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99" r:id="rId4"/>
    <p:sldId id="307" r:id="rId5"/>
    <p:sldId id="308" r:id="rId6"/>
    <p:sldId id="30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2" autoAdjust="0"/>
    <p:restoredTop sz="94660"/>
  </p:normalViewPr>
  <p:slideViewPr>
    <p:cSldViewPr snapToGrid="0">
      <p:cViewPr varScale="1">
        <p:scale>
          <a:sx n="216" d="100"/>
          <a:sy n="216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SEQ1\Multi_Initial_C-01\SEQ1_C-01_Multi_Init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KINNTREX\Output\SEQ-2\SEQ2_Multi_In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KINNTREX\Output\DE-1\DE1_Multi_Ini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KINNTREX\Output\DE-2\DE2_Multi_Ini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anthers-my.sharepoint.com/personal/biener_uwm_edu/Documents/L1_D05_Seq1_STD-0,02_lr-0,0001_cConc-1_I-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ener\Documents\Neural_Networks\CINN\Manuscripts\L1_D05_Seq1\C_L1_D05_Seq1_STD-0,02_lr-0,000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ener\Documents\Neural_Networks\CINN\Manuscripts\L1_D05_Seq1\L1_D05_Seq1_STD-0,02_lr-0,000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1\C2lnK\Multiple_CheckPoints\DE1_MultiMechanism_Tes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1\C2lnK\Multiple_CheckPoints\C_DE1_MultiMechanism_Tes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SEQ1\Multi_Initial_C-01\SEQ1_C-01_Multi_Init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SEQ2\SEQ2_Multi_Ini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SEQ2\SEQ2_Multi_Ini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1\DE1_Multi_Ini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1\DE1_Multi_Ini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2\DE2_Multi_Ini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NN_TRX\DE2\DE2_Multi_Ini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iener\Software\KINNTREX\Output\SEQ-1\Multi_Initial_C-01\SEQ1_C-01_Multi_Init_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87136534403788"/>
          <c:y val="6.1689997083697871E-2"/>
          <c:w val="0.70193794709484825"/>
          <c:h val="0.70248141293095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'open-10_c2k_Dist'!$C$1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4</c:v>
                </c:pt>
                <c:pt idx="86">
                  <c:v>2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2</c:v>
                </c:pt>
                <c:pt idx="91">
                  <c:v>0</c:v>
                </c:pt>
                <c:pt idx="92">
                  <c:v>1</c:v>
                </c:pt>
                <c:pt idx="93">
                  <c:v>2</c:v>
                </c:pt>
                <c:pt idx="94">
                  <c:v>0</c:v>
                </c:pt>
                <c:pt idx="95">
                  <c:v>3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2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3</c:v>
                </c:pt>
                <c:pt idx="116">
                  <c:v>9</c:v>
                </c:pt>
                <c:pt idx="117">
                  <c:v>3</c:v>
                </c:pt>
                <c:pt idx="118">
                  <c:v>4</c:v>
                </c:pt>
                <c:pt idx="119">
                  <c:v>1</c:v>
                </c:pt>
                <c:pt idx="120">
                  <c:v>1</c:v>
                </c:pt>
                <c:pt idx="121">
                  <c:v>0</c:v>
                </c:pt>
                <c:pt idx="122">
                  <c:v>2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48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1</c:v>
                </c:pt>
                <c:pt idx="260">
                  <c:v>1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1</c:v>
                </c:pt>
                <c:pt idx="309">
                  <c:v>2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FD4-4AAD-BFD2-9FC0D2C88159}"/>
            </c:ext>
          </c:extLst>
        </c:ser>
        <c:ser>
          <c:idx val="1"/>
          <c:order val="1"/>
          <c:tx>
            <c:strRef>
              <c:f>'open-10_c2k_Dist'!$O$15</c:f>
              <c:strCache>
                <c:ptCount val="1"/>
              </c:strCache>
            </c:strRef>
          </c:tx>
          <c:spPr>
            <a:ln w="190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'open-10_c2k_Dist'!$O$16:$O$17</c:f>
              <c:numCache>
                <c:formatCode>General</c:formatCode>
                <c:ptCount val="2"/>
                <c:pt idx="0">
                  <c:v>40000</c:v>
                </c:pt>
                <c:pt idx="1">
                  <c:v>40000</c:v>
                </c:pt>
              </c:numCache>
            </c:numRef>
          </c:xVal>
          <c:yVal>
            <c:numRef>
              <c:f>'open-10_c2k_Dist'!$U$16:$U$17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FD4-4AAD-BFD2-9FC0D2C88159}"/>
            </c:ext>
          </c:extLst>
        </c:ser>
        <c:ser>
          <c:idx val="10"/>
          <c:order val="2"/>
          <c:tx>
            <c:strRef>
              <c:f>'open-10_c2k_Dist'!$D$1</c:f>
              <c:strCache>
                <c:ptCount val="1"/>
                <c:pt idx="0">
                  <c:v>K2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'open-10_c2k_Dist'!$D$2:$D$2402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2</c:v>
                </c:pt>
                <c:pt idx="87">
                  <c:v>0</c:v>
                </c:pt>
                <c:pt idx="88">
                  <c:v>0</c:v>
                </c:pt>
                <c:pt idx="89">
                  <c:v>2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3</c:v>
                </c:pt>
                <c:pt idx="94">
                  <c:v>0</c:v>
                </c:pt>
                <c:pt idx="95">
                  <c:v>1</c:v>
                </c:pt>
                <c:pt idx="96">
                  <c:v>4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1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2</c:v>
                </c:pt>
                <c:pt idx="110">
                  <c:v>1</c:v>
                </c:pt>
                <c:pt idx="111">
                  <c:v>4</c:v>
                </c:pt>
                <c:pt idx="112">
                  <c:v>0</c:v>
                </c:pt>
                <c:pt idx="113">
                  <c:v>1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5</c:v>
                </c:pt>
                <c:pt idx="118">
                  <c:v>7</c:v>
                </c:pt>
                <c:pt idx="119">
                  <c:v>4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43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1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1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FD4-4AAD-BFD2-9FC0D2C88159}"/>
            </c:ext>
          </c:extLst>
        </c:ser>
        <c:ser>
          <c:idx val="2"/>
          <c:order val="3"/>
          <c:tx>
            <c:strRef>
              <c:f>'open-10_c2k_Dist'!$E$1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'open-10_c2k_Dist'!$E$2:$E$2402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3</c:v>
                </c:pt>
                <c:pt idx="64">
                  <c:v>0</c:v>
                </c:pt>
                <c:pt idx="65">
                  <c:v>2</c:v>
                </c:pt>
                <c:pt idx="66">
                  <c:v>0</c:v>
                </c:pt>
                <c:pt idx="67">
                  <c:v>2</c:v>
                </c:pt>
                <c:pt idx="68">
                  <c:v>7</c:v>
                </c:pt>
                <c:pt idx="69">
                  <c:v>11</c:v>
                </c:pt>
                <c:pt idx="70">
                  <c:v>9</c:v>
                </c:pt>
                <c:pt idx="71">
                  <c:v>3</c:v>
                </c:pt>
                <c:pt idx="72">
                  <c:v>3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48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1</c:v>
                </c:pt>
                <c:pt idx="185">
                  <c:v>1</c:v>
                </c:pt>
                <c:pt idx="186">
                  <c:v>0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3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FD4-4AAD-BFD2-9FC0D2C88159}"/>
            </c:ext>
          </c:extLst>
        </c:ser>
        <c:ser>
          <c:idx val="5"/>
          <c:order val="4"/>
          <c:tx>
            <c:strRef>
              <c:f>'open-10_c2k_Dist'!$Q$15</c:f>
              <c:strCache>
                <c:ptCount val="1"/>
              </c:strCache>
            </c:strRef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'open-10_c2k_Dist'!$Q$16:$Q$17</c:f>
              <c:numCache>
                <c:formatCode>General</c:formatCode>
                <c:ptCount val="2"/>
                <c:pt idx="0">
                  <c:v>1000</c:v>
                </c:pt>
                <c:pt idx="1">
                  <c:v>1000</c:v>
                </c:pt>
              </c:numCache>
            </c:numRef>
          </c:xVal>
          <c:yVal>
            <c:numRef>
              <c:f>'open-10_c2k_Dist'!$U$16:$U$17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FD4-4AAD-BFD2-9FC0D2C88159}"/>
            </c:ext>
          </c:extLst>
        </c:ser>
        <c:ser>
          <c:idx val="3"/>
          <c:order val="5"/>
          <c:tx>
            <c:strRef>
              <c:f>'open-10_c2k_Dist'!$F$1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'open-10_c2k_Dist'!$F$2:$F$2402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2</c:v>
                </c:pt>
                <c:pt idx="65">
                  <c:v>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5</c:v>
                </c:pt>
                <c:pt idx="72">
                  <c:v>11</c:v>
                </c:pt>
                <c:pt idx="73">
                  <c:v>16</c:v>
                </c:pt>
                <c:pt idx="74">
                  <c:v>11</c:v>
                </c:pt>
                <c:pt idx="75">
                  <c:v>3</c:v>
                </c:pt>
                <c:pt idx="76">
                  <c:v>2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43</c:v>
                </c:pt>
                <c:pt idx="146">
                  <c:v>0</c:v>
                </c:pt>
                <c:pt idx="147">
                  <c:v>0</c:v>
                </c:pt>
                <c:pt idx="148">
                  <c:v>1</c:v>
                </c:pt>
                <c:pt idx="149">
                  <c:v>0</c:v>
                </c:pt>
                <c:pt idx="150">
                  <c:v>1</c:v>
                </c:pt>
                <c:pt idx="151">
                  <c:v>3</c:v>
                </c:pt>
                <c:pt idx="152">
                  <c:v>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FD4-4AAD-BFD2-9FC0D2C88159}"/>
            </c:ext>
          </c:extLst>
        </c:ser>
        <c:ser>
          <c:idx val="6"/>
          <c:order val="6"/>
          <c:tx>
            <c:strRef>
              <c:f>'open-10_c2k_Dist'!$S$15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'open-10_c2k_Dist'!$S$16:$S$17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FD4-4AAD-BFD2-9FC0D2C88159}"/>
            </c:ext>
          </c:extLst>
        </c:ser>
        <c:ser>
          <c:idx val="4"/>
          <c:order val="7"/>
          <c:tx>
            <c:strRef>
              <c:f>'open-10_c2k_Dist'!$G$1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'open-10_c2k_Dist'!$G$2:$G$2402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7</c:v>
                </c:pt>
                <c:pt idx="73">
                  <c:v>14</c:v>
                </c:pt>
                <c:pt idx="74">
                  <c:v>12</c:v>
                </c:pt>
                <c:pt idx="75">
                  <c:v>1</c:v>
                </c:pt>
                <c:pt idx="76">
                  <c:v>4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48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6FD4-4AAD-BFD2-9FC0D2C88159}"/>
            </c:ext>
          </c:extLst>
        </c:ser>
        <c:ser>
          <c:idx val="8"/>
          <c:order val="8"/>
          <c:tx>
            <c:strRef>
              <c:f>'open-10_c2k_Dist'!$T$15</c:f>
              <c:strCache>
                <c:ptCount val="1"/>
              </c:strCache>
            </c:strRef>
          </c:tx>
          <c:spPr>
            <a:ln w="190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'open-10_c2k_Dist'!$T$16:$T$17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xVal>
          <c:yVal>
            <c:numRef>
              <c:f>'open-10_c2k_Dist'!$U$16:$U$17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6FD4-4AAD-BFD2-9FC0D2C88159}"/>
            </c:ext>
          </c:extLst>
        </c:ser>
        <c:ser>
          <c:idx val="7"/>
          <c:order val="9"/>
          <c:tx>
            <c:strRef>
              <c:f>'open-10_c2k_Dist'!$J$1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'open-10_c2k_Dist'!$J$2:$J$2402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3</c:v>
                </c:pt>
                <c:pt idx="68">
                  <c:v>11</c:v>
                </c:pt>
                <c:pt idx="69">
                  <c:v>17</c:v>
                </c:pt>
                <c:pt idx="70">
                  <c:v>7</c:v>
                </c:pt>
                <c:pt idx="71">
                  <c:v>7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43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1</c:v>
                </c:pt>
                <c:pt idx="177">
                  <c:v>0</c:v>
                </c:pt>
                <c:pt idx="178">
                  <c:v>0</c:v>
                </c:pt>
                <c:pt idx="179">
                  <c:v>2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1</c:v>
                </c:pt>
                <c:pt idx="200">
                  <c:v>2</c:v>
                </c:pt>
                <c:pt idx="201">
                  <c:v>3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9-6FD4-4AAD-BFD2-9FC0D2C88159}"/>
            </c:ext>
          </c:extLst>
        </c:ser>
        <c:ser>
          <c:idx val="9"/>
          <c:order val="10"/>
          <c:tx>
            <c:strRef>
              <c:f>'open-10_c2k_Dist'!$R$15</c:f>
              <c:strCache>
                <c:ptCount val="1"/>
              </c:strCache>
            </c:strRef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'open-10_c2k_Dist'!$R$16:$R$17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FD4-4AAD-BFD2-9FC0D2C88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100000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</c:valAx>
      <c:valAx>
        <c:axId val="626364351"/>
        <c:scaling>
          <c:orientation val="minMax"/>
          <c:max val="6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4E-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44422572178477"/>
          <c:y val="6.986111111111111E-2"/>
          <c:w val="0.67636508671710149"/>
          <c:h val="0.69763509392003287"/>
        </c:manualLayout>
      </c:layout>
      <c:scatterChart>
        <c:scatterStyle val="lineMarker"/>
        <c:varyColors val="0"/>
        <c:ser>
          <c:idx val="0"/>
          <c:order val="0"/>
          <c:tx>
            <c:strRef>
              <c:f>'SEQ-2_Comp_Res'!$C$2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'SEQ-2_Comp_Res'!$B$3:$B$265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'SEQ-2_Comp_Res'!$C$3:$C$265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4A-449A-97F0-6DE3D30A77D1}"/>
            </c:ext>
          </c:extLst>
        </c:ser>
        <c:ser>
          <c:idx val="1"/>
          <c:order val="1"/>
          <c:tx>
            <c:strRef>
              <c:f>'SEQ-2_Comp_Res'!$D$2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'SEQ-2_Comp_Res'!$B$3:$B$265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'SEQ-2_Comp_Res'!$D$3:$D$265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4A-449A-97F0-6DE3D30A77D1}"/>
            </c:ext>
          </c:extLst>
        </c:ser>
        <c:ser>
          <c:idx val="3"/>
          <c:order val="2"/>
          <c:tx>
            <c:strRef>
              <c:f>'SEQ-2_Comp_Res'!$E$2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'SEQ-2_Comp_Res'!$B$3:$B$265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'SEQ-2_Comp_Res'!$E$3:$E$265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4A-449A-97F0-6DE3D30A77D1}"/>
            </c:ext>
          </c:extLst>
        </c:ser>
        <c:ser>
          <c:idx val="2"/>
          <c:order val="3"/>
          <c:tx>
            <c:strRef>
              <c:f>'SEQ-2_Comp_Res'!$F$2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'SEQ-2_Comp_Res'!$B$3:$B$265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'SEQ-2_Comp_Res'!$F$3:$F$265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4A-449A-97F0-6DE3D30A7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.000000000000001E-3"/>
          <c:min val="5.0000000000000021E-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</a:t>
                </a:r>
                <a:r>
                  <a:rPr lang="en-US" sz="1600" b="0" i="1" u="none" strike="noStrike" kern="1200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6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6625238021718"/>
          <c:y val="6.986111111111111E-2"/>
          <c:w val="0.68337064484586485"/>
          <c:h val="0.69763509392003287"/>
        </c:manualLayout>
      </c:layout>
      <c:scatterChart>
        <c:scatterStyle val="lineMarker"/>
        <c:varyColors val="0"/>
        <c:ser>
          <c:idx val="0"/>
          <c:order val="0"/>
          <c:tx>
            <c:strRef>
              <c:f>'DE-1_Comp_Res'!$C$2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'DE-1_Comp_Res'!$B$3:$B$265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'DE-1_Comp_Res'!$C$3:$C$265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3F-4FC5-987D-6586D5659A5A}"/>
            </c:ext>
          </c:extLst>
        </c:ser>
        <c:ser>
          <c:idx val="1"/>
          <c:order val="1"/>
          <c:tx>
            <c:strRef>
              <c:f>'DE-1_Comp_Res'!$D$2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'DE-1_Comp_Res'!$B$3:$B$265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'DE-1_Comp_Res'!$D$3:$D$265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3F-4FC5-987D-6586D5659A5A}"/>
            </c:ext>
          </c:extLst>
        </c:ser>
        <c:ser>
          <c:idx val="3"/>
          <c:order val="2"/>
          <c:tx>
            <c:strRef>
              <c:f>'DE-1_Comp_Res'!$E$2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'DE-1_Comp_Res'!$B$3:$B$265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'DE-1_Comp_Res'!$E$3:$E$265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3F-4FC5-987D-6586D5659A5A}"/>
            </c:ext>
          </c:extLst>
        </c:ser>
        <c:ser>
          <c:idx val="2"/>
          <c:order val="3"/>
          <c:tx>
            <c:strRef>
              <c:f>'DE-1_Comp_Res'!$F$2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'DE-1_Comp_Res'!$B$3:$B$265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'DE-1_Comp_Res'!$F$3:$F$265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3F-4FC5-987D-6586D5659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.000000000000001E-3"/>
          <c:min val="5.0000000000000021E-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</a:t>
                </a:r>
                <a:r>
                  <a:rPr lang="en-US" sz="1600" b="0" i="1" u="none" strike="noStrike" kern="1200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6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44422572178477"/>
          <c:y val="6.986111111111111E-2"/>
          <c:w val="0.67636508671710149"/>
          <c:h val="0.692101672051949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'DE-2_Comp_Res'!$C$2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'DE-2_Comp_Res'!$B$3:$B$265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'DE-2_Comp_Res'!$C$3:$C$265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79-4B71-B4C2-74C02E14740B}"/>
            </c:ext>
          </c:extLst>
        </c:ser>
        <c:ser>
          <c:idx val="1"/>
          <c:order val="1"/>
          <c:tx>
            <c:strRef>
              <c:f>'DE-2_Comp_Res'!$D$2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'DE-2_Comp_Res'!$B$3:$B$265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'DE-2_Comp_Res'!$D$3:$D$265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779-4B71-B4C2-74C02E14740B}"/>
            </c:ext>
          </c:extLst>
        </c:ser>
        <c:ser>
          <c:idx val="3"/>
          <c:order val="2"/>
          <c:tx>
            <c:strRef>
              <c:f>'DE-2_Comp_Res'!$E$2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'DE-2_Comp_Res'!$B$3:$B$265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'DE-2_Comp_Res'!$E$3:$E$265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779-4B71-B4C2-74C02E14740B}"/>
            </c:ext>
          </c:extLst>
        </c:ser>
        <c:ser>
          <c:idx val="2"/>
          <c:order val="3"/>
          <c:tx>
            <c:strRef>
              <c:f>'DE-2_Comp_Res'!$F$2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'DE-2_Comp_Res'!$B$3:$B$265</c:f>
              <c:numCache>
                <c:formatCode>General</c:formatCode>
                <c:ptCount val="263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'DE-2_Comp_Res'!$F$3:$F$265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100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779-4B71-B4C2-74C02E147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.000000000000001E-3"/>
          <c:min val="5.0000000000000021E-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</a:t>
                </a:r>
                <a:r>
                  <a:rPr lang="en-US" sz="1600" b="0" i="1" u="none" strike="noStrike" kern="1200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6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12962669867273"/>
          <c:y val="6.1689997083697871E-2"/>
          <c:w val="0.64002866475861375"/>
          <c:h val="0.70313160259729435"/>
        </c:manualLayout>
      </c:layout>
      <c:scatterChart>
        <c:scatterStyle val="lineMarker"/>
        <c:varyColors val="0"/>
        <c:ser>
          <c:idx val="10"/>
          <c:order val="0"/>
          <c:tx>
            <c:strRef>
              <c:f>'open-10_Normal'!$L$1</c:f>
              <c:strCache>
                <c:ptCount val="1"/>
                <c:pt idx="0">
                  <c:v>loss</c:v>
                </c:pt>
              </c:strCache>
            </c:strRef>
          </c:tx>
          <c:spPr>
            <a:ln w="31750" cap="rnd">
              <a:solidFill>
                <a:sysClr val="windowText" lastClr="00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'open-10_Normal'!$A$2:$A$25001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'open-10_Normal'!$L$2:$L$25001</c:f>
              <c:numCache>
                <c:formatCode>General</c:formatCode>
                <c:ptCount val="25000"/>
                <c:pt idx="0">
                  <c:v>5.3071999999999998E-3</c:v>
                </c:pt>
                <c:pt idx="1">
                  <c:v>5.3008999999999999E-3</c:v>
                </c:pt>
                <c:pt idx="2">
                  <c:v>5.2925000000000003E-3</c:v>
                </c:pt>
                <c:pt idx="3">
                  <c:v>5.2816E-3</c:v>
                </c:pt>
                <c:pt idx="4">
                  <c:v>5.2684000000000003E-3</c:v>
                </c:pt>
                <c:pt idx="5">
                  <c:v>5.2528000000000002E-3</c:v>
                </c:pt>
                <c:pt idx="6">
                  <c:v>5.2348999999999998E-3</c:v>
                </c:pt>
                <c:pt idx="7">
                  <c:v>5.2148000000000003E-3</c:v>
                </c:pt>
                <c:pt idx="8">
                  <c:v>5.1926999999999997E-3</c:v>
                </c:pt>
                <c:pt idx="9">
                  <c:v>5.1687E-3</c:v>
                </c:pt>
                <c:pt idx="10">
                  <c:v>5.1431000000000003E-3</c:v>
                </c:pt>
                <c:pt idx="11">
                  <c:v>5.1158999999999996E-3</c:v>
                </c:pt>
                <c:pt idx="12">
                  <c:v>5.0873000000000003E-3</c:v>
                </c:pt>
                <c:pt idx="13">
                  <c:v>5.0574000000000001E-3</c:v>
                </c:pt>
                <c:pt idx="14">
                  <c:v>5.0264000000000003E-3</c:v>
                </c:pt>
                <c:pt idx="15">
                  <c:v>4.9943000000000001E-3</c:v>
                </c:pt>
                <c:pt idx="16">
                  <c:v>4.9614000000000004E-3</c:v>
                </c:pt>
                <c:pt idx="17">
                  <c:v>4.9275999999999999E-3</c:v>
                </c:pt>
                <c:pt idx="18">
                  <c:v>4.8932000000000003E-3</c:v>
                </c:pt>
                <c:pt idx="19">
                  <c:v>4.8580999999999997E-3</c:v>
                </c:pt>
                <c:pt idx="20">
                  <c:v>4.8224000000000001E-3</c:v>
                </c:pt>
                <c:pt idx="21">
                  <c:v>4.7863000000000003E-3</c:v>
                </c:pt>
                <c:pt idx="22">
                  <c:v>4.7495999999999997E-3</c:v>
                </c:pt>
                <c:pt idx="23">
                  <c:v>4.7124999999999997E-3</c:v>
                </c:pt>
                <c:pt idx="24">
                  <c:v>4.6749000000000001E-3</c:v>
                </c:pt>
                <c:pt idx="25">
                  <c:v>4.6369000000000002E-3</c:v>
                </c:pt>
                <c:pt idx="26">
                  <c:v>4.5983999999999999E-3</c:v>
                </c:pt>
                <c:pt idx="27">
                  <c:v>4.5595000000000002E-3</c:v>
                </c:pt>
                <c:pt idx="28">
                  <c:v>4.5202999999999997E-3</c:v>
                </c:pt>
                <c:pt idx="29">
                  <c:v>4.4808000000000001E-3</c:v>
                </c:pt>
                <c:pt idx="30">
                  <c:v>4.4409999999999996E-3</c:v>
                </c:pt>
                <c:pt idx="31">
                  <c:v>4.4010000000000004E-3</c:v>
                </c:pt>
                <c:pt idx="32">
                  <c:v>4.3607999999999997E-3</c:v>
                </c:pt>
                <c:pt idx="33">
                  <c:v>4.3206E-3</c:v>
                </c:pt>
                <c:pt idx="34">
                  <c:v>4.2802999999999999E-3</c:v>
                </c:pt>
                <c:pt idx="35">
                  <c:v>4.2399999999999998E-3</c:v>
                </c:pt>
                <c:pt idx="36">
                  <c:v>4.1996999999999998E-3</c:v>
                </c:pt>
                <c:pt idx="37">
                  <c:v>4.1595E-3</c:v>
                </c:pt>
                <c:pt idx="38">
                  <c:v>4.1194999999999999E-3</c:v>
                </c:pt>
                <c:pt idx="39">
                  <c:v>4.0796000000000001E-3</c:v>
                </c:pt>
                <c:pt idx="40">
                  <c:v>4.0400000000000002E-3</c:v>
                </c:pt>
                <c:pt idx="41">
                  <c:v>4.0006E-3</c:v>
                </c:pt>
                <c:pt idx="42">
                  <c:v>3.9614000000000003E-3</c:v>
                </c:pt>
                <c:pt idx="43">
                  <c:v>3.921E-3</c:v>
                </c:pt>
                <c:pt idx="44">
                  <c:v>3.8601999999999998E-3</c:v>
                </c:pt>
                <c:pt idx="45">
                  <c:v>3.8130999999999998E-3</c:v>
                </c:pt>
                <c:pt idx="46">
                  <c:v>3.7731000000000002E-3</c:v>
                </c:pt>
                <c:pt idx="47">
                  <c:v>3.735E-3</c:v>
                </c:pt>
                <c:pt idx="48">
                  <c:v>3.6977999999999998E-3</c:v>
                </c:pt>
                <c:pt idx="49">
                  <c:v>3.6614E-3</c:v>
                </c:pt>
                <c:pt idx="50">
                  <c:v>3.6256999999999999E-3</c:v>
                </c:pt>
                <c:pt idx="51">
                  <c:v>3.5907000000000001E-3</c:v>
                </c:pt>
                <c:pt idx="52">
                  <c:v>3.5563999999999999E-3</c:v>
                </c:pt>
                <c:pt idx="53">
                  <c:v>3.5228E-3</c:v>
                </c:pt>
                <c:pt idx="54">
                  <c:v>3.4897999999999999E-3</c:v>
                </c:pt>
                <c:pt idx="55">
                  <c:v>3.4575000000000001E-3</c:v>
                </c:pt>
                <c:pt idx="56">
                  <c:v>3.4259E-3</c:v>
                </c:pt>
                <c:pt idx="57">
                  <c:v>3.395E-3</c:v>
                </c:pt>
                <c:pt idx="58">
                  <c:v>3.3647E-3</c:v>
                </c:pt>
                <c:pt idx="59">
                  <c:v>3.3352E-3</c:v>
                </c:pt>
                <c:pt idx="60">
                  <c:v>3.3064000000000001E-3</c:v>
                </c:pt>
                <c:pt idx="61">
                  <c:v>3.2783999999999999E-3</c:v>
                </c:pt>
                <c:pt idx="62">
                  <c:v>3.251E-3</c:v>
                </c:pt>
                <c:pt idx="63">
                  <c:v>3.2244999999999999E-3</c:v>
                </c:pt>
                <c:pt idx="64">
                  <c:v>3.1985999999999998E-3</c:v>
                </c:pt>
                <c:pt idx="65">
                  <c:v>3.1735000000000001E-3</c:v>
                </c:pt>
                <c:pt idx="66">
                  <c:v>3.1492E-3</c:v>
                </c:pt>
                <c:pt idx="67">
                  <c:v>3.1256000000000001E-3</c:v>
                </c:pt>
                <c:pt idx="68">
                  <c:v>3.1028000000000002E-3</c:v>
                </c:pt>
                <c:pt idx="69">
                  <c:v>3.0807E-3</c:v>
                </c:pt>
                <c:pt idx="70">
                  <c:v>3.0593E-3</c:v>
                </c:pt>
                <c:pt idx="71">
                  <c:v>3.0387000000000001E-3</c:v>
                </c:pt>
                <c:pt idx="72">
                  <c:v>3.0187E-3</c:v>
                </c:pt>
                <c:pt idx="73">
                  <c:v>2.9995E-3</c:v>
                </c:pt>
                <c:pt idx="74">
                  <c:v>2.9810000000000001E-3</c:v>
                </c:pt>
                <c:pt idx="75">
                  <c:v>2.9631000000000002E-3</c:v>
                </c:pt>
                <c:pt idx="76">
                  <c:v>2.9459E-3</c:v>
                </c:pt>
                <c:pt idx="77">
                  <c:v>2.9293000000000001E-3</c:v>
                </c:pt>
                <c:pt idx="78">
                  <c:v>2.9134E-3</c:v>
                </c:pt>
                <c:pt idx="79">
                  <c:v>2.8979000000000001E-3</c:v>
                </c:pt>
                <c:pt idx="80">
                  <c:v>2.8830000000000001E-3</c:v>
                </c:pt>
                <c:pt idx="81">
                  <c:v>2.8685E-3</c:v>
                </c:pt>
                <c:pt idx="82">
                  <c:v>2.8544E-3</c:v>
                </c:pt>
                <c:pt idx="83">
                  <c:v>2.8406999999999998E-3</c:v>
                </c:pt>
                <c:pt idx="84">
                  <c:v>2.8272000000000002E-3</c:v>
                </c:pt>
                <c:pt idx="85">
                  <c:v>2.8138999999999998E-3</c:v>
                </c:pt>
                <c:pt idx="86">
                  <c:v>2.8007000000000002E-3</c:v>
                </c:pt>
                <c:pt idx="87">
                  <c:v>2.7875999999999999E-3</c:v>
                </c:pt>
                <c:pt idx="88">
                  <c:v>2.7745999999999999E-3</c:v>
                </c:pt>
                <c:pt idx="89">
                  <c:v>2.7615999999999999E-3</c:v>
                </c:pt>
                <c:pt idx="90">
                  <c:v>2.7485999999999999E-3</c:v>
                </c:pt>
                <c:pt idx="91">
                  <c:v>2.7355999999999999E-3</c:v>
                </c:pt>
                <c:pt idx="92">
                  <c:v>2.7225999999999999E-3</c:v>
                </c:pt>
                <c:pt idx="93">
                  <c:v>2.7095000000000001E-3</c:v>
                </c:pt>
                <c:pt idx="94">
                  <c:v>2.6965000000000001E-3</c:v>
                </c:pt>
                <c:pt idx="95">
                  <c:v>2.6833999999999998E-3</c:v>
                </c:pt>
                <c:pt idx="96">
                  <c:v>2.6703999999999999E-3</c:v>
                </c:pt>
                <c:pt idx="97">
                  <c:v>2.6573E-3</c:v>
                </c:pt>
                <c:pt idx="98">
                  <c:v>2.6442000000000002E-3</c:v>
                </c:pt>
                <c:pt idx="99">
                  <c:v>2.6310999999999999E-3</c:v>
                </c:pt>
                <c:pt idx="100">
                  <c:v>2.6180999999999999E-3</c:v>
                </c:pt>
                <c:pt idx="101">
                  <c:v>2.6051E-3</c:v>
                </c:pt>
                <c:pt idx="102">
                  <c:v>2.5921E-3</c:v>
                </c:pt>
                <c:pt idx="103">
                  <c:v>2.5791999999999998E-3</c:v>
                </c:pt>
                <c:pt idx="104">
                  <c:v>2.5663999999999999E-3</c:v>
                </c:pt>
                <c:pt idx="105">
                  <c:v>2.5536999999999999E-3</c:v>
                </c:pt>
                <c:pt idx="106">
                  <c:v>2.5412E-3</c:v>
                </c:pt>
                <c:pt idx="107">
                  <c:v>2.5287999999999999E-3</c:v>
                </c:pt>
                <c:pt idx="108">
                  <c:v>2.5165999999999999E-3</c:v>
                </c:pt>
                <c:pt idx="109">
                  <c:v>2.5046999999999999E-3</c:v>
                </c:pt>
                <c:pt idx="110">
                  <c:v>2.4929000000000002E-3</c:v>
                </c:pt>
                <c:pt idx="111">
                  <c:v>2.4813999999999999E-3</c:v>
                </c:pt>
                <c:pt idx="112">
                  <c:v>2.4700999999999998E-3</c:v>
                </c:pt>
                <c:pt idx="113">
                  <c:v>2.4589999999999998E-3</c:v>
                </c:pt>
                <c:pt idx="114">
                  <c:v>2.4482000000000002E-3</c:v>
                </c:pt>
                <c:pt idx="115">
                  <c:v>2.4377000000000001E-3</c:v>
                </c:pt>
                <c:pt idx="116">
                  <c:v>2.4275E-3</c:v>
                </c:pt>
                <c:pt idx="117">
                  <c:v>2.4174999999999999E-3</c:v>
                </c:pt>
                <c:pt idx="118">
                  <c:v>2.4077999999999999E-3</c:v>
                </c:pt>
                <c:pt idx="119">
                  <c:v>2.3984000000000002E-3</c:v>
                </c:pt>
                <c:pt idx="120">
                  <c:v>2.3893999999999999E-3</c:v>
                </c:pt>
                <c:pt idx="121">
                  <c:v>2.3806000000000001E-3</c:v>
                </c:pt>
                <c:pt idx="122">
                  <c:v>2.3720999999999998E-3</c:v>
                </c:pt>
                <c:pt idx="123">
                  <c:v>2.3638999999999999E-3</c:v>
                </c:pt>
                <c:pt idx="124">
                  <c:v>2.3560999999999999E-3</c:v>
                </c:pt>
                <c:pt idx="125">
                  <c:v>2.3484999999999999E-3</c:v>
                </c:pt>
                <c:pt idx="126">
                  <c:v>2.3411999999999999E-3</c:v>
                </c:pt>
                <c:pt idx="127">
                  <c:v>2.3343000000000001E-3</c:v>
                </c:pt>
                <c:pt idx="128">
                  <c:v>2.3276E-3</c:v>
                </c:pt>
                <c:pt idx="129">
                  <c:v>2.3211999999999998E-3</c:v>
                </c:pt>
                <c:pt idx="130">
                  <c:v>2.3151000000000001E-3</c:v>
                </c:pt>
                <c:pt idx="131">
                  <c:v>2.3092E-3</c:v>
                </c:pt>
                <c:pt idx="132">
                  <c:v>2.3035999999999998E-3</c:v>
                </c:pt>
                <c:pt idx="133">
                  <c:v>2.2981999999999998E-3</c:v>
                </c:pt>
                <c:pt idx="134">
                  <c:v>2.2929999999999999E-3</c:v>
                </c:pt>
                <c:pt idx="135">
                  <c:v>2.2880999999999999E-3</c:v>
                </c:pt>
                <c:pt idx="136">
                  <c:v>2.2832999999999998E-3</c:v>
                </c:pt>
                <c:pt idx="137">
                  <c:v>2.2786999999999998E-3</c:v>
                </c:pt>
                <c:pt idx="138">
                  <c:v>2.2742000000000001E-3</c:v>
                </c:pt>
                <c:pt idx="139">
                  <c:v>2.2699E-3</c:v>
                </c:pt>
                <c:pt idx="140">
                  <c:v>2.2656999999999998E-3</c:v>
                </c:pt>
                <c:pt idx="141">
                  <c:v>2.2615999999999999E-3</c:v>
                </c:pt>
                <c:pt idx="142">
                  <c:v>2.2575999999999998E-3</c:v>
                </c:pt>
                <c:pt idx="143">
                  <c:v>2.2537E-3</c:v>
                </c:pt>
                <c:pt idx="144">
                  <c:v>2.2499E-3</c:v>
                </c:pt>
                <c:pt idx="145">
                  <c:v>2.2461E-3</c:v>
                </c:pt>
                <c:pt idx="146">
                  <c:v>2.2423999999999999E-3</c:v>
                </c:pt>
                <c:pt idx="147">
                  <c:v>2.2388E-3</c:v>
                </c:pt>
                <c:pt idx="148">
                  <c:v>2.2352000000000001E-3</c:v>
                </c:pt>
                <c:pt idx="149">
                  <c:v>2.2315999999999998E-3</c:v>
                </c:pt>
                <c:pt idx="150">
                  <c:v>2.2282000000000001E-3</c:v>
                </c:pt>
                <c:pt idx="151">
                  <c:v>2.2247E-3</c:v>
                </c:pt>
                <c:pt idx="152">
                  <c:v>2.2212999999999998E-3</c:v>
                </c:pt>
                <c:pt idx="153">
                  <c:v>2.2179999999999999E-3</c:v>
                </c:pt>
                <c:pt idx="154">
                  <c:v>2.2147E-3</c:v>
                </c:pt>
                <c:pt idx="155">
                  <c:v>2.2114000000000001E-3</c:v>
                </c:pt>
                <c:pt idx="156">
                  <c:v>2.2081000000000002E-3</c:v>
                </c:pt>
                <c:pt idx="157">
                  <c:v>2.2049000000000001E-3</c:v>
                </c:pt>
                <c:pt idx="158">
                  <c:v>2.2017999999999999E-3</c:v>
                </c:pt>
                <c:pt idx="159">
                  <c:v>2.1987E-3</c:v>
                </c:pt>
                <c:pt idx="160">
                  <c:v>2.1955999999999998E-3</c:v>
                </c:pt>
                <c:pt idx="161">
                  <c:v>2.1925E-3</c:v>
                </c:pt>
                <c:pt idx="162">
                  <c:v>2.1894000000000002E-3</c:v>
                </c:pt>
                <c:pt idx="163">
                  <c:v>2.1863999999999998E-3</c:v>
                </c:pt>
                <c:pt idx="164">
                  <c:v>2.1835000000000001E-3</c:v>
                </c:pt>
                <c:pt idx="165">
                  <c:v>2.1805000000000001E-3</c:v>
                </c:pt>
                <c:pt idx="166">
                  <c:v>2.1776E-3</c:v>
                </c:pt>
                <c:pt idx="167">
                  <c:v>2.1746999999999999E-3</c:v>
                </c:pt>
                <c:pt idx="168">
                  <c:v>2.1718000000000002E-3</c:v>
                </c:pt>
                <c:pt idx="169">
                  <c:v>2.1689999999999999E-3</c:v>
                </c:pt>
                <c:pt idx="170">
                  <c:v>2.1660999999999998E-3</c:v>
                </c:pt>
                <c:pt idx="171">
                  <c:v>2.1632999999999999E-3</c:v>
                </c:pt>
                <c:pt idx="172">
                  <c:v>2.1605000000000001E-3</c:v>
                </c:pt>
                <c:pt idx="173">
                  <c:v>2.1576999999999998E-3</c:v>
                </c:pt>
                <c:pt idx="174">
                  <c:v>2.1549999999999998E-3</c:v>
                </c:pt>
                <c:pt idx="175">
                  <c:v>2.1521999999999999E-3</c:v>
                </c:pt>
                <c:pt idx="176">
                  <c:v>2.1494999999999999E-3</c:v>
                </c:pt>
                <c:pt idx="177">
                  <c:v>2.1467999999999999E-3</c:v>
                </c:pt>
                <c:pt idx="178">
                  <c:v>2.1440999999999999E-3</c:v>
                </c:pt>
                <c:pt idx="179">
                  <c:v>2.1413999999999999E-3</c:v>
                </c:pt>
                <c:pt idx="180">
                  <c:v>2.1386999999999999E-3</c:v>
                </c:pt>
                <c:pt idx="181">
                  <c:v>2.1359999999999999E-3</c:v>
                </c:pt>
                <c:pt idx="182">
                  <c:v>2.1334000000000001E-3</c:v>
                </c:pt>
                <c:pt idx="183">
                  <c:v>2.1307000000000001E-3</c:v>
                </c:pt>
                <c:pt idx="184">
                  <c:v>2.1281E-3</c:v>
                </c:pt>
                <c:pt idx="185">
                  <c:v>2.1253999999999999E-3</c:v>
                </c:pt>
                <c:pt idx="186">
                  <c:v>2.1228000000000002E-3</c:v>
                </c:pt>
                <c:pt idx="187">
                  <c:v>2.1202E-3</c:v>
                </c:pt>
                <c:pt idx="188">
                  <c:v>2.1175999999999999E-3</c:v>
                </c:pt>
                <c:pt idx="189">
                  <c:v>2.1150000000000001E-3</c:v>
                </c:pt>
                <c:pt idx="190">
                  <c:v>2.1124E-3</c:v>
                </c:pt>
                <c:pt idx="191">
                  <c:v>2.1098000000000002E-3</c:v>
                </c:pt>
                <c:pt idx="192">
                  <c:v>2.1072E-3</c:v>
                </c:pt>
                <c:pt idx="193">
                  <c:v>2.1045999999999999E-3</c:v>
                </c:pt>
                <c:pt idx="194">
                  <c:v>2.1020000000000001E-3</c:v>
                </c:pt>
                <c:pt idx="195">
                  <c:v>2.0994E-3</c:v>
                </c:pt>
                <c:pt idx="196">
                  <c:v>2.0969000000000001E-3</c:v>
                </c:pt>
                <c:pt idx="197">
                  <c:v>2.0942999999999999E-3</c:v>
                </c:pt>
                <c:pt idx="198">
                  <c:v>2.0918E-3</c:v>
                </c:pt>
                <c:pt idx="199">
                  <c:v>2.0891999999999998E-3</c:v>
                </c:pt>
                <c:pt idx="200">
                  <c:v>2.0866999999999999E-3</c:v>
                </c:pt>
                <c:pt idx="201">
                  <c:v>2.0841000000000002E-3</c:v>
                </c:pt>
                <c:pt idx="202">
                  <c:v>2.0815999999999999E-3</c:v>
                </c:pt>
                <c:pt idx="203">
                  <c:v>2.0791E-3</c:v>
                </c:pt>
                <c:pt idx="204">
                  <c:v>2.0764999999999998E-3</c:v>
                </c:pt>
                <c:pt idx="205">
                  <c:v>2.0739999999999999E-3</c:v>
                </c:pt>
                <c:pt idx="206">
                  <c:v>2.0715E-3</c:v>
                </c:pt>
                <c:pt idx="207">
                  <c:v>2.0690000000000001E-3</c:v>
                </c:pt>
                <c:pt idx="208">
                  <c:v>2.0665000000000002E-3</c:v>
                </c:pt>
                <c:pt idx="209">
                  <c:v>2.0639999999999999E-3</c:v>
                </c:pt>
                <c:pt idx="210">
                  <c:v>2.0615E-3</c:v>
                </c:pt>
                <c:pt idx="211">
                  <c:v>2.0588999999999998E-3</c:v>
                </c:pt>
                <c:pt idx="212">
                  <c:v>2.0565000000000002E-3</c:v>
                </c:pt>
                <c:pt idx="213">
                  <c:v>2.0539999999999998E-3</c:v>
                </c:pt>
                <c:pt idx="214">
                  <c:v>2.0514999999999999E-3</c:v>
                </c:pt>
                <c:pt idx="215">
                  <c:v>2.049E-3</c:v>
                </c:pt>
                <c:pt idx="216">
                  <c:v>2.0465000000000001E-3</c:v>
                </c:pt>
                <c:pt idx="217">
                  <c:v>2.0439999999999998E-3</c:v>
                </c:pt>
                <c:pt idx="218">
                  <c:v>2.0416000000000002E-3</c:v>
                </c:pt>
                <c:pt idx="219">
                  <c:v>2.0390999999999999E-3</c:v>
                </c:pt>
                <c:pt idx="220">
                  <c:v>2.0366E-3</c:v>
                </c:pt>
                <c:pt idx="221">
                  <c:v>2.0341999999999999E-3</c:v>
                </c:pt>
                <c:pt idx="222">
                  <c:v>2.0317E-3</c:v>
                </c:pt>
                <c:pt idx="223">
                  <c:v>2.0292999999999999E-3</c:v>
                </c:pt>
                <c:pt idx="224">
                  <c:v>2.0268E-3</c:v>
                </c:pt>
                <c:pt idx="225">
                  <c:v>2.0244E-3</c:v>
                </c:pt>
                <c:pt idx="226">
                  <c:v>2.0219999999999999E-3</c:v>
                </c:pt>
                <c:pt idx="227">
                  <c:v>2.0195E-3</c:v>
                </c:pt>
                <c:pt idx="228">
                  <c:v>2.0171E-3</c:v>
                </c:pt>
                <c:pt idx="229">
                  <c:v>2.0146999999999999E-3</c:v>
                </c:pt>
                <c:pt idx="230">
                  <c:v>2.0122999999999999E-3</c:v>
                </c:pt>
                <c:pt idx="231">
                  <c:v>2.0098E-3</c:v>
                </c:pt>
                <c:pt idx="232">
                  <c:v>2.0073999999999999E-3</c:v>
                </c:pt>
                <c:pt idx="233">
                  <c:v>2.0049999999999998E-3</c:v>
                </c:pt>
                <c:pt idx="234">
                  <c:v>2.0026000000000002E-3</c:v>
                </c:pt>
                <c:pt idx="235">
                  <c:v>2.0002000000000002E-3</c:v>
                </c:pt>
                <c:pt idx="236">
                  <c:v>1.9978000000000001E-3</c:v>
                </c:pt>
                <c:pt idx="237">
                  <c:v>1.9954E-3</c:v>
                </c:pt>
                <c:pt idx="238">
                  <c:v>1.9930999999999998E-3</c:v>
                </c:pt>
                <c:pt idx="239">
                  <c:v>1.9907000000000002E-3</c:v>
                </c:pt>
                <c:pt idx="240">
                  <c:v>1.9883000000000001E-3</c:v>
                </c:pt>
                <c:pt idx="241">
                  <c:v>1.9859000000000001E-3</c:v>
                </c:pt>
                <c:pt idx="242">
                  <c:v>1.9835999999999999E-3</c:v>
                </c:pt>
                <c:pt idx="243">
                  <c:v>1.9811999999999998E-3</c:v>
                </c:pt>
                <c:pt idx="244">
                  <c:v>1.9789E-3</c:v>
                </c:pt>
                <c:pt idx="245">
                  <c:v>1.9765E-3</c:v>
                </c:pt>
                <c:pt idx="246">
                  <c:v>1.9742000000000002E-3</c:v>
                </c:pt>
                <c:pt idx="247">
                  <c:v>1.9718000000000001E-3</c:v>
                </c:pt>
                <c:pt idx="248">
                  <c:v>1.9694999999999999E-3</c:v>
                </c:pt>
                <c:pt idx="249">
                  <c:v>1.9670999999999998E-3</c:v>
                </c:pt>
                <c:pt idx="250">
                  <c:v>1.9648000000000001E-3</c:v>
                </c:pt>
                <c:pt idx="251">
                  <c:v>1.9624999999999998E-3</c:v>
                </c:pt>
                <c:pt idx="252">
                  <c:v>1.9601000000000002E-3</c:v>
                </c:pt>
                <c:pt idx="253">
                  <c:v>1.9578E-3</c:v>
                </c:pt>
                <c:pt idx="254">
                  <c:v>1.9555000000000002E-3</c:v>
                </c:pt>
                <c:pt idx="255">
                  <c:v>1.9532E-3</c:v>
                </c:pt>
                <c:pt idx="256">
                  <c:v>1.9507999999999999E-3</c:v>
                </c:pt>
                <c:pt idx="257">
                  <c:v>1.9484999999999999E-3</c:v>
                </c:pt>
                <c:pt idx="258">
                  <c:v>1.9461999999999999E-3</c:v>
                </c:pt>
                <c:pt idx="259">
                  <c:v>1.9438999999999999E-3</c:v>
                </c:pt>
                <c:pt idx="260">
                  <c:v>1.9415999999999999E-3</c:v>
                </c:pt>
                <c:pt idx="261">
                  <c:v>1.9392999999999999E-3</c:v>
                </c:pt>
                <c:pt idx="262">
                  <c:v>1.9369999999999999E-3</c:v>
                </c:pt>
                <c:pt idx="263">
                  <c:v>1.9346999999999999E-3</c:v>
                </c:pt>
                <c:pt idx="264">
                  <c:v>1.9323999999999999E-3</c:v>
                </c:pt>
                <c:pt idx="265">
                  <c:v>1.9300999999999999E-3</c:v>
                </c:pt>
                <c:pt idx="266">
                  <c:v>1.9279E-3</c:v>
                </c:pt>
                <c:pt idx="267">
                  <c:v>1.9256E-3</c:v>
                </c:pt>
                <c:pt idx="268">
                  <c:v>1.9233E-3</c:v>
                </c:pt>
                <c:pt idx="269">
                  <c:v>1.921E-3</c:v>
                </c:pt>
                <c:pt idx="270">
                  <c:v>1.9187E-3</c:v>
                </c:pt>
                <c:pt idx="271">
                  <c:v>1.9165E-3</c:v>
                </c:pt>
                <c:pt idx="272">
                  <c:v>1.9142E-3</c:v>
                </c:pt>
                <c:pt idx="273">
                  <c:v>1.9119E-3</c:v>
                </c:pt>
                <c:pt idx="274">
                  <c:v>1.9097000000000001E-3</c:v>
                </c:pt>
                <c:pt idx="275">
                  <c:v>1.9074000000000001E-3</c:v>
                </c:pt>
                <c:pt idx="276">
                  <c:v>1.9051999999999999E-3</c:v>
                </c:pt>
                <c:pt idx="277">
                  <c:v>1.9028999999999999E-3</c:v>
                </c:pt>
                <c:pt idx="278">
                  <c:v>1.9005999999999999E-3</c:v>
                </c:pt>
                <c:pt idx="279">
                  <c:v>1.8984E-3</c:v>
                </c:pt>
                <c:pt idx="280">
                  <c:v>1.8961E-3</c:v>
                </c:pt>
                <c:pt idx="281">
                  <c:v>1.8939E-3</c:v>
                </c:pt>
                <c:pt idx="282">
                  <c:v>1.8917000000000001E-3</c:v>
                </c:pt>
                <c:pt idx="283">
                  <c:v>1.8894000000000001E-3</c:v>
                </c:pt>
                <c:pt idx="284">
                  <c:v>1.8871999999999999E-3</c:v>
                </c:pt>
                <c:pt idx="285">
                  <c:v>1.8848999999999999E-3</c:v>
                </c:pt>
                <c:pt idx="286">
                  <c:v>1.8827E-3</c:v>
                </c:pt>
                <c:pt idx="287">
                  <c:v>1.8805E-3</c:v>
                </c:pt>
                <c:pt idx="288">
                  <c:v>1.8783000000000001E-3</c:v>
                </c:pt>
                <c:pt idx="289">
                  <c:v>1.8760000000000001E-3</c:v>
                </c:pt>
                <c:pt idx="290">
                  <c:v>1.8737999999999999E-3</c:v>
                </c:pt>
                <c:pt idx="291">
                  <c:v>1.8716E-3</c:v>
                </c:pt>
                <c:pt idx="292">
                  <c:v>1.8694E-3</c:v>
                </c:pt>
                <c:pt idx="293">
                  <c:v>1.8672000000000001E-3</c:v>
                </c:pt>
                <c:pt idx="294">
                  <c:v>1.8649000000000001E-3</c:v>
                </c:pt>
                <c:pt idx="295">
                  <c:v>1.8626999999999999E-3</c:v>
                </c:pt>
                <c:pt idx="296">
                  <c:v>1.8605E-3</c:v>
                </c:pt>
                <c:pt idx="297">
                  <c:v>1.8583E-3</c:v>
                </c:pt>
                <c:pt idx="298">
                  <c:v>1.8561000000000001E-3</c:v>
                </c:pt>
                <c:pt idx="299">
                  <c:v>1.8538999999999999E-3</c:v>
                </c:pt>
                <c:pt idx="300">
                  <c:v>1.8517E-3</c:v>
                </c:pt>
                <c:pt idx="301">
                  <c:v>1.8495E-3</c:v>
                </c:pt>
                <c:pt idx="302">
                  <c:v>1.8473000000000001E-3</c:v>
                </c:pt>
                <c:pt idx="303">
                  <c:v>1.8452E-3</c:v>
                </c:pt>
                <c:pt idx="304">
                  <c:v>1.843E-3</c:v>
                </c:pt>
                <c:pt idx="305">
                  <c:v>1.8408000000000001E-3</c:v>
                </c:pt>
                <c:pt idx="306">
                  <c:v>1.8385999999999999E-3</c:v>
                </c:pt>
                <c:pt idx="307">
                  <c:v>1.8364E-3</c:v>
                </c:pt>
                <c:pt idx="308">
                  <c:v>1.8343000000000001E-3</c:v>
                </c:pt>
                <c:pt idx="309">
                  <c:v>1.8320999999999999E-3</c:v>
                </c:pt>
                <c:pt idx="310">
                  <c:v>1.8299E-3</c:v>
                </c:pt>
                <c:pt idx="311">
                  <c:v>1.8277E-3</c:v>
                </c:pt>
                <c:pt idx="312">
                  <c:v>1.8255999999999999E-3</c:v>
                </c:pt>
                <c:pt idx="313">
                  <c:v>1.8234E-3</c:v>
                </c:pt>
                <c:pt idx="314">
                  <c:v>1.8213000000000001E-3</c:v>
                </c:pt>
                <c:pt idx="315">
                  <c:v>1.8190999999999999E-3</c:v>
                </c:pt>
                <c:pt idx="316">
                  <c:v>1.817E-3</c:v>
                </c:pt>
                <c:pt idx="317">
                  <c:v>1.8148000000000001E-3</c:v>
                </c:pt>
                <c:pt idx="318">
                  <c:v>1.8127E-3</c:v>
                </c:pt>
                <c:pt idx="319">
                  <c:v>1.8105E-3</c:v>
                </c:pt>
                <c:pt idx="320">
                  <c:v>1.8083999999999999E-3</c:v>
                </c:pt>
                <c:pt idx="321">
                  <c:v>1.8063E-3</c:v>
                </c:pt>
                <c:pt idx="322">
                  <c:v>1.8041000000000001E-3</c:v>
                </c:pt>
                <c:pt idx="323">
                  <c:v>1.802E-3</c:v>
                </c:pt>
                <c:pt idx="324">
                  <c:v>1.7998999999999999E-3</c:v>
                </c:pt>
                <c:pt idx="325">
                  <c:v>1.7976999999999999E-3</c:v>
                </c:pt>
                <c:pt idx="326">
                  <c:v>1.7956000000000001E-3</c:v>
                </c:pt>
                <c:pt idx="327">
                  <c:v>1.7935E-3</c:v>
                </c:pt>
                <c:pt idx="328">
                  <c:v>1.7914000000000001E-3</c:v>
                </c:pt>
                <c:pt idx="329">
                  <c:v>1.7893E-3</c:v>
                </c:pt>
                <c:pt idx="330">
                  <c:v>1.7871E-3</c:v>
                </c:pt>
                <c:pt idx="331">
                  <c:v>1.7849999999999999E-3</c:v>
                </c:pt>
                <c:pt idx="332">
                  <c:v>1.7829E-3</c:v>
                </c:pt>
                <c:pt idx="333">
                  <c:v>1.7807999999999999E-3</c:v>
                </c:pt>
                <c:pt idx="334">
                  <c:v>1.7787E-3</c:v>
                </c:pt>
                <c:pt idx="335">
                  <c:v>1.7765999999999999E-3</c:v>
                </c:pt>
                <c:pt idx="336">
                  <c:v>1.7745E-3</c:v>
                </c:pt>
                <c:pt idx="337">
                  <c:v>1.7723999999999999E-3</c:v>
                </c:pt>
                <c:pt idx="338">
                  <c:v>1.7703E-3</c:v>
                </c:pt>
                <c:pt idx="339">
                  <c:v>1.7681999999999999E-3</c:v>
                </c:pt>
                <c:pt idx="340">
                  <c:v>1.7661E-3</c:v>
                </c:pt>
                <c:pt idx="341">
                  <c:v>1.7641E-3</c:v>
                </c:pt>
                <c:pt idx="342">
                  <c:v>1.7619999999999999E-3</c:v>
                </c:pt>
                <c:pt idx="343">
                  <c:v>1.7599E-3</c:v>
                </c:pt>
                <c:pt idx="344">
                  <c:v>1.7577999999999999E-3</c:v>
                </c:pt>
                <c:pt idx="345">
                  <c:v>1.7557E-3</c:v>
                </c:pt>
                <c:pt idx="346">
                  <c:v>1.7537E-3</c:v>
                </c:pt>
                <c:pt idx="347">
                  <c:v>1.7516000000000001E-3</c:v>
                </c:pt>
                <c:pt idx="348">
                  <c:v>1.7495E-3</c:v>
                </c:pt>
                <c:pt idx="349">
                  <c:v>1.7474999999999999E-3</c:v>
                </c:pt>
                <c:pt idx="350">
                  <c:v>1.7454E-3</c:v>
                </c:pt>
                <c:pt idx="351">
                  <c:v>1.7432999999999999E-3</c:v>
                </c:pt>
                <c:pt idx="352">
                  <c:v>1.7413000000000001E-3</c:v>
                </c:pt>
                <c:pt idx="353">
                  <c:v>1.7392E-3</c:v>
                </c:pt>
                <c:pt idx="354">
                  <c:v>1.7371999999999999E-3</c:v>
                </c:pt>
                <c:pt idx="355">
                  <c:v>1.7351000000000001E-3</c:v>
                </c:pt>
                <c:pt idx="356">
                  <c:v>1.7331E-3</c:v>
                </c:pt>
                <c:pt idx="357">
                  <c:v>1.7309999999999999E-3</c:v>
                </c:pt>
                <c:pt idx="358">
                  <c:v>1.7290000000000001E-3</c:v>
                </c:pt>
                <c:pt idx="359">
                  <c:v>1.7269E-3</c:v>
                </c:pt>
                <c:pt idx="360">
                  <c:v>1.7248999999999999E-3</c:v>
                </c:pt>
                <c:pt idx="361">
                  <c:v>1.7229000000000001E-3</c:v>
                </c:pt>
                <c:pt idx="362">
                  <c:v>1.7208E-3</c:v>
                </c:pt>
                <c:pt idx="363">
                  <c:v>1.7187999999999999E-3</c:v>
                </c:pt>
                <c:pt idx="364">
                  <c:v>1.7168000000000001E-3</c:v>
                </c:pt>
                <c:pt idx="365">
                  <c:v>1.7147E-3</c:v>
                </c:pt>
                <c:pt idx="366">
                  <c:v>1.7126999999999999E-3</c:v>
                </c:pt>
                <c:pt idx="367">
                  <c:v>1.7106999999999999E-3</c:v>
                </c:pt>
                <c:pt idx="368">
                  <c:v>1.7087000000000001E-3</c:v>
                </c:pt>
                <c:pt idx="369">
                  <c:v>1.7067E-3</c:v>
                </c:pt>
                <c:pt idx="370">
                  <c:v>1.7047E-3</c:v>
                </c:pt>
                <c:pt idx="371">
                  <c:v>1.7026000000000001E-3</c:v>
                </c:pt>
                <c:pt idx="372">
                  <c:v>1.7006E-3</c:v>
                </c:pt>
                <c:pt idx="373">
                  <c:v>1.6986E-3</c:v>
                </c:pt>
                <c:pt idx="374">
                  <c:v>1.6965999999999999E-3</c:v>
                </c:pt>
                <c:pt idx="375">
                  <c:v>1.6946000000000001E-3</c:v>
                </c:pt>
                <c:pt idx="376">
                  <c:v>1.6926000000000001E-3</c:v>
                </c:pt>
                <c:pt idx="377">
                  <c:v>1.6906E-3</c:v>
                </c:pt>
                <c:pt idx="378">
                  <c:v>1.6886E-3</c:v>
                </c:pt>
                <c:pt idx="379">
                  <c:v>1.6867E-3</c:v>
                </c:pt>
                <c:pt idx="380">
                  <c:v>1.6846999999999999E-3</c:v>
                </c:pt>
                <c:pt idx="381">
                  <c:v>1.6827000000000001E-3</c:v>
                </c:pt>
                <c:pt idx="382">
                  <c:v>1.6807E-3</c:v>
                </c:pt>
                <c:pt idx="383">
                  <c:v>1.6787E-3</c:v>
                </c:pt>
                <c:pt idx="384">
                  <c:v>1.6766999999999999E-3</c:v>
                </c:pt>
                <c:pt idx="385">
                  <c:v>1.6747999999999999E-3</c:v>
                </c:pt>
                <c:pt idx="386">
                  <c:v>1.6727999999999999E-3</c:v>
                </c:pt>
                <c:pt idx="387">
                  <c:v>1.6708000000000001E-3</c:v>
                </c:pt>
                <c:pt idx="388">
                  <c:v>1.6688E-3</c:v>
                </c:pt>
                <c:pt idx="389">
                  <c:v>1.6669E-3</c:v>
                </c:pt>
                <c:pt idx="390">
                  <c:v>1.6649E-3</c:v>
                </c:pt>
                <c:pt idx="391">
                  <c:v>1.663E-3</c:v>
                </c:pt>
                <c:pt idx="392">
                  <c:v>1.6609999999999999E-3</c:v>
                </c:pt>
                <c:pt idx="393">
                  <c:v>1.6590000000000001E-3</c:v>
                </c:pt>
                <c:pt idx="394">
                  <c:v>1.6570999999999999E-3</c:v>
                </c:pt>
                <c:pt idx="395">
                  <c:v>1.6551000000000001E-3</c:v>
                </c:pt>
                <c:pt idx="396">
                  <c:v>1.6532000000000001E-3</c:v>
                </c:pt>
                <c:pt idx="397">
                  <c:v>1.6512E-3</c:v>
                </c:pt>
                <c:pt idx="398">
                  <c:v>1.6493E-3</c:v>
                </c:pt>
                <c:pt idx="399">
                  <c:v>1.6474E-3</c:v>
                </c:pt>
                <c:pt idx="400">
                  <c:v>1.6454E-3</c:v>
                </c:pt>
                <c:pt idx="401">
                  <c:v>1.6435E-3</c:v>
                </c:pt>
                <c:pt idx="402">
                  <c:v>1.6416E-3</c:v>
                </c:pt>
                <c:pt idx="403">
                  <c:v>1.6396E-3</c:v>
                </c:pt>
                <c:pt idx="404">
                  <c:v>1.6377E-3</c:v>
                </c:pt>
                <c:pt idx="405">
                  <c:v>1.6358E-3</c:v>
                </c:pt>
                <c:pt idx="406">
                  <c:v>1.6337999999999999E-3</c:v>
                </c:pt>
                <c:pt idx="407">
                  <c:v>1.6318999999999999E-3</c:v>
                </c:pt>
                <c:pt idx="408">
                  <c:v>1.6299999999999999E-3</c:v>
                </c:pt>
                <c:pt idx="409">
                  <c:v>1.6280999999999999E-3</c:v>
                </c:pt>
                <c:pt idx="410">
                  <c:v>1.6262E-3</c:v>
                </c:pt>
                <c:pt idx="411">
                  <c:v>1.6243E-3</c:v>
                </c:pt>
                <c:pt idx="412">
                  <c:v>1.6224E-3</c:v>
                </c:pt>
                <c:pt idx="413">
                  <c:v>1.6205E-3</c:v>
                </c:pt>
                <c:pt idx="414">
                  <c:v>1.6184999999999999E-3</c:v>
                </c:pt>
                <c:pt idx="415">
                  <c:v>1.6165999999999999E-3</c:v>
                </c:pt>
                <c:pt idx="416">
                  <c:v>1.6146999999999999E-3</c:v>
                </c:pt>
                <c:pt idx="417">
                  <c:v>1.6129E-3</c:v>
                </c:pt>
                <c:pt idx="418">
                  <c:v>1.611E-3</c:v>
                </c:pt>
                <c:pt idx="419">
                  <c:v>1.6091E-3</c:v>
                </c:pt>
                <c:pt idx="420">
                  <c:v>1.6072E-3</c:v>
                </c:pt>
                <c:pt idx="421">
                  <c:v>1.6053E-3</c:v>
                </c:pt>
                <c:pt idx="422">
                  <c:v>1.6034000000000001E-3</c:v>
                </c:pt>
                <c:pt idx="423">
                  <c:v>1.6015000000000001E-3</c:v>
                </c:pt>
                <c:pt idx="424">
                  <c:v>1.5996000000000001E-3</c:v>
                </c:pt>
                <c:pt idx="425">
                  <c:v>1.5977999999999999E-3</c:v>
                </c:pt>
                <c:pt idx="426">
                  <c:v>1.5958999999999999E-3</c:v>
                </c:pt>
                <c:pt idx="427">
                  <c:v>1.5939999999999999E-3</c:v>
                </c:pt>
                <c:pt idx="428">
                  <c:v>1.5922E-3</c:v>
                </c:pt>
                <c:pt idx="429">
                  <c:v>1.5903E-3</c:v>
                </c:pt>
                <c:pt idx="430">
                  <c:v>1.5884E-3</c:v>
                </c:pt>
                <c:pt idx="431">
                  <c:v>1.5866000000000001E-3</c:v>
                </c:pt>
                <c:pt idx="432">
                  <c:v>1.5847000000000001E-3</c:v>
                </c:pt>
                <c:pt idx="433">
                  <c:v>1.5828000000000001E-3</c:v>
                </c:pt>
                <c:pt idx="434">
                  <c:v>1.5809999999999999E-3</c:v>
                </c:pt>
                <c:pt idx="435">
                  <c:v>1.5790999999999999E-3</c:v>
                </c:pt>
                <c:pt idx="436">
                  <c:v>1.5773E-3</c:v>
                </c:pt>
                <c:pt idx="437">
                  <c:v>1.5754E-3</c:v>
                </c:pt>
                <c:pt idx="438">
                  <c:v>1.5736000000000001E-3</c:v>
                </c:pt>
                <c:pt idx="439">
                  <c:v>1.5717000000000001E-3</c:v>
                </c:pt>
                <c:pt idx="440">
                  <c:v>1.5698999999999999E-3</c:v>
                </c:pt>
                <c:pt idx="441">
                  <c:v>1.5681E-3</c:v>
                </c:pt>
                <c:pt idx="442">
                  <c:v>1.5662E-3</c:v>
                </c:pt>
                <c:pt idx="443">
                  <c:v>1.5644000000000001E-3</c:v>
                </c:pt>
                <c:pt idx="444">
                  <c:v>1.5625999999999999E-3</c:v>
                </c:pt>
                <c:pt idx="445">
                  <c:v>1.5606999999999999E-3</c:v>
                </c:pt>
                <c:pt idx="446">
                  <c:v>1.5589E-3</c:v>
                </c:pt>
                <c:pt idx="447">
                  <c:v>1.5571000000000001E-3</c:v>
                </c:pt>
                <c:pt idx="448">
                  <c:v>1.5552999999999999E-3</c:v>
                </c:pt>
                <c:pt idx="449">
                  <c:v>1.5535E-3</c:v>
                </c:pt>
                <c:pt idx="450">
                  <c:v>1.5516E-3</c:v>
                </c:pt>
                <c:pt idx="451">
                  <c:v>1.5498E-3</c:v>
                </c:pt>
                <c:pt idx="452">
                  <c:v>1.5479999999999999E-3</c:v>
                </c:pt>
                <c:pt idx="453">
                  <c:v>1.5462E-3</c:v>
                </c:pt>
                <c:pt idx="454">
                  <c:v>1.5444E-3</c:v>
                </c:pt>
                <c:pt idx="455">
                  <c:v>1.5426000000000001E-3</c:v>
                </c:pt>
                <c:pt idx="456">
                  <c:v>1.5407999999999999E-3</c:v>
                </c:pt>
                <c:pt idx="457">
                  <c:v>1.539E-3</c:v>
                </c:pt>
                <c:pt idx="458">
                  <c:v>1.5372000000000001E-3</c:v>
                </c:pt>
                <c:pt idx="459">
                  <c:v>1.5353999999999999E-3</c:v>
                </c:pt>
                <c:pt idx="460">
                  <c:v>1.5336E-3</c:v>
                </c:pt>
                <c:pt idx="461">
                  <c:v>1.5318E-3</c:v>
                </c:pt>
                <c:pt idx="462">
                  <c:v>1.5299999999999999E-3</c:v>
                </c:pt>
                <c:pt idx="463">
                  <c:v>1.5283E-3</c:v>
                </c:pt>
                <c:pt idx="464">
                  <c:v>1.5265000000000001E-3</c:v>
                </c:pt>
                <c:pt idx="465">
                  <c:v>1.5246999999999999E-3</c:v>
                </c:pt>
                <c:pt idx="466">
                  <c:v>1.5229E-3</c:v>
                </c:pt>
                <c:pt idx="467">
                  <c:v>1.5211000000000001E-3</c:v>
                </c:pt>
                <c:pt idx="468">
                  <c:v>1.5194E-3</c:v>
                </c:pt>
                <c:pt idx="469">
                  <c:v>1.5176E-3</c:v>
                </c:pt>
                <c:pt idx="470">
                  <c:v>1.5158000000000001E-3</c:v>
                </c:pt>
                <c:pt idx="471">
                  <c:v>1.5141E-3</c:v>
                </c:pt>
                <c:pt idx="472">
                  <c:v>1.5123000000000001E-3</c:v>
                </c:pt>
                <c:pt idx="473">
                  <c:v>1.5104999999999999E-3</c:v>
                </c:pt>
                <c:pt idx="474">
                  <c:v>1.5088E-3</c:v>
                </c:pt>
                <c:pt idx="475">
                  <c:v>1.5070000000000001E-3</c:v>
                </c:pt>
                <c:pt idx="476">
                  <c:v>1.5053E-3</c:v>
                </c:pt>
                <c:pt idx="477">
                  <c:v>1.5035000000000001E-3</c:v>
                </c:pt>
                <c:pt idx="478">
                  <c:v>1.5018E-3</c:v>
                </c:pt>
                <c:pt idx="479">
                  <c:v>1.5E-3</c:v>
                </c:pt>
                <c:pt idx="480">
                  <c:v>1.4982999999999999E-3</c:v>
                </c:pt>
                <c:pt idx="481">
                  <c:v>1.4965E-3</c:v>
                </c:pt>
                <c:pt idx="482">
                  <c:v>1.4947999999999999E-3</c:v>
                </c:pt>
                <c:pt idx="483">
                  <c:v>1.4931E-3</c:v>
                </c:pt>
                <c:pt idx="484">
                  <c:v>1.4913000000000001E-3</c:v>
                </c:pt>
                <c:pt idx="485">
                  <c:v>1.4896E-3</c:v>
                </c:pt>
                <c:pt idx="486">
                  <c:v>1.4878999999999999E-3</c:v>
                </c:pt>
                <c:pt idx="487">
                  <c:v>1.4862E-3</c:v>
                </c:pt>
                <c:pt idx="488">
                  <c:v>1.4844000000000001E-3</c:v>
                </c:pt>
                <c:pt idx="489">
                  <c:v>1.4827E-3</c:v>
                </c:pt>
                <c:pt idx="490">
                  <c:v>1.4809999999999999E-3</c:v>
                </c:pt>
                <c:pt idx="491">
                  <c:v>1.4793E-3</c:v>
                </c:pt>
                <c:pt idx="492">
                  <c:v>1.4775999999999999E-3</c:v>
                </c:pt>
                <c:pt idx="493">
                  <c:v>1.4758E-3</c:v>
                </c:pt>
                <c:pt idx="494">
                  <c:v>1.4741000000000001E-3</c:v>
                </c:pt>
                <c:pt idx="495">
                  <c:v>1.4724E-3</c:v>
                </c:pt>
                <c:pt idx="496">
                  <c:v>1.4706999999999999E-3</c:v>
                </c:pt>
                <c:pt idx="497">
                  <c:v>1.469E-3</c:v>
                </c:pt>
                <c:pt idx="498">
                  <c:v>1.4672999999999999E-3</c:v>
                </c:pt>
                <c:pt idx="499">
                  <c:v>1.4656000000000001E-3</c:v>
                </c:pt>
                <c:pt idx="500">
                  <c:v>1.4639E-3</c:v>
                </c:pt>
                <c:pt idx="501">
                  <c:v>1.4622000000000001E-3</c:v>
                </c:pt>
                <c:pt idx="502">
                  <c:v>1.4605E-3</c:v>
                </c:pt>
                <c:pt idx="503">
                  <c:v>1.4589E-3</c:v>
                </c:pt>
                <c:pt idx="504">
                  <c:v>1.4572000000000001E-3</c:v>
                </c:pt>
                <c:pt idx="505">
                  <c:v>1.4555E-3</c:v>
                </c:pt>
                <c:pt idx="506">
                  <c:v>1.4538000000000001E-3</c:v>
                </c:pt>
                <c:pt idx="507">
                  <c:v>1.4521E-3</c:v>
                </c:pt>
                <c:pt idx="508">
                  <c:v>1.4503999999999999E-3</c:v>
                </c:pt>
                <c:pt idx="509">
                  <c:v>1.4488000000000001E-3</c:v>
                </c:pt>
                <c:pt idx="510">
                  <c:v>1.4471E-3</c:v>
                </c:pt>
                <c:pt idx="511">
                  <c:v>1.4453999999999999E-3</c:v>
                </c:pt>
                <c:pt idx="512">
                  <c:v>1.4438000000000001E-3</c:v>
                </c:pt>
                <c:pt idx="513">
                  <c:v>1.4421E-3</c:v>
                </c:pt>
                <c:pt idx="514">
                  <c:v>1.4404000000000001E-3</c:v>
                </c:pt>
                <c:pt idx="515">
                  <c:v>1.4388000000000001E-3</c:v>
                </c:pt>
                <c:pt idx="516">
                  <c:v>1.4371E-3</c:v>
                </c:pt>
                <c:pt idx="517">
                  <c:v>1.4354999999999999E-3</c:v>
                </c:pt>
                <c:pt idx="518">
                  <c:v>1.4338E-3</c:v>
                </c:pt>
                <c:pt idx="519">
                  <c:v>1.4322E-3</c:v>
                </c:pt>
                <c:pt idx="520">
                  <c:v>1.4304999999999999E-3</c:v>
                </c:pt>
                <c:pt idx="521">
                  <c:v>1.4289000000000001E-3</c:v>
                </c:pt>
                <c:pt idx="522">
                  <c:v>1.4272E-3</c:v>
                </c:pt>
                <c:pt idx="523">
                  <c:v>1.4256E-3</c:v>
                </c:pt>
                <c:pt idx="524">
                  <c:v>1.4239000000000001E-3</c:v>
                </c:pt>
                <c:pt idx="525">
                  <c:v>1.4223E-3</c:v>
                </c:pt>
                <c:pt idx="526">
                  <c:v>1.4207E-3</c:v>
                </c:pt>
                <c:pt idx="527">
                  <c:v>1.4189999999999999E-3</c:v>
                </c:pt>
                <c:pt idx="528">
                  <c:v>1.4174000000000001E-3</c:v>
                </c:pt>
                <c:pt idx="529">
                  <c:v>1.4158E-3</c:v>
                </c:pt>
                <c:pt idx="530">
                  <c:v>1.4142E-3</c:v>
                </c:pt>
                <c:pt idx="531">
                  <c:v>1.4124999999999999E-3</c:v>
                </c:pt>
                <c:pt idx="532">
                  <c:v>1.4109000000000001E-3</c:v>
                </c:pt>
                <c:pt idx="533">
                  <c:v>1.4093E-3</c:v>
                </c:pt>
                <c:pt idx="534">
                  <c:v>1.4077E-3</c:v>
                </c:pt>
                <c:pt idx="535">
                  <c:v>1.4061E-3</c:v>
                </c:pt>
                <c:pt idx="536">
                  <c:v>1.4044999999999999E-3</c:v>
                </c:pt>
                <c:pt idx="537">
                  <c:v>1.4028999999999999E-3</c:v>
                </c:pt>
                <c:pt idx="538">
                  <c:v>1.4012E-3</c:v>
                </c:pt>
                <c:pt idx="539">
                  <c:v>1.3996E-3</c:v>
                </c:pt>
                <c:pt idx="540">
                  <c:v>1.3979999999999999E-3</c:v>
                </c:pt>
                <c:pt idx="541">
                  <c:v>1.3963999999999999E-3</c:v>
                </c:pt>
                <c:pt idx="542">
                  <c:v>1.3948999999999999E-3</c:v>
                </c:pt>
                <c:pt idx="543">
                  <c:v>1.3933000000000001E-3</c:v>
                </c:pt>
                <c:pt idx="544">
                  <c:v>1.3917000000000001E-3</c:v>
                </c:pt>
                <c:pt idx="545">
                  <c:v>1.3901E-3</c:v>
                </c:pt>
                <c:pt idx="546">
                  <c:v>1.3885E-3</c:v>
                </c:pt>
                <c:pt idx="547">
                  <c:v>1.3868999999999999E-3</c:v>
                </c:pt>
                <c:pt idx="548">
                  <c:v>1.3852999999999999E-3</c:v>
                </c:pt>
                <c:pt idx="549">
                  <c:v>1.3837000000000001E-3</c:v>
                </c:pt>
                <c:pt idx="550">
                  <c:v>1.3822000000000001E-3</c:v>
                </c:pt>
                <c:pt idx="551">
                  <c:v>1.3806000000000001E-3</c:v>
                </c:pt>
                <c:pt idx="552">
                  <c:v>1.379E-3</c:v>
                </c:pt>
                <c:pt idx="553">
                  <c:v>1.3774E-3</c:v>
                </c:pt>
                <c:pt idx="554">
                  <c:v>1.3759E-3</c:v>
                </c:pt>
                <c:pt idx="555">
                  <c:v>1.3743E-3</c:v>
                </c:pt>
                <c:pt idx="556">
                  <c:v>1.3726999999999999E-3</c:v>
                </c:pt>
                <c:pt idx="557">
                  <c:v>1.3711999999999999E-3</c:v>
                </c:pt>
                <c:pt idx="558">
                  <c:v>1.3695999999999999E-3</c:v>
                </c:pt>
                <c:pt idx="559">
                  <c:v>1.3680999999999999E-3</c:v>
                </c:pt>
                <c:pt idx="560">
                  <c:v>1.3665000000000001E-3</c:v>
                </c:pt>
                <c:pt idx="561">
                  <c:v>1.3649999999999999E-3</c:v>
                </c:pt>
                <c:pt idx="562">
                  <c:v>1.3634000000000001E-3</c:v>
                </c:pt>
                <c:pt idx="563">
                  <c:v>1.3619000000000001E-3</c:v>
                </c:pt>
                <c:pt idx="564">
                  <c:v>1.3603000000000001E-3</c:v>
                </c:pt>
                <c:pt idx="565">
                  <c:v>1.3588000000000001E-3</c:v>
                </c:pt>
                <c:pt idx="566">
                  <c:v>1.3572E-3</c:v>
                </c:pt>
                <c:pt idx="567">
                  <c:v>1.3557E-3</c:v>
                </c:pt>
                <c:pt idx="568">
                  <c:v>1.3542000000000001E-3</c:v>
                </c:pt>
                <c:pt idx="569">
                  <c:v>1.3526E-3</c:v>
                </c:pt>
                <c:pt idx="570">
                  <c:v>1.3511E-3</c:v>
                </c:pt>
                <c:pt idx="571">
                  <c:v>1.3496000000000001E-3</c:v>
                </c:pt>
                <c:pt idx="572">
                  <c:v>1.3481000000000001E-3</c:v>
                </c:pt>
                <c:pt idx="573">
                  <c:v>1.3465E-3</c:v>
                </c:pt>
                <c:pt idx="574">
                  <c:v>1.3450000000000001E-3</c:v>
                </c:pt>
                <c:pt idx="575">
                  <c:v>1.3435000000000001E-3</c:v>
                </c:pt>
                <c:pt idx="576">
                  <c:v>1.3420000000000001E-3</c:v>
                </c:pt>
                <c:pt idx="577">
                  <c:v>1.3404999999999999E-3</c:v>
                </c:pt>
                <c:pt idx="578">
                  <c:v>1.3389000000000001E-3</c:v>
                </c:pt>
                <c:pt idx="579">
                  <c:v>1.3374000000000001E-3</c:v>
                </c:pt>
                <c:pt idx="580">
                  <c:v>1.3359000000000001E-3</c:v>
                </c:pt>
                <c:pt idx="581">
                  <c:v>1.3343999999999999E-3</c:v>
                </c:pt>
                <c:pt idx="582">
                  <c:v>1.3328999999999999E-3</c:v>
                </c:pt>
                <c:pt idx="583">
                  <c:v>1.3313999999999999E-3</c:v>
                </c:pt>
                <c:pt idx="584">
                  <c:v>1.3299E-3</c:v>
                </c:pt>
                <c:pt idx="585">
                  <c:v>1.3284E-3</c:v>
                </c:pt>
                <c:pt idx="586">
                  <c:v>1.3269E-3</c:v>
                </c:pt>
                <c:pt idx="587">
                  <c:v>1.3254E-3</c:v>
                </c:pt>
                <c:pt idx="588">
                  <c:v>1.3240000000000001E-3</c:v>
                </c:pt>
                <c:pt idx="589">
                  <c:v>1.3225000000000001E-3</c:v>
                </c:pt>
                <c:pt idx="590">
                  <c:v>1.3209999999999999E-3</c:v>
                </c:pt>
                <c:pt idx="591">
                  <c:v>1.3194999999999999E-3</c:v>
                </c:pt>
                <c:pt idx="592">
                  <c:v>1.3181E-3</c:v>
                </c:pt>
                <c:pt idx="593">
                  <c:v>1.3166E-3</c:v>
                </c:pt>
                <c:pt idx="594">
                  <c:v>1.3151E-3</c:v>
                </c:pt>
                <c:pt idx="595">
                  <c:v>1.3136999999999999E-3</c:v>
                </c:pt>
                <c:pt idx="596">
                  <c:v>1.3121999999999999E-3</c:v>
                </c:pt>
                <c:pt idx="597">
                  <c:v>1.3106999999999999E-3</c:v>
                </c:pt>
                <c:pt idx="598">
                  <c:v>1.3093E-3</c:v>
                </c:pt>
                <c:pt idx="599">
                  <c:v>1.3078E-3</c:v>
                </c:pt>
                <c:pt idx="600">
                  <c:v>1.3064000000000001E-3</c:v>
                </c:pt>
                <c:pt idx="601">
                  <c:v>1.3048999999999999E-3</c:v>
                </c:pt>
                <c:pt idx="602">
                  <c:v>1.3035E-3</c:v>
                </c:pt>
                <c:pt idx="603">
                  <c:v>1.302E-3</c:v>
                </c:pt>
                <c:pt idx="604">
                  <c:v>1.3006000000000001E-3</c:v>
                </c:pt>
                <c:pt idx="605">
                  <c:v>1.2991000000000001E-3</c:v>
                </c:pt>
                <c:pt idx="606">
                  <c:v>1.2976999999999999E-3</c:v>
                </c:pt>
                <c:pt idx="607">
                  <c:v>1.2962E-3</c:v>
                </c:pt>
                <c:pt idx="608">
                  <c:v>1.2948E-3</c:v>
                </c:pt>
                <c:pt idx="609">
                  <c:v>1.2934000000000001E-3</c:v>
                </c:pt>
                <c:pt idx="610">
                  <c:v>1.2918999999999999E-3</c:v>
                </c:pt>
                <c:pt idx="611">
                  <c:v>1.2905E-3</c:v>
                </c:pt>
                <c:pt idx="612">
                  <c:v>1.2891000000000001E-3</c:v>
                </c:pt>
                <c:pt idx="613">
                  <c:v>1.2876999999999999E-3</c:v>
                </c:pt>
                <c:pt idx="614">
                  <c:v>1.2861999999999999E-3</c:v>
                </c:pt>
                <c:pt idx="615">
                  <c:v>1.2848E-3</c:v>
                </c:pt>
                <c:pt idx="616">
                  <c:v>1.2834000000000001E-3</c:v>
                </c:pt>
                <c:pt idx="617">
                  <c:v>1.2819999999999999E-3</c:v>
                </c:pt>
                <c:pt idx="618">
                  <c:v>1.2806E-3</c:v>
                </c:pt>
                <c:pt idx="619">
                  <c:v>1.2792000000000001E-3</c:v>
                </c:pt>
                <c:pt idx="620">
                  <c:v>1.2777000000000001E-3</c:v>
                </c:pt>
                <c:pt idx="621">
                  <c:v>1.2763E-3</c:v>
                </c:pt>
                <c:pt idx="622">
                  <c:v>1.2749E-3</c:v>
                </c:pt>
                <c:pt idx="623">
                  <c:v>1.2734999999999999E-3</c:v>
                </c:pt>
                <c:pt idx="624">
                  <c:v>1.2721E-3</c:v>
                </c:pt>
                <c:pt idx="625">
                  <c:v>1.2707E-3</c:v>
                </c:pt>
                <c:pt idx="626">
                  <c:v>1.2692999999999999E-3</c:v>
                </c:pt>
                <c:pt idx="627">
                  <c:v>1.2679E-3</c:v>
                </c:pt>
                <c:pt idx="628">
                  <c:v>1.2666000000000001E-3</c:v>
                </c:pt>
                <c:pt idx="629">
                  <c:v>1.2652E-3</c:v>
                </c:pt>
                <c:pt idx="630">
                  <c:v>1.2638E-3</c:v>
                </c:pt>
                <c:pt idx="631">
                  <c:v>1.2623999999999999E-3</c:v>
                </c:pt>
                <c:pt idx="632">
                  <c:v>1.261E-3</c:v>
                </c:pt>
                <c:pt idx="633">
                  <c:v>1.2596E-3</c:v>
                </c:pt>
                <c:pt idx="634">
                  <c:v>1.2583E-3</c:v>
                </c:pt>
                <c:pt idx="635">
                  <c:v>1.2569E-3</c:v>
                </c:pt>
                <c:pt idx="636">
                  <c:v>1.2555000000000001E-3</c:v>
                </c:pt>
                <c:pt idx="637">
                  <c:v>1.2541E-3</c:v>
                </c:pt>
                <c:pt idx="638">
                  <c:v>1.2528000000000001E-3</c:v>
                </c:pt>
                <c:pt idx="639">
                  <c:v>1.2514E-3</c:v>
                </c:pt>
                <c:pt idx="640">
                  <c:v>1.25E-3</c:v>
                </c:pt>
                <c:pt idx="641">
                  <c:v>1.2486999999999999E-3</c:v>
                </c:pt>
                <c:pt idx="642">
                  <c:v>1.2473E-3</c:v>
                </c:pt>
                <c:pt idx="643">
                  <c:v>1.2459999999999999E-3</c:v>
                </c:pt>
                <c:pt idx="644">
                  <c:v>1.2446E-3</c:v>
                </c:pt>
                <c:pt idx="645">
                  <c:v>1.2432000000000001E-3</c:v>
                </c:pt>
                <c:pt idx="646">
                  <c:v>1.2419E-3</c:v>
                </c:pt>
                <c:pt idx="647">
                  <c:v>1.2405999999999999E-3</c:v>
                </c:pt>
                <c:pt idx="648">
                  <c:v>1.2392E-3</c:v>
                </c:pt>
                <c:pt idx="649">
                  <c:v>1.2378999999999999E-3</c:v>
                </c:pt>
                <c:pt idx="650">
                  <c:v>1.2365E-3</c:v>
                </c:pt>
                <c:pt idx="651">
                  <c:v>1.2352000000000001E-3</c:v>
                </c:pt>
                <c:pt idx="652">
                  <c:v>1.2338E-3</c:v>
                </c:pt>
                <c:pt idx="653">
                  <c:v>1.2325000000000001E-3</c:v>
                </c:pt>
                <c:pt idx="654">
                  <c:v>1.2312E-3</c:v>
                </c:pt>
                <c:pt idx="655">
                  <c:v>1.2298000000000001E-3</c:v>
                </c:pt>
                <c:pt idx="656">
                  <c:v>1.2285E-3</c:v>
                </c:pt>
                <c:pt idx="657">
                  <c:v>1.2271999999999999E-3</c:v>
                </c:pt>
                <c:pt idx="658">
                  <c:v>1.2259E-3</c:v>
                </c:pt>
                <c:pt idx="659">
                  <c:v>1.2244999999999999E-3</c:v>
                </c:pt>
                <c:pt idx="660">
                  <c:v>1.2232E-3</c:v>
                </c:pt>
                <c:pt idx="661">
                  <c:v>1.2218999999999999E-3</c:v>
                </c:pt>
                <c:pt idx="662">
                  <c:v>1.2206000000000001E-3</c:v>
                </c:pt>
                <c:pt idx="663">
                  <c:v>1.2193E-3</c:v>
                </c:pt>
                <c:pt idx="664">
                  <c:v>1.2179999999999999E-3</c:v>
                </c:pt>
                <c:pt idx="665">
                  <c:v>1.2167E-3</c:v>
                </c:pt>
                <c:pt idx="666">
                  <c:v>1.2153999999999999E-3</c:v>
                </c:pt>
                <c:pt idx="667">
                  <c:v>1.2141000000000001E-3</c:v>
                </c:pt>
                <c:pt idx="668">
                  <c:v>1.2128E-3</c:v>
                </c:pt>
                <c:pt idx="669">
                  <c:v>1.2114999999999999E-3</c:v>
                </c:pt>
                <c:pt idx="670">
                  <c:v>1.2102E-3</c:v>
                </c:pt>
                <c:pt idx="671">
                  <c:v>1.2088999999999999E-3</c:v>
                </c:pt>
                <c:pt idx="672">
                  <c:v>1.2076000000000001E-3</c:v>
                </c:pt>
                <c:pt idx="673">
                  <c:v>1.2063E-3</c:v>
                </c:pt>
                <c:pt idx="674">
                  <c:v>1.2049999999999999E-3</c:v>
                </c:pt>
                <c:pt idx="675">
                  <c:v>1.2037E-3</c:v>
                </c:pt>
                <c:pt idx="676">
                  <c:v>1.2024E-3</c:v>
                </c:pt>
                <c:pt idx="677">
                  <c:v>1.2011000000000001E-3</c:v>
                </c:pt>
                <c:pt idx="678">
                  <c:v>1.1999000000000001E-3</c:v>
                </c:pt>
                <c:pt idx="679">
                  <c:v>1.1986E-3</c:v>
                </c:pt>
                <c:pt idx="680">
                  <c:v>1.1973000000000001E-3</c:v>
                </c:pt>
                <c:pt idx="681">
                  <c:v>1.196E-3</c:v>
                </c:pt>
                <c:pt idx="682">
                  <c:v>1.1948E-3</c:v>
                </c:pt>
                <c:pt idx="683">
                  <c:v>1.1934999999999999E-3</c:v>
                </c:pt>
                <c:pt idx="684">
                  <c:v>1.1922E-3</c:v>
                </c:pt>
                <c:pt idx="685">
                  <c:v>1.191E-3</c:v>
                </c:pt>
                <c:pt idx="686">
                  <c:v>1.1896999999999999E-3</c:v>
                </c:pt>
                <c:pt idx="687">
                  <c:v>1.1884E-3</c:v>
                </c:pt>
                <c:pt idx="688">
                  <c:v>1.1872E-3</c:v>
                </c:pt>
                <c:pt idx="689">
                  <c:v>1.1858999999999999E-3</c:v>
                </c:pt>
                <c:pt idx="690">
                  <c:v>1.1846999999999999E-3</c:v>
                </c:pt>
                <c:pt idx="691">
                  <c:v>1.1834E-3</c:v>
                </c:pt>
                <c:pt idx="692">
                  <c:v>1.1822E-3</c:v>
                </c:pt>
                <c:pt idx="693">
                  <c:v>1.1808999999999999E-3</c:v>
                </c:pt>
                <c:pt idx="694">
                  <c:v>1.1797000000000001E-3</c:v>
                </c:pt>
                <c:pt idx="695">
                  <c:v>1.1785000000000001E-3</c:v>
                </c:pt>
                <c:pt idx="696">
                  <c:v>1.1772E-3</c:v>
                </c:pt>
                <c:pt idx="697">
                  <c:v>1.176E-3</c:v>
                </c:pt>
                <c:pt idx="698">
                  <c:v>1.1747000000000001E-3</c:v>
                </c:pt>
                <c:pt idx="699">
                  <c:v>1.1735000000000001E-3</c:v>
                </c:pt>
                <c:pt idx="700">
                  <c:v>1.1723E-3</c:v>
                </c:pt>
                <c:pt idx="701">
                  <c:v>1.1709999999999999E-3</c:v>
                </c:pt>
                <c:pt idx="702">
                  <c:v>1.1697999999999999E-3</c:v>
                </c:pt>
                <c:pt idx="703">
                  <c:v>1.1686000000000001E-3</c:v>
                </c:pt>
                <c:pt idx="704">
                  <c:v>1.1674000000000001E-3</c:v>
                </c:pt>
                <c:pt idx="705">
                  <c:v>1.1662E-3</c:v>
                </c:pt>
                <c:pt idx="706">
                  <c:v>1.1649E-3</c:v>
                </c:pt>
                <c:pt idx="707">
                  <c:v>1.1636999999999999E-3</c:v>
                </c:pt>
                <c:pt idx="708">
                  <c:v>1.1624999999999999E-3</c:v>
                </c:pt>
                <c:pt idx="709">
                  <c:v>1.1613000000000001E-3</c:v>
                </c:pt>
                <c:pt idx="710">
                  <c:v>1.1601000000000001E-3</c:v>
                </c:pt>
                <c:pt idx="711">
                  <c:v>1.1589E-3</c:v>
                </c:pt>
                <c:pt idx="712">
                  <c:v>1.1577E-3</c:v>
                </c:pt>
                <c:pt idx="713">
                  <c:v>1.1565E-3</c:v>
                </c:pt>
                <c:pt idx="714">
                  <c:v>1.1552999999999999E-3</c:v>
                </c:pt>
                <c:pt idx="715">
                  <c:v>1.1540999999999999E-3</c:v>
                </c:pt>
                <c:pt idx="716">
                  <c:v>1.1529000000000001E-3</c:v>
                </c:pt>
                <c:pt idx="717">
                  <c:v>1.1517000000000001E-3</c:v>
                </c:pt>
                <c:pt idx="718">
                  <c:v>1.1505E-3</c:v>
                </c:pt>
                <c:pt idx="719">
                  <c:v>1.1493E-3</c:v>
                </c:pt>
                <c:pt idx="720">
                  <c:v>1.1481E-3</c:v>
                </c:pt>
                <c:pt idx="721">
                  <c:v>1.1469E-3</c:v>
                </c:pt>
                <c:pt idx="722">
                  <c:v>1.1458E-3</c:v>
                </c:pt>
                <c:pt idx="723">
                  <c:v>1.1446E-3</c:v>
                </c:pt>
                <c:pt idx="724">
                  <c:v>1.1433999999999999E-3</c:v>
                </c:pt>
                <c:pt idx="725">
                  <c:v>1.1421999999999999E-3</c:v>
                </c:pt>
                <c:pt idx="726">
                  <c:v>1.1410999999999999E-3</c:v>
                </c:pt>
                <c:pt idx="727">
                  <c:v>1.1398999999999999E-3</c:v>
                </c:pt>
                <c:pt idx="728">
                  <c:v>1.1387000000000001E-3</c:v>
                </c:pt>
                <c:pt idx="729">
                  <c:v>1.1375000000000001E-3</c:v>
                </c:pt>
                <c:pt idx="730">
                  <c:v>1.1364000000000001E-3</c:v>
                </c:pt>
                <c:pt idx="731">
                  <c:v>1.1352000000000001E-3</c:v>
                </c:pt>
                <c:pt idx="732">
                  <c:v>1.1341000000000001E-3</c:v>
                </c:pt>
                <c:pt idx="733">
                  <c:v>1.1329000000000001E-3</c:v>
                </c:pt>
                <c:pt idx="734">
                  <c:v>1.1317E-3</c:v>
                </c:pt>
                <c:pt idx="735">
                  <c:v>1.1306000000000001E-3</c:v>
                </c:pt>
                <c:pt idx="736">
                  <c:v>1.1294E-3</c:v>
                </c:pt>
                <c:pt idx="737">
                  <c:v>1.1283E-3</c:v>
                </c:pt>
                <c:pt idx="738">
                  <c:v>1.1271E-3</c:v>
                </c:pt>
                <c:pt idx="739">
                  <c:v>1.126E-3</c:v>
                </c:pt>
                <c:pt idx="740">
                  <c:v>1.1249000000000001E-3</c:v>
                </c:pt>
                <c:pt idx="741">
                  <c:v>1.1237E-3</c:v>
                </c:pt>
                <c:pt idx="742">
                  <c:v>1.1226000000000001E-3</c:v>
                </c:pt>
                <c:pt idx="743">
                  <c:v>1.1214E-3</c:v>
                </c:pt>
                <c:pt idx="744">
                  <c:v>1.1203000000000001E-3</c:v>
                </c:pt>
                <c:pt idx="745">
                  <c:v>1.1192000000000001E-3</c:v>
                </c:pt>
                <c:pt idx="746">
                  <c:v>1.1180000000000001E-3</c:v>
                </c:pt>
                <c:pt idx="747">
                  <c:v>1.1169000000000001E-3</c:v>
                </c:pt>
                <c:pt idx="748">
                  <c:v>1.1157999999999999E-3</c:v>
                </c:pt>
                <c:pt idx="749">
                  <c:v>1.1146999999999999E-3</c:v>
                </c:pt>
                <c:pt idx="750">
                  <c:v>1.1134999999999999E-3</c:v>
                </c:pt>
                <c:pt idx="751">
                  <c:v>1.1123999999999999E-3</c:v>
                </c:pt>
                <c:pt idx="752">
                  <c:v>1.1113E-3</c:v>
                </c:pt>
                <c:pt idx="753">
                  <c:v>1.1102E-3</c:v>
                </c:pt>
                <c:pt idx="754">
                  <c:v>1.1091E-3</c:v>
                </c:pt>
                <c:pt idx="755">
                  <c:v>1.108E-3</c:v>
                </c:pt>
                <c:pt idx="756">
                  <c:v>1.1069000000000001E-3</c:v>
                </c:pt>
                <c:pt idx="757">
                  <c:v>1.1058000000000001E-3</c:v>
                </c:pt>
                <c:pt idx="758">
                  <c:v>1.1046000000000001E-3</c:v>
                </c:pt>
                <c:pt idx="759">
                  <c:v>1.1035000000000001E-3</c:v>
                </c:pt>
                <c:pt idx="760">
                  <c:v>1.1023999999999999E-3</c:v>
                </c:pt>
                <c:pt idx="761">
                  <c:v>1.1012999999999999E-3</c:v>
                </c:pt>
                <c:pt idx="762">
                  <c:v>1.1003E-3</c:v>
                </c:pt>
                <c:pt idx="763">
                  <c:v>1.0992E-3</c:v>
                </c:pt>
                <c:pt idx="764">
                  <c:v>1.0981000000000001E-3</c:v>
                </c:pt>
                <c:pt idx="765">
                  <c:v>1.0970000000000001E-3</c:v>
                </c:pt>
                <c:pt idx="766">
                  <c:v>1.0958999999999999E-3</c:v>
                </c:pt>
                <c:pt idx="767">
                  <c:v>1.0947999999999999E-3</c:v>
                </c:pt>
                <c:pt idx="768">
                  <c:v>1.0937E-3</c:v>
                </c:pt>
                <c:pt idx="769">
                  <c:v>1.0926E-3</c:v>
                </c:pt>
                <c:pt idx="770">
                  <c:v>1.0916000000000001E-3</c:v>
                </c:pt>
                <c:pt idx="771">
                  <c:v>1.0905000000000001E-3</c:v>
                </c:pt>
                <c:pt idx="772">
                  <c:v>1.0893999999999999E-3</c:v>
                </c:pt>
                <c:pt idx="773">
                  <c:v>1.0882999999999999E-3</c:v>
                </c:pt>
                <c:pt idx="774">
                  <c:v>1.0873E-3</c:v>
                </c:pt>
                <c:pt idx="775">
                  <c:v>1.0862000000000001E-3</c:v>
                </c:pt>
                <c:pt idx="776">
                  <c:v>1.0851000000000001E-3</c:v>
                </c:pt>
                <c:pt idx="777">
                  <c:v>1.0841E-3</c:v>
                </c:pt>
                <c:pt idx="778">
                  <c:v>1.083E-3</c:v>
                </c:pt>
                <c:pt idx="779">
                  <c:v>1.0820000000000001E-3</c:v>
                </c:pt>
                <c:pt idx="780">
                  <c:v>1.0809000000000001E-3</c:v>
                </c:pt>
                <c:pt idx="781">
                  <c:v>1.0797999999999999E-3</c:v>
                </c:pt>
                <c:pt idx="782">
                  <c:v>1.0788E-3</c:v>
                </c:pt>
                <c:pt idx="783">
                  <c:v>1.0778000000000001E-3</c:v>
                </c:pt>
                <c:pt idx="784">
                  <c:v>1.0767000000000001E-3</c:v>
                </c:pt>
                <c:pt idx="785">
                  <c:v>1.0757E-3</c:v>
                </c:pt>
                <c:pt idx="786">
                  <c:v>1.0746E-3</c:v>
                </c:pt>
                <c:pt idx="787">
                  <c:v>1.0736000000000001E-3</c:v>
                </c:pt>
                <c:pt idx="788">
                  <c:v>1.0725999999999999E-3</c:v>
                </c:pt>
                <c:pt idx="789">
                  <c:v>1.0715E-3</c:v>
                </c:pt>
                <c:pt idx="790">
                  <c:v>1.0705000000000001E-3</c:v>
                </c:pt>
                <c:pt idx="791">
                  <c:v>1.0694999999999999E-3</c:v>
                </c:pt>
                <c:pt idx="792">
                  <c:v>1.0683999999999999E-3</c:v>
                </c:pt>
                <c:pt idx="793">
                  <c:v>1.0674E-3</c:v>
                </c:pt>
                <c:pt idx="794">
                  <c:v>1.0663999999999999E-3</c:v>
                </c:pt>
                <c:pt idx="795">
                  <c:v>1.0654E-3</c:v>
                </c:pt>
                <c:pt idx="796">
                  <c:v>1.0644000000000001E-3</c:v>
                </c:pt>
                <c:pt idx="797">
                  <c:v>1.0633000000000001E-3</c:v>
                </c:pt>
                <c:pt idx="798">
                  <c:v>1.0623E-3</c:v>
                </c:pt>
                <c:pt idx="799">
                  <c:v>1.0613E-3</c:v>
                </c:pt>
                <c:pt idx="800">
                  <c:v>1.0602999999999999E-3</c:v>
                </c:pt>
                <c:pt idx="801">
                  <c:v>1.0593E-3</c:v>
                </c:pt>
                <c:pt idx="802">
                  <c:v>1.0583000000000001E-3</c:v>
                </c:pt>
                <c:pt idx="803">
                  <c:v>1.0572999999999999E-3</c:v>
                </c:pt>
                <c:pt idx="804">
                  <c:v>1.0563E-3</c:v>
                </c:pt>
                <c:pt idx="805">
                  <c:v>1.0552999999999999E-3</c:v>
                </c:pt>
                <c:pt idx="806">
                  <c:v>1.0543E-3</c:v>
                </c:pt>
                <c:pt idx="807">
                  <c:v>1.0533000000000001E-3</c:v>
                </c:pt>
                <c:pt idx="808">
                  <c:v>1.0522999999999999E-3</c:v>
                </c:pt>
                <c:pt idx="809">
                  <c:v>1.0513E-3</c:v>
                </c:pt>
                <c:pt idx="810">
                  <c:v>1.0503000000000001E-3</c:v>
                </c:pt>
                <c:pt idx="811">
                  <c:v>1.0493E-3</c:v>
                </c:pt>
                <c:pt idx="812">
                  <c:v>1.0483000000000001E-3</c:v>
                </c:pt>
                <c:pt idx="813">
                  <c:v>1.0472999999999999E-3</c:v>
                </c:pt>
                <c:pt idx="814">
                  <c:v>1.0463E-3</c:v>
                </c:pt>
                <c:pt idx="815">
                  <c:v>1.0453000000000001E-3</c:v>
                </c:pt>
                <c:pt idx="816">
                  <c:v>1.0444E-3</c:v>
                </c:pt>
                <c:pt idx="817">
                  <c:v>1.0434000000000001E-3</c:v>
                </c:pt>
                <c:pt idx="818">
                  <c:v>1.0424E-3</c:v>
                </c:pt>
                <c:pt idx="819">
                  <c:v>1.0414000000000001E-3</c:v>
                </c:pt>
                <c:pt idx="820">
                  <c:v>1.0405E-3</c:v>
                </c:pt>
                <c:pt idx="821">
                  <c:v>1.0395000000000001E-3</c:v>
                </c:pt>
                <c:pt idx="822">
                  <c:v>1.0384999999999999E-3</c:v>
                </c:pt>
                <c:pt idx="823">
                  <c:v>1.0376000000000001E-3</c:v>
                </c:pt>
                <c:pt idx="824">
                  <c:v>1.0365999999999999E-3</c:v>
                </c:pt>
                <c:pt idx="825">
                  <c:v>1.0356E-3</c:v>
                </c:pt>
                <c:pt idx="826">
                  <c:v>1.0346999999999999E-3</c:v>
                </c:pt>
                <c:pt idx="827">
                  <c:v>1.0337E-3</c:v>
                </c:pt>
                <c:pt idx="828">
                  <c:v>1.0328E-3</c:v>
                </c:pt>
                <c:pt idx="829">
                  <c:v>1.0318E-3</c:v>
                </c:pt>
                <c:pt idx="830">
                  <c:v>1.0309E-3</c:v>
                </c:pt>
                <c:pt idx="831">
                  <c:v>1.0299E-3</c:v>
                </c:pt>
                <c:pt idx="832">
                  <c:v>1.029E-3</c:v>
                </c:pt>
                <c:pt idx="833">
                  <c:v>1.0280000000000001E-3</c:v>
                </c:pt>
                <c:pt idx="834">
                  <c:v>1.0271E-3</c:v>
                </c:pt>
                <c:pt idx="835">
                  <c:v>1.0261000000000001E-3</c:v>
                </c:pt>
                <c:pt idx="836">
                  <c:v>1.0252E-3</c:v>
                </c:pt>
                <c:pt idx="837">
                  <c:v>1.0242999999999999E-3</c:v>
                </c:pt>
                <c:pt idx="838">
                  <c:v>1.0233E-3</c:v>
                </c:pt>
                <c:pt idx="839">
                  <c:v>1.0223999999999999E-3</c:v>
                </c:pt>
                <c:pt idx="840">
                  <c:v>1.0215000000000001E-3</c:v>
                </c:pt>
                <c:pt idx="841">
                  <c:v>1.0204999999999999E-3</c:v>
                </c:pt>
                <c:pt idx="842">
                  <c:v>1.0196000000000001E-3</c:v>
                </c:pt>
                <c:pt idx="843">
                  <c:v>1.0187E-3</c:v>
                </c:pt>
                <c:pt idx="844">
                  <c:v>1.0177999999999999E-3</c:v>
                </c:pt>
                <c:pt idx="845">
                  <c:v>1.0169000000000001E-3</c:v>
                </c:pt>
                <c:pt idx="846">
                  <c:v>1.016E-3</c:v>
                </c:pt>
                <c:pt idx="847">
                  <c:v>1.0150000000000001E-3</c:v>
                </c:pt>
                <c:pt idx="848">
                  <c:v>1.0141E-3</c:v>
                </c:pt>
                <c:pt idx="849">
                  <c:v>1.0131999999999999E-3</c:v>
                </c:pt>
                <c:pt idx="850">
                  <c:v>1.0123E-3</c:v>
                </c:pt>
                <c:pt idx="851">
                  <c:v>1.0114E-3</c:v>
                </c:pt>
                <c:pt idx="852">
                  <c:v>1.0104999999999999E-3</c:v>
                </c:pt>
                <c:pt idx="853">
                  <c:v>1.0097000000000001E-3</c:v>
                </c:pt>
                <c:pt idx="854">
                  <c:v>1.0088E-3</c:v>
                </c:pt>
                <c:pt idx="855">
                  <c:v>1.0078999999999999E-3</c:v>
                </c:pt>
                <c:pt idx="856">
                  <c:v>1.0070000000000001E-3</c:v>
                </c:pt>
                <c:pt idx="857">
                  <c:v>1.0061E-3</c:v>
                </c:pt>
                <c:pt idx="858">
                  <c:v>1.0051999999999999E-3</c:v>
                </c:pt>
                <c:pt idx="859">
                  <c:v>1.0043000000000001E-3</c:v>
                </c:pt>
                <c:pt idx="860">
                  <c:v>1.0035000000000001E-3</c:v>
                </c:pt>
                <c:pt idx="861">
                  <c:v>1.0026E-3</c:v>
                </c:pt>
                <c:pt idx="862">
                  <c:v>1.0016999999999999E-3</c:v>
                </c:pt>
                <c:pt idx="863">
                  <c:v>1.0008E-3</c:v>
                </c:pt>
                <c:pt idx="864">
                  <c:v>1E-3</c:v>
                </c:pt>
                <c:pt idx="865">
                  <c:v>9.9909999999999994E-4</c:v>
                </c:pt>
                <c:pt idx="866">
                  <c:v>9.9820000000000009E-4</c:v>
                </c:pt>
                <c:pt idx="867">
                  <c:v>9.9740000000000007E-4</c:v>
                </c:pt>
                <c:pt idx="868">
                  <c:v>9.9649999999999999E-4</c:v>
                </c:pt>
                <c:pt idx="869">
                  <c:v>9.9559999999999991E-4</c:v>
                </c:pt>
                <c:pt idx="870">
                  <c:v>9.9479999999999989E-4</c:v>
                </c:pt>
                <c:pt idx="871">
                  <c:v>9.9390000000000004E-4</c:v>
                </c:pt>
                <c:pt idx="872">
                  <c:v>9.9310000000000002E-4</c:v>
                </c:pt>
                <c:pt idx="873">
                  <c:v>9.9219999999999994E-4</c:v>
                </c:pt>
                <c:pt idx="874">
                  <c:v>9.9139999999999992E-4</c:v>
                </c:pt>
                <c:pt idx="875">
                  <c:v>9.9050000000000006E-4</c:v>
                </c:pt>
                <c:pt idx="876">
                  <c:v>9.8970000000000004E-4</c:v>
                </c:pt>
                <c:pt idx="877">
                  <c:v>9.8879999999999997E-4</c:v>
                </c:pt>
                <c:pt idx="878">
                  <c:v>9.8799999999999995E-4</c:v>
                </c:pt>
                <c:pt idx="879">
                  <c:v>9.8710000000000009E-4</c:v>
                </c:pt>
                <c:pt idx="880">
                  <c:v>9.8630000000000007E-4</c:v>
                </c:pt>
                <c:pt idx="881">
                  <c:v>9.8550000000000005E-4</c:v>
                </c:pt>
                <c:pt idx="882">
                  <c:v>9.8459999999999997E-4</c:v>
                </c:pt>
                <c:pt idx="883">
                  <c:v>9.8379999999999995E-4</c:v>
                </c:pt>
                <c:pt idx="884">
                  <c:v>9.8299999999999993E-4</c:v>
                </c:pt>
                <c:pt idx="885">
                  <c:v>9.8210000000000007E-4</c:v>
                </c:pt>
                <c:pt idx="886">
                  <c:v>9.8130000000000005E-4</c:v>
                </c:pt>
                <c:pt idx="887">
                  <c:v>9.8050000000000003E-4</c:v>
                </c:pt>
                <c:pt idx="888">
                  <c:v>9.7970000000000002E-4</c:v>
                </c:pt>
                <c:pt idx="889">
                  <c:v>9.7879999999999994E-4</c:v>
                </c:pt>
                <c:pt idx="890">
                  <c:v>9.7799999999999992E-4</c:v>
                </c:pt>
                <c:pt idx="891">
                  <c:v>9.771999999999999E-4</c:v>
                </c:pt>
                <c:pt idx="892">
                  <c:v>9.7639999999999999E-4</c:v>
                </c:pt>
                <c:pt idx="893">
                  <c:v>9.7559999999999997E-4</c:v>
                </c:pt>
                <c:pt idx="894">
                  <c:v>9.7479999999999995E-4</c:v>
                </c:pt>
                <c:pt idx="895">
                  <c:v>9.7389999999999998E-4</c:v>
                </c:pt>
                <c:pt idx="896">
                  <c:v>9.7309999999999996E-4</c:v>
                </c:pt>
                <c:pt idx="897">
                  <c:v>9.7230000000000005E-4</c:v>
                </c:pt>
                <c:pt idx="898">
                  <c:v>9.7150000000000003E-4</c:v>
                </c:pt>
                <c:pt idx="899">
                  <c:v>9.7070000000000001E-4</c:v>
                </c:pt>
                <c:pt idx="900">
                  <c:v>9.6989999999999999E-4</c:v>
                </c:pt>
                <c:pt idx="901">
                  <c:v>9.6909999999999997E-4</c:v>
                </c:pt>
                <c:pt idx="902">
                  <c:v>9.6829999999999996E-4</c:v>
                </c:pt>
                <c:pt idx="903">
                  <c:v>9.6759999999999999E-4</c:v>
                </c:pt>
                <c:pt idx="904">
                  <c:v>9.6679999999999997E-4</c:v>
                </c:pt>
                <c:pt idx="905">
                  <c:v>9.6599999999999995E-4</c:v>
                </c:pt>
                <c:pt idx="906">
                  <c:v>9.6520000000000004E-4</c:v>
                </c:pt>
                <c:pt idx="907">
                  <c:v>9.6440000000000002E-4</c:v>
                </c:pt>
                <c:pt idx="908">
                  <c:v>9.636E-4</c:v>
                </c:pt>
                <c:pt idx="909">
                  <c:v>9.6279999999999998E-4</c:v>
                </c:pt>
                <c:pt idx="910">
                  <c:v>9.6210000000000002E-4</c:v>
                </c:pt>
                <c:pt idx="911">
                  <c:v>9.613E-4</c:v>
                </c:pt>
                <c:pt idx="912">
                  <c:v>9.6049999999999998E-4</c:v>
                </c:pt>
                <c:pt idx="913">
                  <c:v>9.5969999999999996E-4</c:v>
                </c:pt>
                <c:pt idx="914">
                  <c:v>9.59E-4</c:v>
                </c:pt>
                <c:pt idx="915">
                  <c:v>9.5819999999999998E-4</c:v>
                </c:pt>
                <c:pt idx="916">
                  <c:v>9.5739999999999996E-4</c:v>
                </c:pt>
                <c:pt idx="917">
                  <c:v>9.567E-4</c:v>
                </c:pt>
                <c:pt idx="918">
                  <c:v>9.5589999999999998E-4</c:v>
                </c:pt>
                <c:pt idx="919">
                  <c:v>9.5520000000000002E-4</c:v>
                </c:pt>
                <c:pt idx="920">
                  <c:v>9.544E-4</c:v>
                </c:pt>
                <c:pt idx="921">
                  <c:v>9.5359999999999998E-4</c:v>
                </c:pt>
                <c:pt idx="922">
                  <c:v>9.5290000000000001E-4</c:v>
                </c:pt>
                <c:pt idx="923">
                  <c:v>9.5209999999999999E-4</c:v>
                </c:pt>
                <c:pt idx="924">
                  <c:v>9.5140000000000003E-4</c:v>
                </c:pt>
                <c:pt idx="925">
                  <c:v>9.5060000000000001E-4</c:v>
                </c:pt>
                <c:pt idx="926">
                  <c:v>9.4990000000000005E-4</c:v>
                </c:pt>
                <c:pt idx="927">
                  <c:v>9.4910000000000003E-4</c:v>
                </c:pt>
                <c:pt idx="928">
                  <c:v>9.4839999999999996E-4</c:v>
                </c:pt>
                <c:pt idx="929">
                  <c:v>9.477E-4</c:v>
                </c:pt>
                <c:pt idx="930">
                  <c:v>9.4689999999999998E-4</c:v>
                </c:pt>
                <c:pt idx="931">
                  <c:v>9.4620000000000001E-4</c:v>
                </c:pt>
                <c:pt idx="932">
                  <c:v>9.4539999999999999E-4</c:v>
                </c:pt>
                <c:pt idx="933">
                  <c:v>9.4470000000000003E-4</c:v>
                </c:pt>
                <c:pt idx="934">
                  <c:v>9.4399999999999996E-4</c:v>
                </c:pt>
                <c:pt idx="935">
                  <c:v>9.433E-4</c:v>
                </c:pt>
                <c:pt idx="936">
                  <c:v>9.4249999999999998E-4</c:v>
                </c:pt>
                <c:pt idx="937">
                  <c:v>9.4180000000000002E-4</c:v>
                </c:pt>
                <c:pt idx="938">
                  <c:v>9.4110000000000005E-4</c:v>
                </c:pt>
                <c:pt idx="939">
                  <c:v>9.4039999999999998E-4</c:v>
                </c:pt>
                <c:pt idx="940">
                  <c:v>9.3959999999999996E-4</c:v>
                </c:pt>
                <c:pt idx="941">
                  <c:v>9.389E-4</c:v>
                </c:pt>
                <c:pt idx="942">
                  <c:v>9.3820000000000004E-4</c:v>
                </c:pt>
                <c:pt idx="943">
                  <c:v>9.3749999999999997E-4</c:v>
                </c:pt>
                <c:pt idx="944">
                  <c:v>9.368E-4</c:v>
                </c:pt>
                <c:pt idx="945">
                  <c:v>9.3610000000000004E-4</c:v>
                </c:pt>
                <c:pt idx="946">
                  <c:v>9.3539999999999997E-4</c:v>
                </c:pt>
                <c:pt idx="947">
                  <c:v>9.3470000000000001E-4</c:v>
                </c:pt>
                <c:pt idx="948">
                  <c:v>9.3400000000000004E-4</c:v>
                </c:pt>
                <c:pt idx="949">
                  <c:v>9.3329999999999997E-4</c:v>
                </c:pt>
                <c:pt idx="950">
                  <c:v>9.3260000000000001E-4</c:v>
                </c:pt>
                <c:pt idx="951">
                  <c:v>9.3190000000000005E-4</c:v>
                </c:pt>
                <c:pt idx="952">
                  <c:v>9.3119999999999997E-4</c:v>
                </c:pt>
                <c:pt idx="953">
                  <c:v>9.3050000000000001E-4</c:v>
                </c:pt>
                <c:pt idx="954">
                  <c:v>9.2980000000000005E-4</c:v>
                </c:pt>
                <c:pt idx="955">
                  <c:v>9.2909999999999998E-4</c:v>
                </c:pt>
                <c:pt idx="956">
                  <c:v>9.2840000000000002E-4</c:v>
                </c:pt>
                <c:pt idx="957">
                  <c:v>9.2770000000000005E-4</c:v>
                </c:pt>
                <c:pt idx="958">
                  <c:v>9.2710000000000004E-4</c:v>
                </c:pt>
                <c:pt idx="959">
                  <c:v>9.2639999999999997E-4</c:v>
                </c:pt>
                <c:pt idx="960">
                  <c:v>9.257E-4</c:v>
                </c:pt>
                <c:pt idx="961">
                  <c:v>9.2500000000000004E-4</c:v>
                </c:pt>
                <c:pt idx="962">
                  <c:v>9.2429999999999997E-4</c:v>
                </c:pt>
                <c:pt idx="963">
                  <c:v>9.2369999999999996E-4</c:v>
                </c:pt>
                <c:pt idx="964">
                  <c:v>9.2299999999999999E-4</c:v>
                </c:pt>
                <c:pt idx="965">
                  <c:v>9.2230000000000003E-4</c:v>
                </c:pt>
                <c:pt idx="966">
                  <c:v>9.2170000000000001E-4</c:v>
                </c:pt>
                <c:pt idx="967">
                  <c:v>9.2100000000000005E-4</c:v>
                </c:pt>
                <c:pt idx="968">
                  <c:v>9.2029999999999998E-4</c:v>
                </c:pt>
                <c:pt idx="969">
                  <c:v>9.1969999999999997E-4</c:v>
                </c:pt>
                <c:pt idx="970">
                  <c:v>9.19E-4</c:v>
                </c:pt>
                <c:pt idx="971">
                  <c:v>9.1839999999999999E-4</c:v>
                </c:pt>
                <c:pt idx="972">
                  <c:v>9.1770000000000003E-4</c:v>
                </c:pt>
                <c:pt idx="973">
                  <c:v>9.1710000000000001E-4</c:v>
                </c:pt>
                <c:pt idx="974">
                  <c:v>9.1640000000000005E-4</c:v>
                </c:pt>
                <c:pt idx="975">
                  <c:v>9.1580000000000003E-4</c:v>
                </c:pt>
                <c:pt idx="976">
                  <c:v>9.1509999999999996E-4</c:v>
                </c:pt>
                <c:pt idx="977">
                  <c:v>9.1449999999999995E-4</c:v>
                </c:pt>
                <c:pt idx="978">
                  <c:v>9.1379999999999999E-4</c:v>
                </c:pt>
                <c:pt idx="979">
                  <c:v>9.1319999999999997E-4</c:v>
                </c:pt>
                <c:pt idx="980">
                  <c:v>9.1250000000000001E-4</c:v>
                </c:pt>
                <c:pt idx="981">
                  <c:v>9.1189999999999999E-4</c:v>
                </c:pt>
                <c:pt idx="982">
                  <c:v>9.1129999999999998E-4</c:v>
                </c:pt>
                <c:pt idx="983">
                  <c:v>9.1060000000000002E-4</c:v>
                </c:pt>
                <c:pt idx="984">
                  <c:v>9.1E-4</c:v>
                </c:pt>
                <c:pt idx="985">
                  <c:v>9.0939999999999999E-4</c:v>
                </c:pt>
                <c:pt idx="986">
                  <c:v>9.0870000000000002E-4</c:v>
                </c:pt>
                <c:pt idx="987">
                  <c:v>9.0810000000000001E-4</c:v>
                </c:pt>
                <c:pt idx="988">
                  <c:v>9.075E-4</c:v>
                </c:pt>
                <c:pt idx="989">
                  <c:v>9.0689999999999998E-4</c:v>
                </c:pt>
                <c:pt idx="990">
                  <c:v>9.0629999999999997E-4</c:v>
                </c:pt>
                <c:pt idx="991">
                  <c:v>9.056E-4</c:v>
                </c:pt>
                <c:pt idx="992">
                  <c:v>9.0499999999999999E-4</c:v>
                </c:pt>
                <c:pt idx="993">
                  <c:v>9.0439999999999997E-4</c:v>
                </c:pt>
                <c:pt idx="994">
                  <c:v>9.0379999999999996E-4</c:v>
                </c:pt>
                <c:pt idx="995">
                  <c:v>9.0320000000000005E-4</c:v>
                </c:pt>
                <c:pt idx="996">
                  <c:v>9.0260000000000004E-4</c:v>
                </c:pt>
                <c:pt idx="997">
                  <c:v>9.0200000000000002E-4</c:v>
                </c:pt>
                <c:pt idx="998">
                  <c:v>9.0140000000000001E-4</c:v>
                </c:pt>
                <c:pt idx="999">
                  <c:v>9.0079999999999999E-4</c:v>
                </c:pt>
                <c:pt idx="1000">
                  <c:v>9.0019999999999998E-4</c:v>
                </c:pt>
                <c:pt idx="1001">
                  <c:v>8.9959999999999997E-4</c:v>
                </c:pt>
                <c:pt idx="1002">
                  <c:v>8.9899999999999995E-4</c:v>
                </c:pt>
                <c:pt idx="1003">
                  <c:v>8.9840000000000004E-4</c:v>
                </c:pt>
                <c:pt idx="1004">
                  <c:v>8.9780000000000003E-4</c:v>
                </c:pt>
                <c:pt idx="1005">
                  <c:v>8.9720000000000002E-4</c:v>
                </c:pt>
                <c:pt idx="1006">
                  <c:v>8.966E-4</c:v>
                </c:pt>
                <c:pt idx="1007">
                  <c:v>8.9599999999999999E-4</c:v>
                </c:pt>
                <c:pt idx="1008">
                  <c:v>8.9550000000000003E-4</c:v>
                </c:pt>
                <c:pt idx="1009">
                  <c:v>8.9490000000000001E-4</c:v>
                </c:pt>
                <c:pt idx="1010">
                  <c:v>8.943E-4</c:v>
                </c:pt>
                <c:pt idx="1011">
                  <c:v>8.9369999999999998E-4</c:v>
                </c:pt>
                <c:pt idx="1012">
                  <c:v>8.9320000000000003E-4</c:v>
                </c:pt>
                <c:pt idx="1013">
                  <c:v>8.9260000000000001E-4</c:v>
                </c:pt>
                <c:pt idx="1014">
                  <c:v>8.92E-4</c:v>
                </c:pt>
                <c:pt idx="1015">
                  <c:v>8.9150000000000004E-4</c:v>
                </c:pt>
                <c:pt idx="1016">
                  <c:v>8.9090000000000003E-4</c:v>
                </c:pt>
                <c:pt idx="1017">
                  <c:v>8.9030000000000001E-4</c:v>
                </c:pt>
                <c:pt idx="1018">
                  <c:v>8.8980000000000005E-4</c:v>
                </c:pt>
                <c:pt idx="1019">
                  <c:v>8.8920000000000004E-4</c:v>
                </c:pt>
                <c:pt idx="1020">
                  <c:v>8.8869999999999997E-4</c:v>
                </c:pt>
                <c:pt idx="1021">
                  <c:v>8.8809999999999996E-4</c:v>
                </c:pt>
                <c:pt idx="1022">
                  <c:v>8.876E-4</c:v>
                </c:pt>
                <c:pt idx="1023">
                  <c:v>8.8699999999999998E-4</c:v>
                </c:pt>
                <c:pt idx="1024">
                  <c:v>8.8650000000000003E-4</c:v>
                </c:pt>
                <c:pt idx="1025">
                  <c:v>8.8590000000000001E-4</c:v>
                </c:pt>
                <c:pt idx="1026">
                  <c:v>8.8540000000000005E-4</c:v>
                </c:pt>
                <c:pt idx="1027">
                  <c:v>8.8480000000000004E-4</c:v>
                </c:pt>
                <c:pt idx="1028">
                  <c:v>8.8429999999999997E-4</c:v>
                </c:pt>
                <c:pt idx="1029">
                  <c:v>8.8369999999999996E-4</c:v>
                </c:pt>
                <c:pt idx="1030">
                  <c:v>8.832E-4</c:v>
                </c:pt>
                <c:pt idx="1031">
                  <c:v>8.8270000000000004E-4</c:v>
                </c:pt>
                <c:pt idx="1032">
                  <c:v>8.8210000000000003E-4</c:v>
                </c:pt>
                <c:pt idx="1033">
                  <c:v>8.8159999999999996E-4</c:v>
                </c:pt>
                <c:pt idx="1034">
                  <c:v>8.811E-4</c:v>
                </c:pt>
                <c:pt idx="1035">
                  <c:v>8.8049999999999999E-4</c:v>
                </c:pt>
                <c:pt idx="1036">
                  <c:v>8.8000000000000003E-4</c:v>
                </c:pt>
                <c:pt idx="1037">
                  <c:v>8.7949999999999996E-4</c:v>
                </c:pt>
                <c:pt idx="1038">
                  <c:v>8.7900000000000001E-4</c:v>
                </c:pt>
                <c:pt idx="1039">
                  <c:v>8.7839999999999999E-4</c:v>
                </c:pt>
                <c:pt idx="1040">
                  <c:v>8.7790000000000003E-4</c:v>
                </c:pt>
                <c:pt idx="1041">
                  <c:v>8.7739999999999997E-4</c:v>
                </c:pt>
                <c:pt idx="1042">
                  <c:v>8.7690000000000001E-4</c:v>
                </c:pt>
                <c:pt idx="1043">
                  <c:v>8.7640000000000005E-4</c:v>
                </c:pt>
                <c:pt idx="1044">
                  <c:v>8.7589999999999999E-4</c:v>
                </c:pt>
                <c:pt idx="1045">
                  <c:v>8.7540000000000003E-4</c:v>
                </c:pt>
                <c:pt idx="1046">
                  <c:v>8.7489999999999996E-4</c:v>
                </c:pt>
                <c:pt idx="1047">
                  <c:v>8.744E-4</c:v>
                </c:pt>
                <c:pt idx="1048">
                  <c:v>8.7379999999999999E-4</c:v>
                </c:pt>
                <c:pt idx="1049">
                  <c:v>8.7330000000000003E-4</c:v>
                </c:pt>
                <c:pt idx="1050">
                  <c:v>8.7279999999999996E-4</c:v>
                </c:pt>
                <c:pt idx="1051">
                  <c:v>8.7230000000000001E-4</c:v>
                </c:pt>
                <c:pt idx="1052">
                  <c:v>8.719E-4</c:v>
                </c:pt>
                <c:pt idx="1053">
                  <c:v>8.7140000000000004E-4</c:v>
                </c:pt>
                <c:pt idx="1054">
                  <c:v>8.7089999999999997E-4</c:v>
                </c:pt>
                <c:pt idx="1055">
                  <c:v>8.7040000000000001E-4</c:v>
                </c:pt>
                <c:pt idx="1056">
                  <c:v>8.6989999999999995E-4</c:v>
                </c:pt>
                <c:pt idx="1057">
                  <c:v>8.6939999999999999E-4</c:v>
                </c:pt>
                <c:pt idx="1058">
                  <c:v>8.6890000000000003E-4</c:v>
                </c:pt>
                <c:pt idx="1059">
                  <c:v>8.6839999999999997E-4</c:v>
                </c:pt>
                <c:pt idx="1060">
                  <c:v>8.6799999999999996E-4</c:v>
                </c:pt>
                <c:pt idx="1061">
                  <c:v>8.675E-4</c:v>
                </c:pt>
                <c:pt idx="1062">
                  <c:v>8.6700000000000004E-4</c:v>
                </c:pt>
                <c:pt idx="1063">
                  <c:v>8.6649999999999997E-4</c:v>
                </c:pt>
                <c:pt idx="1064">
                  <c:v>8.6600000000000002E-4</c:v>
                </c:pt>
                <c:pt idx="1065">
                  <c:v>8.6560000000000001E-4</c:v>
                </c:pt>
                <c:pt idx="1066">
                  <c:v>8.6510000000000005E-4</c:v>
                </c:pt>
                <c:pt idx="1067">
                  <c:v>8.6459999999999998E-4</c:v>
                </c:pt>
                <c:pt idx="1068">
                  <c:v>8.6419999999999997E-4</c:v>
                </c:pt>
                <c:pt idx="1069">
                  <c:v>8.6370000000000001E-4</c:v>
                </c:pt>
                <c:pt idx="1070">
                  <c:v>8.6319999999999995E-4</c:v>
                </c:pt>
                <c:pt idx="1071">
                  <c:v>8.6280000000000005E-4</c:v>
                </c:pt>
                <c:pt idx="1072">
                  <c:v>8.6229999999999998E-4</c:v>
                </c:pt>
                <c:pt idx="1073">
                  <c:v>8.6189999999999997E-4</c:v>
                </c:pt>
                <c:pt idx="1074">
                  <c:v>8.6140000000000001E-4</c:v>
                </c:pt>
                <c:pt idx="1075">
                  <c:v>8.61E-4</c:v>
                </c:pt>
                <c:pt idx="1076">
                  <c:v>8.6050000000000005E-4</c:v>
                </c:pt>
                <c:pt idx="1077">
                  <c:v>8.6010000000000004E-4</c:v>
                </c:pt>
                <c:pt idx="1078">
                  <c:v>8.5959999999999997E-4</c:v>
                </c:pt>
                <c:pt idx="1079">
                  <c:v>8.5919999999999996E-4</c:v>
                </c:pt>
                <c:pt idx="1080">
                  <c:v>8.587E-4</c:v>
                </c:pt>
                <c:pt idx="1081">
                  <c:v>8.5829999999999999E-4</c:v>
                </c:pt>
                <c:pt idx="1082">
                  <c:v>8.5780000000000003E-4</c:v>
                </c:pt>
                <c:pt idx="1083">
                  <c:v>8.5740000000000002E-4</c:v>
                </c:pt>
                <c:pt idx="1084">
                  <c:v>8.5700000000000001E-4</c:v>
                </c:pt>
                <c:pt idx="1085">
                  <c:v>8.5649999999999995E-4</c:v>
                </c:pt>
                <c:pt idx="1086">
                  <c:v>8.5610000000000005E-4</c:v>
                </c:pt>
                <c:pt idx="1087">
                  <c:v>8.5570000000000004E-4</c:v>
                </c:pt>
                <c:pt idx="1088">
                  <c:v>8.5519999999999997E-4</c:v>
                </c:pt>
                <c:pt idx="1089">
                  <c:v>8.5479999999999996E-4</c:v>
                </c:pt>
                <c:pt idx="1090">
                  <c:v>8.5439999999999995E-4</c:v>
                </c:pt>
                <c:pt idx="1091">
                  <c:v>8.5400000000000005E-4</c:v>
                </c:pt>
                <c:pt idx="1092">
                  <c:v>8.5360000000000004E-4</c:v>
                </c:pt>
                <c:pt idx="1093">
                  <c:v>8.5309999999999997E-4</c:v>
                </c:pt>
                <c:pt idx="1094">
                  <c:v>8.5269999999999996E-4</c:v>
                </c:pt>
                <c:pt idx="1095">
                  <c:v>8.5229999999999995E-4</c:v>
                </c:pt>
                <c:pt idx="1096">
                  <c:v>8.5190000000000005E-4</c:v>
                </c:pt>
                <c:pt idx="1097">
                  <c:v>8.5150000000000004E-4</c:v>
                </c:pt>
                <c:pt idx="1098">
                  <c:v>8.5110000000000003E-4</c:v>
                </c:pt>
                <c:pt idx="1099">
                  <c:v>8.5070000000000002E-4</c:v>
                </c:pt>
                <c:pt idx="1100">
                  <c:v>8.5030000000000001E-4</c:v>
                </c:pt>
                <c:pt idx="1101">
                  <c:v>8.499E-4</c:v>
                </c:pt>
                <c:pt idx="1102">
                  <c:v>8.4949999999999999E-4</c:v>
                </c:pt>
                <c:pt idx="1103">
                  <c:v>8.4909999999999998E-4</c:v>
                </c:pt>
                <c:pt idx="1104">
                  <c:v>8.4869999999999998E-4</c:v>
                </c:pt>
                <c:pt idx="1105">
                  <c:v>8.4829999999999997E-4</c:v>
                </c:pt>
                <c:pt idx="1106">
                  <c:v>8.4789999999999996E-4</c:v>
                </c:pt>
                <c:pt idx="1107">
                  <c:v>8.4749999999999995E-4</c:v>
                </c:pt>
                <c:pt idx="1108">
                  <c:v>8.4710000000000004E-4</c:v>
                </c:pt>
                <c:pt idx="1109">
                  <c:v>8.4670000000000004E-4</c:v>
                </c:pt>
                <c:pt idx="1110">
                  <c:v>8.4630000000000003E-4</c:v>
                </c:pt>
                <c:pt idx="1111">
                  <c:v>8.4590000000000002E-4</c:v>
                </c:pt>
                <c:pt idx="1112">
                  <c:v>8.4550000000000001E-4</c:v>
                </c:pt>
                <c:pt idx="1113">
                  <c:v>8.451E-4</c:v>
                </c:pt>
                <c:pt idx="1114">
                  <c:v>8.4469999999999999E-4</c:v>
                </c:pt>
                <c:pt idx="1115">
                  <c:v>8.4429999999999998E-4</c:v>
                </c:pt>
                <c:pt idx="1116">
                  <c:v>8.4389999999999997E-4</c:v>
                </c:pt>
                <c:pt idx="1117">
                  <c:v>8.4349999999999996E-4</c:v>
                </c:pt>
                <c:pt idx="1118">
                  <c:v>8.4309999999999995E-4</c:v>
                </c:pt>
                <c:pt idx="1119">
                  <c:v>8.4270000000000005E-4</c:v>
                </c:pt>
                <c:pt idx="1120">
                  <c:v>8.4230000000000004E-4</c:v>
                </c:pt>
                <c:pt idx="1121">
                  <c:v>8.4190000000000003E-4</c:v>
                </c:pt>
                <c:pt idx="1122">
                  <c:v>8.4150000000000002E-4</c:v>
                </c:pt>
                <c:pt idx="1123">
                  <c:v>8.4110000000000001E-4</c:v>
                </c:pt>
                <c:pt idx="1124">
                  <c:v>8.4079999999999995E-4</c:v>
                </c:pt>
                <c:pt idx="1125">
                  <c:v>8.4040000000000004E-4</c:v>
                </c:pt>
                <c:pt idx="1126">
                  <c:v>8.4000000000000003E-4</c:v>
                </c:pt>
                <c:pt idx="1127">
                  <c:v>8.3960000000000003E-4</c:v>
                </c:pt>
                <c:pt idx="1128">
                  <c:v>8.3920000000000002E-4</c:v>
                </c:pt>
                <c:pt idx="1129">
                  <c:v>8.3880000000000001E-4</c:v>
                </c:pt>
                <c:pt idx="1130">
                  <c:v>8.384E-4</c:v>
                </c:pt>
                <c:pt idx="1131">
                  <c:v>8.3799999999999999E-4</c:v>
                </c:pt>
                <c:pt idx="1132">
                  <c:v>8.3759999999999998E-4</c:v>
                </c:pt>
                <c:pt idx="1133">
                  <c:v>8.3719999999999997E-4</c:v>
                </c:pt>
                <c:pt idx="1134">
                  <c:v>8.3679999999999996E-4</c:v>
                </c:pt>
                <c:pt idx="1135">
                  <c:v>8.3639999999999995E-4</c:v>
                </c:pt>
                <c:pt idx="1136">
                  <c:v>8.3609999999999999E-4</c:v>
                </c:pt>
                <c:pt idx="1137">
                  <c:v>8.3569999999999998E-4</c:v>
                </c:pt>
                <c:pt idx="1138">
                  <c:v>8.3529999999999997E-4</c:v>
                </c:pt>
                <c:pt idx="1139">
                  <c:v>8.3489999999999997E-4</c:v>
                </c:pt>
                <c:pt idx="1140">
                  <c:v>8.3449999999999996E-4</c:v>
                </c:pt>
                <c:pt idx="1141">
                  <c:v>8.3410000000000005E-4</c:v>
                </c:pt>
                <c:pt idx="1142">
                  <c:v>8.3370000000000004E-4</c:v>
                </c:pt>
                <c:pt idx="1143">
                  <c:v>8.3330000000000003E-4</c:v>
                </c:pt>
                <c:pt idx="1144">
                  <c:v>8.3290000000000002E-4</c:v>
                </c:pt>
                <c:pt idx="1145">
                  <c:v>8.3250000000000002E-4</c:v>
                </c:pt>
                <c:pt idx="1146">
                  <c:v>8.3219999999999995E-4</c:v>
                </c:pt>
                <c:pt idx="1147">
                  <c:v>8.3180000000000005E-4</c:v>
                </c:pt>
                <c:pt idx="1148">
                  <c:v>8.3140000000000004E-4</c:v>
                </c:pt>
                <c:pt idx="1149">
                  <c:v>8.3100000000000003E-4</c:v>
                </c:pt>
                <c:pt idx="1150">
                  <c:v>8.3060000000000002E-4</c:v>
                </c:pt>
                <c:pt idx="1151">
                  <c:v>8.3020000000000001E-4</c:v>
                </c:pt>
                <c:pt idx="1152">
                  <c:v>8.298E-4</c:v>
                </c:pt>
                <c:pt idx="1153">
                  <c:v>8.2939999999999999E-4</c:v>
                </c:pt>
                <c:pt idx="1154">
                  <c:v>8.2899999999999998E-4</c:v>
                </c:pt>
                <c:pt idx="1155">
                  <c:v>8.2859999999999997E-4</c:v>
                </c:pt>
                <c:pt idx="1156">
                  <c:v>8.2830000000000002E-4</c:v>
                </c:pt>
                <c:pt idx="1157">
                  <c:v>8.2790000000000001E-4</c:v>
                </c:pt>
                <c:pt idx="1158">
                  <c:v>8.275E-4</c:v>
                </c:pt>
                <c:pt idx="1159">
                  <c:v>8.2709999999999999E-4</c:v>
                </c:pt>
                <c:pt idx="1160">
                  <c:v>8.2669999999999998E-4</c:v>
                </c:pt>
                <c:pt idx="1161">
                  <c:v>8.2629999999999997E-4</c:v>
                </c:pt>
                <c:pt idx="1162">
                  <c:v>8.2589999999999996E-4</c:v>
                </c:pt>
                <c:pt idx="1163">
                  <c:v>8.2549999999999995E-4</c:v>
                </c:pt>
                <c:pt idx="1164">
                  <c:v>8.2510000000000005E-4</c:v>
                </c:pt>
                <c:pt idx="1165">
                  <c:v>8.2470000000000004E-4</c:v>
                </c:pt>
                <c:pt idx="1166">
                  <c:v>8.2430000000000003E-4</c:v>
                </c:pt>
                <c:pt idx="1167">
                  <c:v>8.2390000000000002E-4</c:v>
                </c:pt>
                <c:pt idx="1168">
                  <c:v>8.2350000000000001E-4</c:v>
                </c:pt>
                <c:pt idx="1169">
                  <c:v>8.231E-4</c:v>
                </c:pt>
                <c:pt idx="1170">
                  <c:v>8.2269999999999999E-4</c:v>
                </c:pt>
                <c:pt idx="1171">
                  <c:v>8.2229999999999998E-4</c:v>
                </c:pt>
                <c:pt idx="1172">
                  <c:v>8.2189999999999997E-4</c:v>
                </c:pt>
                <c:pt idx="1173">
                  <c:v>8.2149999999999996E-4</c:v>
                </c:pt>
                <c:pt idx="1174">
                  <c:v>8.2109999999999995E-4</c:v>
                </c:pt>
                <c:pt idx="1175">
                  <c:v>8.2070000000000005E-4</c:v>
                </c:pt>
                <c:pt idx="1176">
                  <c:v>8.2030000000000004E-4</c:v>
                </c:pt>
                <c:pt idx="1177">
                  <c:v>8.1990000000000003E-4</c:v>
                </c:pt>
                <c:pt idx="1178">
                  <c:v>8.1950000000000002E-4</c:v>
                </c:pt>
                <c:pt idx="1179">
                  <c:v>8.1910000000000001E-4</c:v>
                </c:pt>
                <c:pt idx="1180">
                  <c:v>8.187E-4</c:v>
                </c:pt>
                <c:pt idx="1181">
                  <c:v>8.1820000000000005E-4</c:v>
                </c:pt>
                <c:pt idx="1182">
                  <c:v>8.1780000000000004E-4</c:v>
                </c:pt>
                <c:pt idx="1183">
                  <c:v>8.1740000000000003E-4</c:v>
                </c:pt>
                <c:pt idx="1184">
                  <c:v>8.1689999999999996E-4</c:v>
                </c:pt>
                <c:pt idx="1185">
                  <c:v>8.1649999999999995E-4</c:v>
                </c:pt>
                <c:pt idx="1186">
                  <c:v>8.1610000000000005E-4</c:v>
                </c:pt>
                <c:pt idx="1187">
                  <c:v>8.1559999999999998E-4</c:v>
                </c:pt>
                <c:pt idx="1188">
                  <c:v>8.1510000000000003E-4</c:v>
                </c:pt>
                <c:pt idx="1189">
                  <c:v>8.1470000000000002E-4</c:v>
                </c:pt>
                <c:pt idx="1190">
                  <c:v>8.1419999999999995E-4</c:v>
                </c:pt>
                <c:pt idx="1191">
                  <c:v>8.1369999999999999E-4</c:v>
                </c:pt>
                <c:pt idx="1192">
                  <c:v>8.1309999999999998E-4</c:v>
                </c:pt>
                <c:pt idx="1193">
                  <c:v>8.1260000000000002E-4</c:v>
                </c:pt>
                <c:pt idx="1194">
                  <c:v>8.1209999999999995E-4</c:v>
                </c:pt>
                <c:pt idx="1195">
                  <c:v>8.1150000000000005E-4</c:v>
                </c:pt>
                <c:pt idx="1196">
                  <c:v>8.1090000000000003E-4</c:v>
                </c:pt>
                <c:pt idx="1197">
                  <c:v>8.1030000000000002E-4</c:v>
                </c:pt>
                <c:pt idx="1198">
                  <c:v>8.0959999999999995E-4</c:v>
                </c:pt>
                <c:pt idx="1199">
                  <c:v>8.0900000000000004E-4</c:v>
                </c:pt>
                <c:pt idx="1200">
                  <c:v>8.0829999999999997E-4</c:v>
                </c:pt>
                <c:pt idx="1201">
                  <c:v>8.0749999999999995E-4</c:v>
                </c:pt>
                <c:pt idx="1202">
                  <c:v>8.0679999999999999E-4</c:v>
                </c:pt>
                <c:pt idx="1203">
                  <c:v>8.0599999999999997E-4</c:v>
                </c:pt>
                <c:pt idx="1204">
                  <c:v>8.0519999999999995E-4</c:v>
                </c:pt>
                <c:pt idx="1205">
                  <c:v>8.0440000000000004E-4</c:v>
                </c:pt>
                <c:pt idx="1206">
                  <c:v>8.0360000000000002E-4</c:v>
                </c:pt>
                <c:pt idx="1207">
                  <c:v>8.028E-4</c:v>
                </c:pt>
                <c:pt idx="1208">
                  <c:v>8.0190000000000003E-4</c:v>
                </c:pt>
                <c:pt idx="1209">
                  <c:v>8.0099999999999995E-4</c:v>
                </c:pt>
                <c:pt idx="1210">
                  <c:v>8.0009999999999999E-4</c:v>
                </c:pt>
                <c:pt idx="1211">
                  <c:v>7.9920000000000002E-4</c:v>
                </c:pt>
                <c:pt idx="1212">
                  <c:v>7.9830000000000005E-4</c:v>
                </c:pt>
                <c:pt idx="1213">
                  <c:v>7.9739999999999998E-4</c:v>
                </c:pt>
                <c:pt idx="1214">
                  <c:v>7.9639999999999995E-4</c:v>
                </c:pt>
                <c:pt idx="1215">
                  <c:v>7.9549999999999998E-4</c:v>
                </c:pt>
                <c:pt idx="1216">
                  <c:v>7.9449999999999996E-4</c:v>
                </c:pt>
                <c:pt idx="1217">
                  <c:v>7.9350000000000004E-4</c:v>
                </c:pt>
                <c:pt idx="1218">
                  <c:v>7.9259999999999997E-4</c:v>
                </c:pt>
                <c:pt idx="1219">
                  <c:v>7.9160000000000005E-4</c:v>
                </c:pt>
                <c:pt idx="1220">
                  <c:v>7.9060000000000003E-4</c:v>
                </c:pt>
                <c:pt idx="1221">
                  <c:v>7.896E-4</c:v>
                </c:pt>
                <c:pt idx="1222">
                  <c:v>7.8859999999999998E-4</c:v>
                </c:pt>
                <c:pt idx="1223">
                  <c:v>7.8759999999999995E-4</c:v>
                </c:pt>
                <c:pt idx="1224">
                  <c:v>7.8660000000000004E-4</c:v>
                </c:pt>
                <c:pt idx="1225">
                  <c:v>7.8549999999999996E-4</c:v>
                </c:pt>
                <c:pt idx="1226">
                  <c:v>7.8450000000000004E-4</c:v>
                </c:pt>
                <c:pt idx="1227">
                  <c:v>7.8350000000000002E-4</c:v>
                </c:pt>
                <c:pt idx="1228">
                  <c:v>7.8240000000000004E-4</c:v>
                </c:pt>
                <c:pt idx="1229">
                  <c:v>7.8140000000000002E-4</c:v>
                </c:pt>
                <c:pt idx="1230">
                  <c:v>7.8030000000000005E-4</c:v>
                </c:pt>
                <c:pt idx="1231">
                  <c:v>7.7930000000000002E-4</c:v>
                </c:pt>
                <c:pt idx="1232">
                  <c:v>7.7820000000000005E-4</c:v>
                </c:pt>
                <c:pt idx="1233">
                  <c:v>7.7709999999999997E-4</c:v>
                </c:pt>
                <c:pt idx="1234">
                  <c:v>7.7610000000000005E-4</c:v>
                </c:pt>
                <c:pt idx="1235">
                  <c:v>7.7499999999999997E-4</c:v>
                </c:pt>
                <c:pt idx="1236">
                  <c:v>7.739E-4</c:v>
                </c:pt>
                <c:pt idx="1237">
                  <c:v>7.7280000000000003E-4</c:v>
                </c:pt>
                <c:pt idx="1238">
                  <c:v>7.718E-4</c:v>
                </c:pt>
                <c:pt idx="1239">
                  <c:v>7.7070000000000003E-4</c:v>
                </c:pt>
                <c:pt idx="1240">
                  <c:v>7.6959999999999995E-4</c:v>
                </c:pt>
                <c:pt idx="1241">
                  <c:v>7.6849999999999998E-4</c:v>
                </c:pt>
                <c:pt idx="1242">
                  <c:v>7.674E-4</c:v>
                </c:pt>
                <c:pt idx="1243">
                  <c:v>7.6630000000000003E-4</c:v>
                </c:pt>
                <c:pt idx="1244">
                  <c:v>7.6519999999999995E-4</c:v>
                </c:pt>
                <c:pt idx="1245">
                  <c:v>7.6409999999999998E-4</c:v>
                </c:pt>
                <c:pt idx="1246">
                  <c:v>7.6300000000000001E-4</c:v>
                </c:pt>
                <c:pt idx="1247">
                  <c:v>7.6190000000000003E-4</c:v>
                </c:pt>
                <c:pt idx="1248">
                  <c:v>7.6079999999999995E-4</c:v>
                </c:pt>
                <c:pt idx="1249">
                  <c:v>7.5969999999999998E-4</c:v>
                </c:pt>
                <c:pt idx="1250">
                  <c:v>7.5849999999999995E-4</c:v>
                </c:pt>
                <c:pt idx="1251">
                  <c:v>7.5739999999999998E-4</c:v>
                </c:pt>
                <c:pt idx="1252">
                  <c:v>7.5630000000000001E-4</c:v>
                </c:pt>
                <c:pt idx="1253">
                  <c:v>7.5520000000000003E-4</c:v>
                </c:pt>
                <c:pt idx="1254">
                  <c:v>7.5409999999999995E-4</c:v>
                </c:pt>
                <c:pt idx="1255">
                  <c:v>7.5290000000000003E-4</c:v>
                </c:pt>
                <c:pt idx="1256">
                  <c:v>7.5179999999999995E-4</c:v>
                </c:pt>
                <c:pt idx="1257">
                  <c:v>7.5069999999999998E-4</c:v>
                </c:pt>
                <c:pt idx="1258">
                  <c:v>7.4960000000000001E-4</c:v>
                </c:pt>
                <c:pt idx="1259">
                  <c:v>7.4839999999999998E-4</c:v>
                </c:pt>
                <c:pt idx="1260">
                  <c:v>7.473E-4</c:v>
                </c:pt>
                <c:pt idx="1261">
                  <c:v>7.4620000000000003E-4</c:v>
                </c:pt>
                <c:pt idx="1262">
                  <c:v>7.45E-4</c:v>
                </c:pt>
                <c:pt idx="1263">
                  <c:v>7.4390000000000003E-4</c:v>
                </c:pt>
                <c:pt idx="1264">
                  <c:v>7.4279999999999995E-4</c:v>
                </c:pt>
                <c:pt idx="1265">
                  <c:v>7.4160000000000003E-4</c:v>
                </c:pt>
                <c:pt idx="1266">
                  <c:v>7.4049999999999995E-4</c:v>
                </c:pt>
                <c:pt idx="1267">
                  <c:v>7.3939999999999997E-4</c:v>
                </c:pt>
                <c:pt idx="1268">
                  <c:v>7.3820000000000005E-4</c:v>
                </c:pt>
                <c:pt idx="1269">
                  <c:v>7.3709999999999997E-4</c:v>
                </c:pt>
                <c:pt idx="1270">
                  <c:v>7.3590000000000005E-4</c:v>
                </c:pt>
                <c:pt idx="1271">
                  <c:v>7.3479999999999997E-4</c:v>
                </c:pt>
                <c:pt idx="1272">
                  <c:v>7.337E-4</c:v>
                </c:pt>
                <c:pt idx="1273">
                  <c:v>7.3249999999999997E-4</c:v>
                </c:pt>
                <c:pt idx="1274">
                  <c:v>7.314E-4</c:v>
                </c:pt>
                <c:pt idx="1275">
                  <c:v>7.3030000000000002E-4</c:v>
                </c:pt>
                <c:pt idx="1276">
                  <c:v>7.291E-4</c:v>
                </c:pt>
                <c:pt idx="1277">
                  <c:v>7.2800000000000002E-4</c:v>
                </c:pt>
                <c:pt idx="1278">
                  <c:v>7.2679999999999999E-4</c:v>
                </c:pt>
                <c:pt idx="1279">
                  <c:v>7.2570000000000002E-4</c:v>
                </c:pt>
                <c:pt idx="1280">
                  <c:v>7.2460000000000005E-4</c:v>
                </c:pt>
                <c:pt idx="1281">
                  <c:v>7.2340000000000002E-4</c:v>
                </c:pt>
                <c:pt idx="1282">
                  <c:v>7.2230000000000005E-4</c:v>
                </c:pt>
                <c:pt idx="1283">
                  <c:v>7.2110000000000002E-4</c:v>
                </c:pt>
                <c:pt idx="1284">
                  <c:v>7.2000000000000005E-4</c:v>
                </c:pt>
                <c:pt idx="1285">
                  <c:v>7.1889999999999996E-4</c:v>
                </c:pt>
                <c:pt idx="1286">
                  <c:v>7.1770000000000004E-4</c:v>
                </c:pt>
                <c:pt idx="1287">
                  <c:v>7.1659999999999996E-4</c:v>
                </c:pt>
                <c:pt idx="1288">
                  <c:v>7.1540000000000004E-4</c:v>
                </c:pt>
                <c:pt idx="1289">
                  <c:v>7.1429999999999996E-4</c:v>
                </c:pt>
                <c:pt idx="1290">
                  <c:v>7.1319999999999999E-4</c:v>
                </c:pt>
                <c:pt idx="1291">
                  <c:v>7.1199999999999996E-4</c:v>
                </c:pt>
                <c:pt idx="1292">
                  <c:v>7.1089999999999999E-4</c:v>
                </c:pt>
                <c:pt idx="1293">
                  <c:v>7.0969999999999996E-4</c:v>
                </c:pt>
                <c:pt idx="1294">
                  <c:v>7.0859999999999999E-4</c:v>
                </c:pt>
                <c:pt idx="1295">
                  <c:v>7.0750000000000001E-4</c:v>
                </c:pt>
                <c:pt idx="1296">
                  <c:v>7.0629999999999998E-4</c:v>
                </c:pt>
                <c:pt idx="1297">
                  <c:v>7.0520000000000001E-4</c:v>
                </c:pt>
                <c:pt idx="1298">
                  <c:v>7.0410000000000004E-4</c:v>
                </c:pt>
                <c:pt idx="1299">
                  <c:v>7.0290000000000001E-4</c:v>
                </c:pt>
                <c:pt idx="1300">
                  <c:v>7.0180000000000004E-4</c:v>
                </c:pt>
                <c:pt idx="1301">
                  <c:v>7.0069999999999996E-4</c:v>
                </c:pt>
                <c:pt idx="1302">
                  <c:v>6.9959999999999998E-4</c:v>
                </c:pt>
                <c:pt idx="1303">
                  <c:v>6.9839999999999995E-4</c:v>
                </c:pt>
                <c:pt idx="1304">
                  <c:v>6.9729999999999998E-4</c:v>
                </c:pt>
                <c:pt idx="1305">
                  <c:v>6.9620000000000001E-4</c:v>
                </c:pt>
                <c:pt idx="1306">
                  <c:v>6.9510000000000004E-4</c:v>
                </c:pt>
                <c:pt idx="1307">
                  <c:v>6.9390000000000001E-4</c:v>
                </c:pt>
                <c:pt idx="1308">
                  <c:v>6.9280000000000003E-4</c:v>
                </c:pt>
                <c:pt idx="1309">
                  <c:v>6.9169999999999995E-4</c:v>
                </c:pt>
                <c:pt idx="1310">
                  <c:v>6.9059999999999998E-4</c:v>
                </c:pt>
                <c:pt idx="1311">
                  <c:v>6.8950000000000001E-4</c:v>
                </c:pt>
                <c:pt idx="1312">
                  <c:v>6.8829999999999998E-4</c:v>
                </c:pt>
                <c:pt idx="1313">
                  <c:v>6.8720000000000001E-4</c:v>
                </c:pt>
                <c:pt idx="1314">
                  <c:v>6.8610000000000003E-4</c:v>
                </c:pt>
                <c:pt idx="1315">
                  <c:v>6.8499999999999995E-4</c:v>
                </c:pt>
                <c:pt idx="1316">
                  <c:v>6.8389999999999998E-4</c:v>
                </c:pt>
                <c:pt idx="1317">
                  <c:v>6.8280000000000001E-4</c:v>
                </c:pt>
                <c:pt idx="1318">
                  <c:v>6.8170000000000004E-4</c:v>
                </c:pt>
                <c:pt idx="1319">
                  <c:v>6.8059999999999996E-4</c:v>
                </c:pt>
                <c:pt idx="1320">
                  <c:v>6.7949999999999998E-4</c:v>
                </c:pt>
                <c:pt idx="1321">
                  <c:v>6.7829999999999995E-4</c:v>
                </c:pt>
                <c:pt idx="1322">
                  <c:v>6.7719999999999998E-4</c:v>
                </c:pt>
                <c:pt idx="1323">
                  <c:v>6.7610000000000001E-4</c:v>
                </c:pt>
                <c:pt idx="1324">
                  <c:v>6.7500000000000004E-4</c:v>
                </c:pt>
                <c:pt idx="1325">
                  <c:v>6.7389999999999995E-4</c:v>
                </c:pt>
                <c:pt idx="1326">
                  <c:v>6.7279999999999998E-4</c:v>
                </c:pt>
                <c:pt idx="1327">
                  <c:v>6.7170000000000001E-4</c:v>
                </c:pt>
                <c:pt idx="1328">
                  <c:v>6.7060000000000004E-4</c:v>
                </c:pt>
                <c:pt idx="1329">
                  <c:v>6.6960000000000001E-4</c:v>
                </c:pt>
                <c:pt idx="1330">
                  <c:v>6.6850000000000004E-4</c:v>
                </c:pt>
                <c:pt idx="1331">
                  <c:v>6.6739999999999996E-4</c:v>
                </c:pt>
                <c:pt idx="1332">
                  <c:v>6.6629999999999999E-4</c:v>
                </c:pt>
                <c:pt idx="1333">
                  <c:v>6.6520000000000001E-4</c:v>
                </c:pt>
                <c:pt idx="1334">
                  <c:v>6.6410000000000004E-4</c:v>
                </c:pt>
                <c:pt idx="1335">
                  <c:v>6.6299999999999996E-4</c:v>
                </c:pt>
                <c:pt idx="1336">
                  <c:v>6.6189999999999999E-4</c:v>
                </c:pt>
                <c:pt idx="1337">
                  <c:v>6.6089999999999996E-4</c:v>
                </c:pt>
                <c:pt idx="1338">
                  <c:v>6.5979999999999999E-4</c:v>
                </c:pt>
                <c:pt idx="1339">
                  <c:v>6.5870000000000002E-4</c:v>
                </c:pt>
                <c:pt idx="1340">
                  <c:v>6.5760000000000005E-4</c:v>
                </c:pt>
                <c:pt idx="1341">
                  <c:v>6.5660000000000002E-4</c:v>
                </c:pt>
                <c:pt idx="1342">
                  <c:v>6.5550000000000005E-4</c:v>
                </c:pt>
                <c:pt idx="1343">
                  <c:v>6.5439999999999997E-4</c:v>
                </c:pt>
                <c:pt idx="1344">
                  <c:v>6.5340000000000005E-4</c:v>
                </c:pt>
                <c:pt idx="1345">
                  <c:v>6.5229999999999997E-4</c:v>
                </c:pt>
                <c:pt idx="1346">
                  <c:v>6.512E-4</c:v>
                </c:pt>
                <c:pt idx="1347">
                  <c:v>6.5019999999999998E-4</c:v>
                </c:pt>
                <c:pt idx="1348">
                  <c:v>6.491E-4</c:v>
                </c:pt>
                <c:pt idx="1349">
                  <c:v>6.4809999999999998E-4</c:v>
                </c:pt>
                <c:pt idx="1350">
                  <c:v>6.4700000000000001E-4</c:v>
                </c:pt>
                <c:pt idx="1351">
                  <c:v>6.4599999999999998E-4</c:v>
                </c:pt>
                <c:pt idx="1352">
                  <c:v>6.4490000000000001E-4</c:v>
                </c:pt>
                <c:pt idx="1353">
                  <c:v>6.4389999999999998E-4</c:v>
                </c:pt>
                <c:pt idx="1354">
                  <c:v>6.4280000000000001E-4</c:v>
                </c:pt>
                <c:pt idx="1355">
                  <c:v>6.4179999999999999E-4</c:v>
                </c:pt>
                <c:pt idx="1356">
                  <c:v>6.4070000000000002E-4</c:v>
                </c:pt>
                <c:pt idx="1357">
                  <c:v>6.3969999999999999E-4</c:v>
                </c:pt>
                <c:pt idx="1358">
                  <c:v>6.3860000000000002E-4</c:v>
                </c:pt>
                <c:pt idx="1359">
                  <c:v>6.3759999999999999E-4</c:v>
                </c:pt>
                <c:pt idx="1360">
                  <c:v>6.3659999999999997E-4</c:v>
                </c:pt>
                <c:pt idx="1361">
                  <c:v>6.355E-4</c:v>
                </c:pt>
                <c:pt idx="1362">
                  <c:v>6.3449999999999997E-4</c:v>
                </c:pt>
                <c:pt idx="1363">
                  <c:v>6.3349999999999995E-4</c:v>
                </c:pt>
                <c:pt idx="1364">
                  <c:v>6.3239999999999998E-4</c:v>
                </c:pt>
                <c:pt idx="1365">
                  <c:v>6.3139999999999995E-4</c:v>
                </c:pt>
                <c:pt idx="1366">
                  <c:v>6.3040000000000004E-4</c:v>
                </c:pt>
                <c:pt idx="1367">
                  <c:v>6.2940000000000001E-4</c:v>
                </c:pt>
                <c:pt idx="1368">
                  <c:v>6.2839999999999999E-4</c:v>
                </c:pt>
                <c:pt idx="1369">
                  <c:v>6.2730000000000001E-4</c:v>
                </c:pt>
                <c:pt idx="1370">
                  <c:v>6.2629999999999999E-4</c:v>
                </c:pt>
                <c:pt idx="1371">
                  <c:v>6.2529999999999997E-4</c:v>
                </c:pt>
                <c:pt idx="1372">
                  <c:v>6.2430000000000005E-4</c:v>
                </c:pt>
                <c:pt idx="1373">
                  <c:v>6.2330000000000003E-4</c:v>
                </c:pt>
                <c:pt idx="1374">
                  <c:v>6.223E-4</c:v>
                </c:pt>
                <c:pt idx="1375">
                  <c:v>6.2129999999999998E-4</c:v>
                </c:pt>
                <c:pt idx="1376">
                  <c:v>6.2029999999999995E-4</c:v>
                </c:pt>
                <c:pt idx="1377">
                  <c:v>6.1930000000000004E-4</c:v>
                </c:pt>
                <c:pt idx="1378">
                  <c:v>6.1830000000000001E-4</c:v>
                </c:pt>
                <c:pt idx="1379">
                  <c:v>6.1729999999999999E-4</c:v>
                </c:pt>
                <c:pt idx="1380">
                  <c:v>6.1629999999999996E-4</c:v>
                </c:pt>
                <c:pt idx="1381">
                  <c:v>6.1530000000000005E-4</c:v>
                </c:pt>
                <c:pt idx="1382">
                  <c:v>6.1430000000000002E-4</c:v>
                </c:pt>
                <c:pt idx="1383">
                  <c:v>6.1339999999999995E-4</c:v>
                </c:pt>
                <c:pt idx="1384">
                  <c:v>6.1240000000000003E-4</c:v>
                </c:pt>
                <c:pt idx="1385">
                  <c:v>6.1140000000000001E-4</c:v>
                </c:pt>
                <c:pt idx="1386">
                  <c:v>6.1039999999999998E-4</c:v>
                </c:pt>
                <c:pt idx="1387">
                  <c:v>6.0939999999999996E-4</c:v>
                </c:pt>
                <c:pt idx="1388">
                  <c:v>6.0849999999999999E-4</c:v>
                </c:pt>
                <c:pt idx="1389">
                  <c:v>6.0749999999999997E-4</c:v>
                </c:pt>
                <c:pt idx="1390">
                  <c:v>6.0650000000000005E-4</c:v>
                </c:pt>
                <c:pt idx="1391">
                  <c:v>6.0559999999999998E-4</c:v>
                </c:pt>
                <c:pt idx="1392">
                  <c:v>6.0459999999999995E-4</c:v>
                </c:pt>
                <c:pt idx="1393">
                  <c:v>6.0360000000000003E-4</c:v>
                </c:pt>
                <c:pt idx="1394">
                  <c:v>6.0269999999999996E-4</c:v>
                </c:pt>
                <c:pt idx="1395">
                  <c:v>6.0170000000000004E-4</c:v>
                </c:pt>
                <c:pt idx="1396">
                  <c:v>6.0079999999999997E-4</c:v>
                </c:pt>
                <c:pt idx="1397">
                  <c:v>5.9980000000000005E-4</c:v>
                </c:pt>
                <c:pt idx="1398">
                  <c:v>5.9889999999999997E-4</c:v>
                </c:pt>
                <c:pt idx="1399">
                  <c:v>5.9789999999999995E-4</c:v>
                </c:pt>
                <c:pt idx="1400">
                  <c:v>5.9699999999999998E-4</c:v>
                </c:pt>
                <c:pt idx="1401">
                  <c:v>5.9599999999999996E-4</c:v>
                </c:pt>
                <c:pt idx="1402">
                  <c:v>5.9509999999999999E-4</c:v>
                </c:pt>
                <c:pt idx="1403">
                  <c:v>5.9409999999999997E-4</c:v>
                </c:pt>
                <c:pt idx="1404">
                  <c:v>5.932E-4</c:v>
                </c:pt>
                <c:pt idx="1405">
                  <c:v>5.9230000000000003E-4</c:v>
                </c:pt>
                <c:pt idx="1406">
                  <c:v>5.9130000000000001E-4</c:v>
                </c:pt>
                <c:pt idx="1407">
                  <c:v>5.9040000000000004E-4</c:v>
                </c:pt>
                <c:pt idx="1408">
                  <c:v>5.8949999999999996E-4</c:v>
                </c:pt>
                <c:pt idx="1409">
                  <c:v>5.886E-4</c:v>
                </c:pt>
                <c:pt idx="1410">
                  <c:v>5.8739999999999997E-4</c:v>
                </c:pt>
                <c:pt idx="1411">
                  <c:v>5.8620000000000005E-4</c:v>
                </c:pt>
                <c:pt idx="1412">
                  <c:v>5.8520000000000002E-4</c:v>
                </c:pt>
                <c:pt idx="1413">
                  <c:v>5.8430000000000005E-4</c:v>
                </c:pt>
                <c:pt idx="1414">
                  <c:v>5.8339999999999998E-4</c:v>
                </c:pt>
                <c:pt idx="1415">
                  <c:v>5.8250000000000001E-4</c:v>
                </c:pt>
                <c:pt idx="1416">
                  <c:v>5.8160000000000004E-4</c:v>
                </c:pt>
                <c:pt idx="1417">
                  <c:v>5.8069999999999997E-4</c:v>
                </c:pt>
                <c:pt idx="1418">
                  <c:v>5.798E-4</c:v>
                </c:pt>
                <c:pt idx="1419">
                  <c:v>5.7890000000000003E-4</c:v>
                </c:pt>
                <c:pt idx="1420">
                  <c:v>5.7799999999999995E-4</c:v>
                </c:pt>
                <c:pt idx="1421">
                  <c:v>5.7709999999999999E-4</c:v>
                </c:pt>
                <c:pt idx="1422">
                  <c:v>5.7620000000000002E-4</c:v>
                </c:pt>
                <c:pt idx="1423">
                  <c:v>5.7530000000000005E-4</c:v>
                </c:pt>
                <c:pt idx="1424">
                  <c:v>5.7439999999999998E-4</c:v>
                </c:pt>
                <c:pt idx="1425">
                  <c:v>5.7359999999999996E-4</c:v>
                </c:pt>
                <c:pt idx="1426">
                  <c:v>5.7269999999999999E-4</c:v>
                </c:pt>
                <c:pt idx="1427">
                  <c:v>5.7180000000000002E-4</c:v>
                </c:pt>
                <c:pt idx="1428">
                  <c:v>5.7090000000000005E-4</c:v>
                </c:pt>
                <c:pt idx="1429">
                  <c:v>5.7010000000000003E-4</c:v>
                </c:pt>
                <c:pt idx="1430">
                  <c:v>5.6919999999999996E-4</c:v>
                </c:pt>
                <c:pt idx="1431">
                  <c:v>5.6829999999999999E-4</c:v>
                </c:pt>
                <c:pt idx="1432">
                  <c:v>5.6749999999999997E-4</c:v>
                </c:pt>
                <c:pt idx="1433">
                  <c:v>5.666E-4</c:v>
                </c:pt>
                <c:pt idx="1434">
                  <c:v>5.6579999999999998E-4</c:v>
                </c:pt>
                <c:pt idx="1435">
                  <c:v>5.6490000000000002E-4</c:v>
                </c:pt>
                <c:pt idx="1436">
                  <c:v>5.641E-4</c:v>
                </c:pt>
                <c:pt idx="1437">
                  <c:v>5.6320000000000003E-4</c:v>
                </c:pt>
                <c:pt idx="1438">
                  <c:v>5.6240000000000001E-4</c:v>
                </c:pt>
                <c:pt idx="1439">
                  <c:v>5.6150000000000004E-4</c:v>
                </c:pt>
                <c:pt idx="1440">
                  <c:v>5.6070000000000002E-4</c:v>
                </c:pt>
                <c:pt idx="1441">
                  <c:v>5.599E-4</c:v>
                </c:pt>
                <c:pt idx="1442">
                  <c:v>5.5900000000000004E-4</c:v>
                </c:pt>
                <c:pt idx="1443">
                  <c:v>5.5820000000000002E-4</c:v>
                </c:pt>
                <c:pt idx="1444">
                  <c:v>5.574E-4</c:v>
                </c:pt>
                <c:pt idx="1445">
                  <c:v>5.5650000000000003E-4</c:v>
                </c:pt>
                <c:pt idx="1446">
                  <c:v>5.5570000000000001E-4</c:v>
                </c:pt>
                <c:pt idx="1447">
                  <c:v>5.5489999999999999E-4</c:v>
                </c:pt>
                <c:pt idx="1448">
                  <c:v>5.5409999999999997E-4</c:v>
                </c:pt>
                <c:pt idx="1449">
                  <c:v>5.5329999999999995E-4</c:v>
                </c:pt>
                <c:pt idx="1450">
                  <c:v>5.5250000000000004E-4</c:v>
                </c:pt>
                <c:pt idx="1451">
                  <c:v>5.5170000000000002E-4</c:v>
                </c:pt>
                <c:pt idx="1452">
                  <c:v>5.5080000000000005E-4</c:v>
                </c:pt>
                <c:pt idx="1453">
                  <c:v>5.5000000000000003E-4</c:v>
                </c:pt>
                <c:pt idx="1454">
                  <c:v>5.4920000000000001E-4</c:v>
                </c:pt>
                <c:pt idx="1455">
                  <c:v>5.4850000000000005E-4</c:v>
                </c:pt>
                <c:pt idx="1456">
                  <c:v>5.4770000000000003E-4</c:v>
                </c:pt>
                <c:pt idx="1457">
                  <c:v>5.4690000000000001E-4</c:v>
                </c:pt>
                <c:pt idx="1458">
                  <c:v>5.4609999999999999E-4</c:v>
                </c:pt>
                <c:pt idx="1459">
                  <c:v>5.4529999999999997E-4</c:v>
                </c:pt>
                <c:pt idx="1460">
                  <c:v>5.4449999999999995E-4</c:v>
                </c:pt>
                <c:pt idx="1461">
                  <c:v>5.4370000000000004E-4</c:v>
                </c:pt>
                <c:pt idx="1462">
                  <c:v>5.4299999999999997E-4</c:v>
                </c:pt>
                <c:pt idx="1463">
                  <c:v>5.4219999999999995E-4</c:v>
                </c:pt>
                <c:pt idx="1464">
                  <c:v>5.4140000000000004E-4</c:v>
                </c:pt>
                <c:pt idx="1465">
                  <c:v>5.4069999999999997E-4</c:v>
                </c:pt>
                <c:pt idx="1466">
                  <c:v>5.3989999999999995E-4</c:v>
                </c:pt>
                <c:pt idx="1467">
                  <c:v>5.3910000000000004E-4</c:v>
                </c:pt>
                <c:pt idx="1468">
                  <c:v>5.3839999999999997E-4</c:v>
                </c:pt>
                <c:pt idx="1469">
                  <c:v>5.3759999999999995E-4</c:v>
                </c:pt>
                <c:pt idx="1470">
                  <c:v>5.3689999999999999E-4</c:v>
                </c:pt>
                <c:pt idx="1471">
                  <c:v>5.3609999999999997E-4</c:v>
                </c:pt>
                <c:pt idx="1472">
                  <c:v>5.354E-4</c:v>
                </c:pt>
                <c:pt idx="1473">
                  <c:v>5.3459999999999998E-4</c:v>
                </c:pt>
                <c:pt idx="1474">
                  <c:v>5.3390000000000002E-4</c:v>
                </c:pt>
                <c:pt idx="1475">
                  <c:v>5.331E-4</c:v>
                </c:pt>
                <c:pt idx="1476">
                  <c:v>5.3229999999999998E-4</c:v>
                </c:pt>
                <c:pt idx="1477">
                  <c:v>5.3140000000000001E-4</c:v>
                </c:pt>
                <c:pt idx="1478">
                  <c:v>5.3030000000000004E-4</c:v>
                </c:pt>
                <c:pt idx="1479">
                  <c:v>5.2919999999999996E-4</c:v>
                </c:pt>
                <c:pt idx="1480">
                  <c:v>5.2800000000000004E-4</c:v>
                </c:pt>
                <c:pt idx="1481">
                  <c:v>5.264E-4</c:v>
                </c:pt>
                <c:pt idx="1482">
                  <c:v>5.2470000000000001E-4</c:v>
                </c:pt>
                <c:pt idx="1483">
                  <c:v>5.2309999999999998E-4</c:v>
                </c:pt>
                <c:pt idx="1484">
                  <c:v>5.218E-4</c:v>
                </c:pt>
                <c:pt idx="1485">
                  <c:v>5.2059999999999997E-4</c:v>
                </c:pt>
                <c:pt idx="1486">
                  <c:v>5.1940000000000005E-4</c:v>
                </c:pt>
                <c:pt idx="1487">
                  <c:v>5.1820000000000002E-4</c:v>
                </c:pt>
                <c:pt idx="1488">
                  <c:v>5.1699999999999999E-4</c:v>
                </c:pt>
                <c:pt idx="1489">
                  <c:v>5.1590000000000002E-4</c:v>
                </c:pt>
                <c:pt idx="1490">
                  <c:v>5.1480000000000004E-4</c:v>
                </c:pt>
                <c:pt idx="1491">
                  <c:v>5.1360000000000002E-4</c:v>
                </c:pt>
                <c:pt idx="1492">
                  <c:v>5.1250000000000004E-4</c:v>
                </c:pt>
                <c:pt idx="1493">
                  <c:v>5.1130000000000001E-4</c:v>
                </c:pt>
                <c:pt idx="1494">
                  <c:v>5.1020000000000004E-4</c:v>
                </c:pt>
                <c:pt idx="1495">
                  <c:v>5.0909999999999996E-4</c:v>
                </c:pt>
                <c:pt idx="1496">
                  <c:v>5.0790000000000004E-4</c:v>
                </c:pt>
                <c:pt idx="1497">
                  <c:v>5.0679999999999996E-4</c:v>
                </c:pt>
                <c:pt idx="1498">
                  <c:v>5.0560000000000004E-4</c:v>
                </c:pt>
                <c:pt idx="1499">
                  <c:v>5.0449999999999996E-4</c:v>
                </c:pt>
                <c:pt idx="1500">
                  <c:v>5.0330000000000004E-4</c:v>
                </c:pt>
                <c:pt idx="1501">
                  <c:v>5.0219999999999996E-4</c:v>
                </c:pt>
                <c:pt idx="1502">
                  <c:v>5.0100000000000003E-4</c:v>
                </c:pt>
                <c:pt idx="1503">
                  <c:v>4.9980000000000001E-4</c:v>
                </c:pt>
                <c:pt idx="1504">
                  <c:v>4.9870000000000003E-4</c:v>
                </c:pt>
                <c:pt idx="1505">
                  <c:v>4.975E-4</c:v>
                </c:pt>
                <c:pt idx="1506">
                  <c:v>4.9629999999999997E-4</c:v>
                </c:pt>
                <c:pt idx="1507">
                  <c:v>4.952E-4</c:v>
                </c:pt>
                <c:pt idx="1508">
                  <c:v>4.9399999999999997E-4</c:v>
                </c:pt>
                <c:pt idx="1509">
                  <c:v>4.9280000000000005E-4</c:v>
                </c:pt>
                <c:pt idx="1510">
                  <c:v>4.9169999999999997E-4</c:v>
                </c:pt>
                <c:pt idx="1511">
                  <c:v>4.9050000000000005E-4</c:v>
                </c:pt>
                <c:pt idx="1512">
                  <c:v>4.8930000000000002E-4</c:v>
                </c:pt>
                <c:pt idx="1513">
                  <c:v>4.8809999999999999E-4</c:v>
                </c:pt>
                <c:pt idx="1514">
                  <c:v>4.8700000000000002E-4</c:v>
                </c:pt>
                <c:pt idx="1515">
                  <c:v>4.8579999999999999E-4</c:v>
                </c:pt>
                <c:pt idx="1516">
                  <c:v>4.8460000000000002E-4</c:v>
                </c:pt>
                <c:pt idx="1517">
                  <c:v>4.8349999999999999E-4</c:v>
                </c:pt>
                <c:pt idx="1518">
                  <c:v>4.8230000000000001E-4</c:v>
                </c:pt>
                <c:pt idx="1519">
                  <c:v>4.8109999999999998E-4</c:v>
                </c:pt>
                <c:pt idx="1520">
                  <c:v>4.8000000000000001E-4</c:v>
                </c:pt>
                <c:pt idx="1521">
                  <c:v>4.7889999999999999E-4</c:v>
                </c:pt>
                <c:pt idx="1522">
                  <c:v>4.7770000000000001E-4</c:v>
                </c:pt>
                <c:pt idx="1523">
                  <c:v>4.7659999999999998E-4</c:v>
                </c:pt>
                <c:pt idx="1524">
                  <c:v>4.7550000000000001E-4</c:v>
                </c:pt>
                <c:pt idx="1525">
                  <c:v>4.7429999999999998E-4</c:v>
                </c:pt>
                <c:pt idx="1526">
                  <c:v>4.7320000000000001E-4</c:v>
                </c:pt>
                <c:pt idx="1527">
                  <c:v>4.7209999999999998E-4</c:v>
                </c:pt>
                <c:pt idx="1528">
                  <c:v>4.7100000000000001E-4</c:v>
                </c:pt>
                <c:pt idx="1529">
                  <c:v>4.6999999999999999E-4</c:v>
                </c:pt>
                <c:pt idx="1530">
                  <c:v>4.6890000000000001E-4</c:v>
                </c:pt>
                <c:pt idx="1531">
                  <c:v>4.6779999999999999E-4</c:v>
                </c:pt>
                <c:pt idx="1532">
                  <c:v>4.6670000000000001E-4</c:v>
                </c:pt>
                <c:pt idx="1533">
                  <c:v>4.6569999999999999E-4</c:v>
                </c:pt>
                <c:pt idx="1534">
                  <c:v>4.6460000000000002E-4</c:v>
                </c:pt>
                <c:pt idx="1535">
                  <c:v>4.6359999999999999E-4</c:v>
                </c:pt>
                <c:pt idx="1536">
                  <c:v>4.6260000000000002E-4</c:v>
                </c:pt>
                <c:pt idx="1537">
                  <c:v>4.615E-4</c:v>
                </c:pt>
                <c:pt idx="1538">
                  <c:v>4.6050000000000003E-4</c:v>
                </c:pt>
                <c:pt idx="1539">
                  <c:v>4.595E-4</c:v>
                </c:pt>
                <c:pt idx="1540">
                  <c:v>4.5849999999999998E-4</c:v>
                </c:pt>
                <c:pt idx="1541">
                  <c:v>4.574E-4</c:v>
                </c:pt>
                <c:pt idx="1542">
                  <c:v>4.5639999999999998E-4</c:v>
                </c:pt>
                <c:pt idx="1543">
                  <c:v>4.5540000000000001E-4</c:v>
                </c:pt>
                <c:pt idx="1544">
                  <c:v>4.5449999999999999E-4</c:v>
                </c:pt>
                <c:pt idx="1545">
                  <c:v>4.5350000000000002E-4</c:v>
                </c:pt>
                <c:pt idx="1546">
                  <c:v>4.5249999999999999E-4</c:v>
                </c:pt>
                <c:pt idx="1547">
                  <c:v>4.5150000000000002E-4</c:v>
                </c:pt>
                <c:pt idx="1548">
                  <c:v>4.505E-4</c:v>
                </c:pt>
                <c:pt idx="1549">
                  <c:v>4.4959999999999998E-4</c:v>
                </c:pt>
                <c:pt idx="1550">
                  <c:v>4.4860000000000001E-4</c:v>
                </c:pt>
                <c:pt idx="1551">
                  <c:v>4.4759999999999998E-4</c:v>
                </c:pt>
                <c:pt idx="1552">
                  <c:v>4.4670000000000002E-4</c:v>
                </c:pt>
                <c:pt idx="1553">
                  <c:v>4.4569999999999999E-4</c:v>
                </c:pt>
                <c:pt idx="1554">
                  <c:v>4.4480000000000002E-4</c:v>
                </c:pt>
                <c:pt idx="1555">
                  <c:v>4.439E-4</c:v>
                </c:pt>
                <c:pt idx="1556">
                  <c:v>4.4289999999999998E-4</c:v>
                </c:pt>
                <c:pt idx="1557">
                  <c:v>4.4200000000000001E-4</c:v>
                </c:pt>
                <c:pt idx="1558">
                  <c:v>4.4109999999999999E-4</c:v>
                </c:pt>
                <c:pt idx="1559">
                  <c:v>4.4010000000000002E-4</c:v>
                </c:pt>
                <c:pt idx="1560">
                  <c:v>4.392E-4</c:v>
                </c:pt>
                <c:pt idx="1561">
                  <c:v>4.3829999999999997E-4</c:v>
                </c:pt>
                <c:pt idx="1562">
                  <c:v>4.3740000000000001E-4</c:v>
                </c:pt>
                <c:pt idx="1563">
                  <c:v>4.3649999999999998E-4</c:v>
                </c:pt>
                <c:pt idx="1564">
                  <c:v>4.3560000000000002E-4</c:v>
                </c:pt>
                <c:pt idx="1565">
                  <c:v>4.347E-4</c:v>
                </c:pt>
                <c:pt idx="1566">
                  <c:v>4.3379999999999997E-4</c:v>
                </c:pt>
                <c:pt idx="1567">
                  <c:v>4.3290000000000001E-4</c:v>
                </c:pt>
                <c:pt idx="1568">
                  <c:v>4.3199999999999998E-4</c:v>
                </c:pt>
                <c:pt idx="1569">
                  <c:v>4.3110000000000002E-4</c:v>
                </c:pt>
                <c:pt idx="1570">
                  <c:v>4.3019999999999999E-4</c:v>
                </c:pt>
                <c:pt idx="1571">
                  <c:v>4.2939999999999997E-4</c:v>
                </c:pt>
                <c:pt idx="1572">
                  <c:v>4.2850000000000001E-4</c:v>
                </c:pt>
                <c:pt idx="1573">
                  <c:v>4.2759999999999999E-4</c:v>
                </c:pt>
                <c:pt idx="1574">
                  <c:v>4.2670000000000002E-4</c:v>
                </c:pt>
                <c:pt idx="1575">
                  <c:v>4.259E-4</c:v>
                </c:pt>
                <c:pt idx="1576">
                  <c:v>4.2499999999999998E-4</c:v>
                </c:pt>
                <c:pt idx="1577">
                  <c:v>4.2420000000000001E-4</c:v>
                </c:pt>
                <c:pt idx="1578">
                  <c:v>4.2329999999999999E-4</c:v>
                </c:pt>
                <c:pt idx="1579">
                  <c:v>4.2250000000000002E-4</c:v>
                </c:pt>
                <c:pt idx="1580">
                  <c:v>4.216E-4</c:v>
                </c:pt>
                <c:pt idx="1581">
                  <c:v>4.2079999999999998E-4</c:v>
                </c:pt>
                <c:pt idx="1582">
                  <c:v>4.2000000000000002E-4</c:v>
                </c:pt>
                <c:pt idx="1583">
                  <c:v>4.191E-4</c:v>
                </c:pt>
                <c:pt idx="1584">
                  <c:v>4.1829999999999998E-4</c:v>
                </c:pt>
                <c:pt idx="1585">
                  <c:v>4.1750000000000001E-4</c:v>
                </c:pt>
                <c:pt idx="1586">
                  <c:v>4.1659999999999999E-4</c:v>
                </c:pt>
                <c:pt idx="1587">
                  <c:v>4.1580000000000002E-4</c:v>
                </c:pt>
                <c:pt idx="1588">
                  <c:v>4.15E-4</c:v>
                </c:pt>
                <c:pt idx="1589">
                  <c:v>4.1419999999999998E-4</c:v>
                </c:pt>
                <c:pt idx="1590">
                  <c:v>4.1340000000000002E-4</c:v>
                </c:pt>
                <c:pt idx="1591">
                  <c:v>4.126E-4</c:v>
                </c:pt>
                <c:pt idx="1592">
                  <c:v>4.1179999999999998E-4</c:v>
                </c:pt>
                <c:pt idx="1593">
                  <c:v>4.1100000000000002E-4</c:v>
                </c:pt>
                <c:pt idx="1594">
                  <c:v>4.102E-4</c:v>
                </c:pt>
                <c:pt idx="1595">
                  <c:v>4.0939999999999998E-4</c:v>
                </c:pt>
                <c:pt idx="1596">
                  <c:v>4.0860000000000001E-4</c:v>
                </c:pt>
                <c:pt idx="1597">
                  <c:v>4.0779999999999999E-4</c:v>
                </c:pt>
                <c:pt idx="1598">
                  <c:v>4.0700000000000003E-4</c:v>
                </c:pt>
                <c:pt idx="1599">
                  <c:v>4.0620000000000001E-4</c:v>
                </c:pt>
                <c:pt idx="1600">
                  <c:v>4.0549999999999999E-4</c:v>
                </c:pt>
                <c:pt idx="1601">
                  <c:v>4.0470000000000002E-4</c:v>
                </c:pt>
                <c:pt idx="1602">
                  <c:v>4.0390000000000001E-4</c:v>
                </c:pt>
                <c:pt idx="1603">
                  <c:v>4.0309999999999999E-4</c:v>
                </c:pt>
                <c:pt idx="1604">
                  <c:v>4.0240000000000002E-4</c:v>
                </c:pt>
                <c:pt idx="1605">
                  <c:v>4.016E-4</c:v>
                </c:pt>
                <c:pt idx="1606">
                  <c:v>4.0089999999999999E-4</c:v>
                </c:pt>
                <c:pt idx="1607">
                  <c:v>4.0010000000000002E-4</c:v>
                </c:pt>
                <c:pt idx="1608">
                  <c:v>3.993E-4</c:v>
                </c:pt>
                <c:pt idx="1609">
                  <c:v>3.9859999999999999E-4</c:v>
                </c:pt>
                <c:pt idx="1610">
                  <c:v>3.9780000000000002E-4</c:v>
                </c:pt>
                <c:pt idx="1611">
                  <c:v>3.971E-4</c:v>
                </c:pt>
                <c:pt idx="1612">
                  <c:v>3.9639999999999999E-4</c:v>
                </c:pt>
                <c:pt idx="1613">
                  <c:v>3.9560000000000002E-4</c:v>
                </c:pt>
                <c:pt idx="1614">
                  <c:v>3.949E-4</c:v>
                </c:pt>
                <c:pt idx="1615">
                  <c:v>3.9409999999999998E-4</c:v>
                </c:pt>
                <c:pt idx="1616">
                  <c:v>3.9340000000000002E-4</c:v>
                </c:pt>
                <c:pt idx="1617">
                  <c:v>3.927E-4</c:v>
                </c:pt>
                <c:pt idx="1618">
                  <c:v>3.9199999999999999E-4</c:v>
                </c:pt>
                <c:pt idx="1619">
                  <c:v>3.9120000000000002E-4</c:v>
                </c:pt>
                <c:pt idx="1620">
                  <c:v>3.9050000000000001E-4</c:v>
                </c:pt>
                <c:pt idx="1621">
                  <c:v>3.8979999999999999E-4</c:v>
                </c:pt>
                <c:pt idx="1622">
                  <c:v>3.8910000000000003E-4</c:v>
                </c:pt>
                <c:pt idx="1623">
                  <c:v>3.8840000000000001E-4</c:v>
                </c:pt>
                <c:pt idx="1624">
                  <c:v>3.8769999999999999E-4</c:v>
                </c:pt>
                <c:pt idx="1625">
                  <c:v>3.8699999999999997E-4</c:v>
                </c:pt>
                <c:pt idx="1626">
                  <c:v>3.8630000000000001E-4</c:v>
                </c:pt>
                <c:pt idx="1627">
                  <c:v>3.8559999999999999E-4</c:v>
                </c:pt>
                <c:pt idx="1628">
                  <c:v>3.8489999999999998E-4</c:v>
                </c:pt>
                <c:pt idx="1629">
                  <c:v>3.8420000000000001E-4</c:v>
                </c:pt>
                <c:pt idx="1630">
                  <c:v>3.835E-4</c:v>
                </c:pt>
                <c:pt idx="1631">
                  <c:v>3.8279999999999998E-4</c:v>
                </c:pt>
                <c:pt idx="1632">
                  <c:v>3.8210000000000002E-4</c:v>
                </c:pt>
                <c:pt idx="1633">
                  <c:v>3.814E-4</c:v>
                </c:pt>
                <c:pt idx="1634">
                  <c:v>3.8069999999999998E-4</c:v>
                </c:pt>
                <c:pt idx="1635">
                  <c:v>3.8010000000000002E-4</c:v>
                </c:pt>
                <c:pt idx="1636">
                  <c:v>3.7940000000000001E-4</c:v>
                </c:pt>
                <c:pt idx="1637">
                  <c:v>3.7869999999999999E-4</c:v>
                </c:pt>
                <c:pt idx="1638">
                  <c:v>3.7800000000000003E-4</c:v>
                </c:pt>
                <c:pt idx="1639">
                  <c:v>3.7740000000000001E-4</c:v>
                </c:pt>
                <c:pt idx="1640">
                  <c:v>3.7669999999999999E-4</c:v>
                </c:pt>
                <c:pt idx="1641">
                  <c:v>3.7599999999999998E-4</c:v>
                </c:pt>
                <c:pt idx="1642">
                  <c:v>3.7540000000000002E-4</c:v>
                </c:pt>
                <c:pt idx="1643">
                  <c:v>3.747E-4</c:v>
                </c:pt>
                <c:pt idx="1644">
                  <c:v>3.7409999999999999E-4</c:v>
                </c:pt>
                <c:pt idx="1645">
                  <c:v>3.7340000000000002E-4</c:v>
                </c:pt>
                <c:pt idx="1646">
                  <c:v>3.7280000000000001E-4</c:v>
                </c:pt>
                <c:pt idx="1647">
                  <c:v>3.7209999999999999E-4</c:v>
                </c:pt>
                <c:pt idx="1648">
                  <c:v>3.7149999999999998E-4</c:v>
                </c:pt>
                <c:pt idx="1649">
                  <c:v>3.7090000000000002E-4</c:v>
                </c:pt>
                <c:pt idx="1650">
                  <c:v>3.702E-4</c:v>
                </c:pt>
                <c:pt idx="1651">
                  <c:v>3.6959999999999998E-4</c:v>
                </c:pt>
                <c:pt idx="1652">
                  <c:v>3.6890000000000002E-4</c:v>
                </c:pt>
                <c:pt idx="1653">
                  <c:v>3.6830000000000001E-4</c:v>
                </c:pt>
                <c:pt idx="1654">
                  <c:v>3.6769999999999999E-4</c:v>
                </c:pt>
                <c:pt idx="1655">
                  <c:v>3.6709999999999998E-4</c:v>
                </c:pt>
                <c:pt idx="1656">
                  <c:v>3.6640000000000002E-4</c:v>
                </c:pt>
                <c:pt idx="1657">
                  <c:v>3.658E-4</c:v>
                </c:pt>
                <c:pt idx="1658">
                  <c:v>3.6519999999999999E-4</c:v>
                </c:pt>
                <c:pt idx="1659">
                  <c:v>3.6460000000000003E-4</c:v>
                </c:pt>
                <c:pt idx="1660">
                  <c:v>3.6400000000000001E-4</c:v>
                </c:pt>
                <c:pt idx="1661">
                  <c:v>3.634E-4</c:v>
                </c:pt>
                <c:pt idx="1662">
                  <c:v>3.6279999999999998E-4</c:v>
                </c:pt>
                <c:pt idx="1663">
                  <c:v>3.6220000000000002E-4</c:v>
                </c:pt>
                <c:pt idx="1664">
                  <c:v>3.6160000000000001E-4</c:v>
                </c:pt>
                <c:pt idx="1665">
                  <c:v>3.6099999999999999E-4</c:v>
                </c:pt>
                <c:pt idx="1666">
                  <c:v>3.6039999999999998E-4</c:v>
                </c:pt>
                <c:pt idx="1667">
                  <c:v>3.5980000000000002E-4</c:v>
                </c:pt>
                <c:pt idx="1668">
                  <c:v>3.592E-4</c:v>
                </c:pt>
                <c:pt idx="1669">
                  <c:v>3.5859999999999999E-4</c:v>
                </c:pt>
                <c:pt idx="1670">
                  <c:v>3.5799999999999997E-4</c:v>
                </c:pt>
                <c:pt idx="1671">
                  <c:v>3.5740000000000001E-4</c:v>
                </c:pt>
                <c:pt idx="1672">
                  <c:v>3.568E-4</c:v>
                </c:pt>
                <c:pt idx="1673">
                  <c:v>3.5629999999999999E-4</c:v>
                </c:pt>
                <c:pt idx="1674">
                  <c:v>3.5570000000000003E-4</c:v>
                </c:pt>
                <c:pt idx="1675">
                  <c:v>3.5510000000000001E-4</c:v>
                </c:pt>
                <c:pt idx="1676">
                  <c:v>3.545E-4</c:v>
                </c:pt>
                <c:pt idx="1677">
                  <c:v>3.5399999999999999E-4</c:v>
                </c:pt>
                <c:pt idx="1678">
                  <c:v>3.5340000000000002E-4</c:v>
                </c:pt>
                <c:pt idx="1679">
                  <c:v>3.5280000000000001E-4</c:v>
                </c:pt>
                <c:pt idx="1680">
                  <c:v>3.523E-4</c:v>
                </c:pt>
                <c:pt idx="1681">
                  <c:v>3.5169999999999998E-4</c:v>
                </c:pt>
                <c:pt idx="1682">
                  <c:v>3.5110000000000002E-4</c:v>
                </c:pt>
                <c:pt idx="1683">
                  <c:v>3.5060000000000001E-4</c:v>
                </c:pt>
                <c:pt idx="1684">
                  <c:v>3.5E-4</c:v>
                </c:pt>
                <c:pt idx="1685">
                  <c:v>3.4949999999999998E-4</c:v>
                </c:pt>
                <c:pt idx="1686">
                  <c:v>3.4890000000000002E-4</c:v>
                </c:pt>
                <c:pt idx="1687">
                  <c:v>3.4840000000000001E-4</c:v>
                </c:pt>
                <c:pt idx="1688">
                  <c:v>3.479E-4</c:v>
                </c:pt>
                <c:pt idx="1689">
                  <c:v>3.4729999999999999E-4</c:v>
                </c:pt>
                <c:pt idx="1690">
                  <c:v>3.4680000000000003E-4</c:v>
                </c:pt>
                <c:pt idx="1691">
                  <c:v>3.4620000000000001E-4</c:v>
                </c:pt>
                <c:pt idx="1692">
                  <c:v>3.457E-4</c:v>
                </c:pt>
                <c:pt idx="1693">
                  <c:v>3.4519999999999999E-4</c:v>
                </c:pt>
                <c:pt idx="1694">
                  <c:v>3.4459999999999997E-4</c:v>
                </c:pt>
                <c:pt idx="1695">
                  <c:v>3.4410000000000002E-4</c:v>
                </c:pt>
                <c:pt idx="1696">
                  <c:v>3.436E-4</c:v>
                </c:pt>
                <c:pt idx="1697">
                  <c:v>3.4309999999999999E-4</c:v>
                </c:pt>
                <c:pt idx="1698">
                  <c:v>3.4259999999999998E-4</c:v>
                </c:pt>
                <c:pt idx="1699">
                  <c:v>3.4200000000000002E-4</c:v>
                </c:pt>
                <c:pt idx="1700">
                  <c:v>3.4150000000000001E-4</c:v>
                </c:pt>
                <c:pt idx="1701">
                  <c:v>3.4099999999999999E-4</c:v>
                </c:pt>
                <c:pt idx="1702">
                  <c:v>3.4049999999999998E-4</c:v>
                </c:pt>
                <c:pt idx="1703">
                  <c:v>3.4000000000000002E-4</c:v>
                </c:pt>
                <c:pt idx="1704">
                  <c:v>3.3950000000000001E-4</c:v>
                </c:pt>
                <c:pt idx="1705">
                  <c:v>3.39E-4</c:v>
                </c:pt>
                <c:pt idx="1706">
                  <c:v>3.3849999999999999E-4</c:v>
                </c:pt>
                <c:pt idx="1707">
                  <c:v>3.3799999999999998E-4</c:v>
                </c:pt>
                <c:pt idx="1708">
                  <c:v>3.3750000000000002E-4</c:v>
                </c:pt>
                <c:pt idx="1709">
                  <c:v>3.3700000000000001E-4</c:v>
                </c:pt>
                <c:pt idx="1710">
                  <c:v>3.3649999999999999E-4</c:v>
                </c:pt>
                <c:pt idx="1711">
                  <c:v>3.3609999999999998E-4</c:v>
                </c:pt>
                <c:pt idx="1712">
                  <c:v>3.3560000000000003E-4</c:v>
                </c:pt>
                <c:pt idx="1713">
                  <c:v>3.3510000000000001E-4</c:v>
                </c:pt>
                <c:pt idx="1714">
                  <c:v>3.346E-4</c:v>
                </c:pt>
                <c:pt idx="1715">
                  <c:v>3.3409999999999999E-4</c:v>
                </c:pt>
                <c:pt idx="1716">
                  <c:v>3.3369999999999998E-4</c:v>
                </c:pt>
                <c:pt idx="1717">
                  <c:v>3.3320000000000002E-4</c:v>
                </c:pt>
                <c:pt idx="1718">
                  <c:v>3.3270000000000001E-4</c:v>
                </c:pt>
                <c:pt idx="1719">
                  <c:v>3.322E-4</c:v>
                </c:pt>
                <c:pt idx="1720">
                  <c:v>3.3179999999999999E-4</c:v>
                </c:pt>
                <c:pt idx="1721">
                  <c:v>3.3129999999999998E-4</c:v>
                </c:pt>
                <c:pt idx="1722">
                  <c:v>3.3090000000000002E-4</c:v>
                </c:pt>
                <c:pt idx="1723">
                  <c:v>3.3040000000000001E-4</c:v>
                </c:pt>
                <c:pt idx="1724">
                  <c:v>3.3E-4</c:v>
                </c:pt>
                <c:pt idx="1725">
                  <c:v>3.2949999999999999E-4</c:v>
                </c:pt>
                <c:pt idx="1726">
                  <c:v>3.2909999999999998E-4</c:v>
                </c:pt>
                <c:pt idx="1727">
                  <c:v>3.2860000000000002E-4</c:v>
                </c:pt>
                <c:pt idx="1728">
                  <c:v>3.2820000000000001E-4</c:v>
                </c:pt>
                <c:pt idx="1729">
                  <c:v>3.277E-4</c:v>
                </c:pt>
                <c:pt idx="1730">
                  <c:v>3.2729999999999999E-4</c:v>
                </c:pt>
                <c:pt idx="1731">
                  <c:v>3.2679999999999997E-4</c:v>
                </c:pt>
                <c:pt idx="1732">
                  <c:v>3.2640000000000002E-4</c:v>
                </c:pt>
                <c:pt idx="1733">
                  <c:v>3.2600000000000001E-4</c:v>
                </c:pt>
                <c:pt idx="1734">
                  <c:v>3.255E-4</c:v>
                </c:pt>
                <c:pt idx="1735">
                  <c:v>3.2509999999999999E-4</c:v>
                </c:pt>
                <c:pt idx="1736">
                  <c:v>3.2469999999999998E-4</c:v>
                </c:pt>
                <c:pt idx="1737">
                  <c:v>3.2430000000000002E-4</c:v>
                </c:pt>
                <c:pt idx="1738">
                  <c:v>3.2380000000000001E-4</c:v>
                </c:pt>
                <c:pt idx="1739">
                  <c:v>3.234E-4</c:v>
                </c:pt>
                <c:pt idx="1740">
                  <c:v>3.2299999999999999E-4</c:v>
                </c:pt>
                <c:pt idx="1741">
                  <c:v>3.2259999999999998E-4</c:v>
                </c:pt>
                <c:pt idx="1742">
                  <c:v>3.2220000000000003E-4</c:v>
                </c:pt>
                <c:pt idx="1743">
                  <c:v>3.2180000000000002E-4</c:v>
                </c:pt>
                <c:pt idx="1744">
                  <c:v>3.2140000000000001E-4</c:v>
                </c:pt>
                <c:pt idx="1745">
                  <c:v>3.2089999999999999E-4</c:v>
                </c:pt>
                <c:pt idx="1746">
                  <c:v>3.2049999999999998E-4</c:v>
                </c:pt>
                <c:pt idx="1747">
                  <c:v>3.2009999999999997E-4</c:v>
                </c:pt>
                <c:pt idx="1748">
                  <c:v>3.1970000000000002E-4</c:v>
                </c:pt>
                <c:pt idx="1749">
                  <c:v>3.1930000000000001E-4</c:v>
                </c:pt>
                <c:pt idx="1750">
                  <c:v>3.189E-4</c:v>
                </c:pt>
                <c:pt idx="1751">
                  <c:v>3.1859999999999999E-4</c:v>
                </c:pt>
                <c:pt idx="1752">
                  <c:v>3.1819999999999998E-4</c:v>
                </c:pt>
                <c:pt idx="1753">
                  <c:v>3.1780000000000003E-4</c:v>
                </c:pt>
                <c:pt idx="1754">
                  <c:v>3.1740000000000002E-4</c:v>
                </c:pt>
                <c:pt idx="1755">
                  <c:v>3.1700000000000001E-4</c:v>
                </c:pt>
                <c:pt idx="1756">
                  <c:v>3.166E-4</c:v>
                </c:pt>
                <c:pt idx="1757">
                  <c:v>3.1619999999999999E-4</c:v>
                </c:pt>
                <c:pt idx="1758">
                  <c:v>3.1589999999999998E-4</c:v>
                </c:pt>
                <c:pt idx="1759">
                  <c:v>3.1550000000000003E-4</c:v>
                </c:pt>
                <c:pt idx="1760">
                  <c:v>3.1510000000000002E-4</c:v>
                </c:pt>
                <c:pt idx="1761">
                  <c:v>3.1470000000000001E-4</c:v>
                </c:pt>
                <c:pt idx="1762">
                  <c:v>3.144E-4</c:v>
                </c:pt>
                <c:pt idx="1763">
                  <c:v>3.1399999999999999E-4</c:v>
                </c:pt>
                <c:pt idx="1764">
                  <c:v>3.1359999999999998E-4</c:v>
                </c:pt>
                <c:pt idx="1765">
                  <c:v>3.1330000000000003E-4</c:v>
                </c:pt>
                <c:pt idx="1766">
                  <c:v>3.1290000000000002E-4</c:v>
                </c:pt>
                <c:pt idx="1767">
                  <c:v>3.1250000000000001E-4</c:v>
                </c:pt>
                <c:pt idx="1768">
                  <c:v>3.122E-4</c:v>
                </c:pt>
                <c:pt idx="1769">
                  <c:v>3.1179999999999999E-4</c:v>
                </c:pt>
                <c:pt idx="1770">
                  <c:v>3.1149999999999998E-4</c:v>
                </c:pt>
                <c:pt idx="1771">
                  <c:v>3.1110000000000003E-4</c:v>
                </c:pt>
                <c:pt idx="1772">
                  <c:v>3.1080000000000002E-4</c:v>
                </c:pt>
                <c:pt idx="1773">
                  <c:v>3.1040000000000001E-4</c:v>
                </c:pt>
                <c:pt idx="1774">
                  <c:v>3.101E-4</c:v>
                </c:pt>
                <c:pt idx="1775">
                  <c:v>3.0969999999999999E-4</c:v>
                </c:pt>
                <c:pt idx="1776">
                  <c:v>3.0939999999999999E-4</c:v>
                </c:pt>
                <c:pt idx="1777">
                  <c:v>3.0899999999999998E-4</c:v>
                </c:pt>
                <c:pt idx="1778">
                  <c:v>3.0870000000000002E-4</c:v>
                </c:pt>
                <c:pt idx="1779">
                  <c:v>3.0840000000000002E-4</c:v>
                </c:pt>
                <c:pt idx="1780">
                  <c:v>3.0800000000000001E-4</c:v>
                </c:pt>
                <c:pt idx="1781">
                  <c:v>3.077E-4</c:v>
                </c:pt>
                <c:pt idx="1782">
                  <c:v>3.0739999999999999E-4</c:v>
                </c:pt>
                <c:pt idx="1783">
                  <c:v>3.0699999999999998E-4</c:v>
                </c:pt>
                <c:pt idx="1784">
                  <c:v>3.0669999999999997E-4</c:v>
                </c:pt>
                <c:pt idx="1785">
                  <c:v>3.0640000000000002E-4</c:v>
                </c:pt>
                <c:pt idx="1786">
                  <c:v>3.0610000000000001E-4</c:v>
                </c:pt>
                <c:pt idx="1787">
                  <c:v>3.057E-4</c:v>
                </c:pt>
                <c:pt idx="1788">
                  <c:v>3.054E-4</c:v>
                </c:pt>
                <c:pt idx="1789">
                  <c:v>3.0509999999999999E-4</c:v>
                </c:pt>
                <c:pt idx="1790">
                  <c:v>3.0479999999999998E-4</c:v>
                </c:pt>
                <c:pt idx="1791">
                  <c:v>3.0449999999999997E-4</c:v>
                </c:pt>
                <c:pt idx="1792">
                  <c:v>3.0410000000000002E-4</c:v>
                </c:pt>
                <c:pt idx="1793">
                  <c:v>3.0380000000000001E-4</c:v>
                </c:pt>
                <c:pt idx="1794">
                  <c:v>3.035E-4</c:v>
                </c:pt>
                <c:pt idx="1795">
                  <c:v>3.032E-4</c:v>
                </c:pt>
                <c:pt idx="1796">
                  <c:v>3.0289999999999999E-4</c:v>
                </c:pt>
                <c:pt idx="1797">
                  <c:v>3.0259999999999998E-4</c:v>
                </c:pt>
                <c:pt idx="1798">
                  <c:v>3.0229999999999998E-4</c:v>
                </c:pt>
                <c:pt idx="1799">
                  <c:v>3.0200000000000002E-4</c:v>
                </c:pt>
                <c:pt idx="1800">
                  <c:v>3.0170000000000002E-4</c:v>
                </c:pt>
                <c:pt idx="1801">
                  <c:v>3.0140000000000001E-4</c:v>
                </c:pt>
                <c:pt idx="1802">
                  <c:v>3.011E-4</c:v>
                </c:pt>
                <c:pt idx="1803">
                  <c:v>3.0079999999999999E-4</c:v>
                </c:pt>
                <c:pt idx="1804">
                  <c:v>3.0049999999999999E-4</c:v>
                </c:pt>
                <c:pt idx="1805">
                  <c:v>3.0029999999999998E-4</c:v>
                </c:pt>
                <c:pt idx="1806">
                  <c:v>2.9999999999999997E-4</c:v>
                </c:pt>
                <c:pt idx="1807">
                  <c:v>2.9970000000000002E-4</c:v>
                </c:pt>
                <c:pt idx="1808">
                  <c:v>2.9940000000000001E-4</c:v>
                </c:pt>
                <c:pt idx="1809">
                  <c:v>2.9910000000000001E-4</c:v>
                </c:pt>
                <c:pt idx="1810">
                  <c:v>2.988E-4</c:v>
                </c:pt>
                <c:pt idx="1811">
                  <c:v>2.9859999999999999E-4</c:v>
                </c:pt>
                <c:pt idx="1812">
                  <c:v>2.9829999999999999E-4</c:v>
                </c:pt>
                <c:pt idx="1813">
                  <c:v>2.9799999999999998E-4</c:v>
                </c:pt>
                <c:pt idx="1814">
                  <c:v>2.9770000000000003E-4</c:v>
                </c:pt>
                <c:pt idx="1815">
                  <c:v>2.9750000000000002E-4</c:v>
                </c:pt>
                <c:pt idx="1816">
                  <c:v>2.9720000000000001E-4</c:v>
                </c:pt>
                <c:pt idx="1817">
                  <c:v>2.9690000000000001E-4</c:v>
                </c:pt>
                <c:pt idx="1818">
                  <c:v>2.967E-4</c:v>
                </c:pt>
                <c:pt idx="1819">
                  <c:v>2.9639999999999999E-4</c:v>
                </c:pt>
                <c:pt idx="1820">
                  <c:v>2.9609999999999999E-4</c:v>
                </c:pt>
                <c:pt idx="1821">
                  <c:v>2.9589999999999998E-4</c:v>
                </c:pt>
                <c:pt idx="1822">
                  <c:v>2.9559999999999998E-4</c:v>
                </c:pt>
                <c:pt idx="1823">
                  <c:v>2.9540000000000002E-4</c:v>
                </c:pt>
                <c:pt idx="1824">
                  <c:v>2.9510000000000002E-4</c:v>
                </c:pt>
                <c:pt idx="1825">
                  <c:v>2.9480000000000001E-4</c:v>
                </c:pt>
                <c:pt idx="1826">
                  <c:v>2.9460000000000001E-4</c:v>
                </c:pt>
                <c:pt idx="1827">
                  <c:v>2.943E-4</c:v>
                </c:pt>
                <c:pt idx="1828">
                  <c:v>2.9409999999999999E-4</c:v>
                </c:pt>
                <c:pt idx="1829">
                  <c:v>2.9379999999999999E-4</c:v>
                </c:pt>
                <c:pt idx="1830">
                  <c:v>2.9359999999999998E-4</c:v>
                </c:pt>
                <c:pt idx="1831">
                  <c:v>2.9329999999999997E-4</c:v>
                </c:pt>
                <c:pt idx="1832">
                  <c:v>2.9310000000000002E-4</c:v>
                </c:pt>
                <c:pt idx="1833">
                  <c:v>2.9280000000000002E-4</c:v>
                </c:pt>
                <c:pt idx="1834">
                  <c:v>2.9260000000000001E-4</c:v>
                </c:pt>
                <c:pt idx="1835">
                  <c:v>2.9240000000000001E-4</c:v>
                </c:pt>
                <c:pt idx="1836">
                  <c:v>2.921E-4</c:v>
                </c:pt>
                <c:pt idx="1837">
                  <c:v>2.9189999999999999E-4</c:v>
                </c:pt>
                <c:pt idx="1838">
                  <c:v>2.9159999999999999E-4</c:v>
                </c:pt>
                <c:pt idx="1839">
                  <c:v>2.9139999999999998E-4</c:v>
                </c:pt>
                <c:pt idx="1840">
                  <c:v>2.9119999999999998E-4</c:v>
                </c:pt>
                <c:pt idx="1841">
                  <c:v>2.9090000000000002E-4</c:v>
                </c:pt>
                <c:pt idx="1842">
                  <c:v>2.9070000000000002E-4</c:v>
                </c:pt>
                <c:pt idx="1843">
                  <c:v>2.9050000000000001E-4</c:v>
                </c:pt>
                <c:pt idx="1844">
                  <c:v>2.9020000000000001E-4</c:v>
                </c:pt>
                <c:pt idx="1845">
                  <c:v>2.9E-4</c:v>
                </c:pt>
                <c:pt idx="1846">
                  <c:v>2.898E-4</c:v>
                </c:pt>
                <c:pt idx="1847">
                  <c:v>2.8959999999999999E-4</c:v>
                </c:pt>
                <c:pt idx="1848">
                  <c:v>2.8929999999999998E-4</c:v>
                </c:pt>
                <c:pt idx="1849">
                  <c:v>2.8909999999999998E-4</c:v>
                </c:pt>
                <c:pt idx="1850">
                  <c:v>2.8889999999999997E-4</c:v>
                </c:pt>
                <c:pt idx="1851">
                  <c:v>2.8870000000000002E-4</c:v>
                </c:pt>
                <c:pt idx="1852">
                  <c:v>2.8840000000000002E-4</c:v>
                </c:pt>
                <c:pt idx="1853">
                  <c:v>2.8820000000000001E-4</c:v>
                </c:pt>
                <c:pt idx="1854">
                  <c:v>2.8800000000000001E-4</c:v>
                </c:pt>
                <c:pt idx="1855">
                  <c:v>2.878E-4</c:v>
                </c:pt>
                <c:pt idx="1856">
                  <c:v>2.876E-4</c:v>
                </c:pt>
                <c:pt idx="1857">
                  <c:v>2.8739999999999999E-4</c:v>
                </c:pt>
                <c:pt idx="1858">
                  <c:v>2.8709999999999999E-4</c:v>
                </c:pt>
                <c:pt idx="1859">
                  <c:v>2.8689999999999998E-4</c:v>
                </c:pt>
                <c:pt idx="1860">
                  <c:v>2.8669999999999998E-4</c:v>
                </c:pt>
                <c:pt idx="1861">
                  <c:v>2.8650000000000003E-4</c:v>
                </c:pt>
                <c:pt idx="1862">
                  <c:v>2.8630000000000002E-4</c:v>
                </c:pt>
                <c:pt idx="1863">
                  <c:v>2.8610000000000002E-4</c:v>
                </c:pt>
                <c:pt idx="1864">
                  <c:v>2.8590000000000001E-4</c:v>
                </c:pt>
                <c:pt idx="1865">
                  <c:v>2.8570000000000001E-4</c:v>
                </c:pt>
                <c:pt idx="1866">
                  <c:v>2.855E-4</c:v>
                </c:pt>
                <c:pt idx="1867">
                  <c:v>2.853E-4</c:v>
                </c:pt>
                <c:pt idx="1868">
                  <c:v>2.8509999999999999E-4</c:v>
                </c:pt>
                <c:pt idx="1869">
                  <c:v>2.8489999999999999E-4</c:v>
                </c:pt>
                <c:pt idx="1870">
                  <c:v>2.8469999999999998E-4</c:v>
                </c:pt>
                <c:pt idx="1871">
                  <c:v>2.8449999999999998E-4</c:v>
                </c:pt>
                <c:pt idx="1872">
                  <c:v>2.8430000000000003E-4</c:v>
                </c:pt>
                <c:pt idx="1873">
                  <c:v>2.8410000000000002E-4</c:v>
                </c:pt>
                <c:pt idx="1874">
                  <c:v>2.8390000000000002E-4</c:v>
                </c:pt>
                <c:pt idx="1875">
                  <c:v>2.8370000000000001E-4</c:v>
                </c:pt>
                <c:pt idx="1876">
                  <c:v>2.8350000000000001E-4</c:v>
                </c:pt>
                <c:pt idx="1877">
                  <c:v>2.833E-4</c:v>
                </c:pt>
                <c:pt idx="1878">
                  <c:v>2.831E-4</c:v>
                </c:pt>
                <c:pt idx="1879">
                  <c:v>2.8289999999999999E-4</c:v>
                </c:pt>
                <c:pt idx="1880">
                  <c:v>2.8269999999999999E-4</c:v>
                </c:pt>
                <c:pt idx="1881">
                  <c:v>2.8259999999999998E-4</c:v>
                </c:pt>
                <c:pt idx="1882">
                  <c:v>2.8239999999999998E-4</c:v>
                </c:pt>
                <c:pt idx="1883">
                  <c:v>2.8219999999999997E-4</c:v>
                </c:pt>
                <c:pt idx="1884">
                  <c:v>2.8200000000000002E-4</c:v>
                </c:pt>
                <c:pt idx="1885">
                  <c:v>2.8180000000000002E-4</c:v>
                </c:pt>
                <c:pt idx="1886">
                  <c:v>2.8170000000000002E-4</c:v>
                </c:pt>
                <c:pt idx="1887">
                  <c:v>2.8150000000000001E-4</c:v>
                </c:pt>
                <c:pt idx="1888">
                  <c:v>2.8130000000000001E-4</c:v>
                </c:pt>
                <c:pt idx="1889">
                  <c:v>2.811E-4</c:v>
                </c:pt>
                <c:pt idx="1890">
                  <c:v>2.81E-4</c:v>
                </c:pt>
                <c:pt idx="1891">
                  <c:v>2.8079999999999999E-4</c:v>
                </c:pt>
                <c:pt idx="1892">
                  <c:v>2.8059999999999999E-4</c:v>
                </c:pt>
                <c:pt idx="1893">
                  <c:v>2.8039999999999999E-4</c:v>
                </c:pt>
                <c:pt idx="1894">
                  <c:v>2.8029999999999998E-4</c:v>
                </c:pt>
                <c:pt idx="1895">
                  <c:v>2.8009999999999998E-4</c:v>
                </c:pt>
                <c:pt idx="1896">
                  <c:v>2.7989999999999997E-4</c:v>
                </c:pt>
                <c:pt idx="1897">
                  <c:v>2.7980000000000002E-4</c:v>
                </c:pt>
                <c:pt idx="1898">
                  <c:v>2.7960000000000002E-4</c:v>
                </c:pt>
                <c:pt idx="1899">
                  <c:v>2.7940000000000002E-4</c:v>
                </c:pt>
                <c:pt idx="1900">
                  <c:v>2.7930000000000001E-4</c:v>
                </c:pt>
                <c:pt idx="1901">
                  <c:v>2.7910000000000001E-4</c:v>
                </c:pt>
                <c:pt idx="1902">
                  <c:v>2.7900000000000001E-4</c:v>
                </c:pt>
                <c:pt idx="1903">
                  <c:v>2.788E-4</c:v>
                </c:pt>
                <c:pt idx="1904">
                  <c:v>2.786E-4</c:v>
                </c:pt>
                <c:pt idx="1905">
                  <c:v>2.7849999999999999E-4</c:v>
                </c:pt>
                <c:pt idx="1906">
                  <c:v>2.7829999999999999E-4</c:v>
                </c:pt>
                <c:pt idx="1907">
                  <c:v>2.7819999999999999E-4</c:v>
                </c:pt>
                <c:pt idx="1908">
                  <c:v>2.7799999999999998E-4</c:v>
                </c:pt>
                <c:pt idx="1909">
                  <c:v>2.7789999999999998E-4</c:v>
                </c:pt>
                <c:pt idx="1910">
                  <c:v>2.7769999999999997E-4</c:v>
                </c:pt>
                <c:pt idx="1911">
                  <c:v>2.7760000000000003E-4</c:v>
                </c:pt>
                <c:pt idx="1912">
                  <c:v>2.7740000000000002E-4</c:v>
                </c:pt>
                <c:pt idx="1913">
                  <c:v>2.7730000000000002E-4</c:v>
                </c:pt>
                <c:pt idx="1914">
                  <c:v>2.7710000000000001E-4</c:v>
                </c:pt>
                <c:pt idx="1915">
                  <c:v>2.7700000000000001E-4</c:v>
                </c:pt>
                <c:pt idx="1916">
                  <c:v>2.7680000000000001E-4</c:v>
                </c:pt>
                <c:pt idx="1917">
                  <c:v>2.767E-4</c:v>
                </c:pt>
                <c:pt idx="1918">
                  <c:v>2.766E-4</c:v>
                </c:pt>
                <c:pt idx="1919">
                  <c:v>2.764E-4</c:v>
                </c:pt>
                <c:pt idx="1920">
                  <c:v>2.7629999999999999E-4</c:v>
                </c:pt>
                <c:pt idx="1921">
                  <c:v>2.7609999999999999E-4</c:v>
                </c:pt>
                <c:pt idx="1922">
                  <c:v>2.7599999999999999E-4</c:v>
                </c:pt>
                <c:pt idx="1923">
                  <c:v>2.7589999999999998E-4</c:v>
                </c:pt>
                <c:pt idx="1924">
                  <c:v>2.7569999999999998E-4</c:v>
                </c:pt>
                <c:pt idx="1925">
                  <c:v>2.7559999999999998E-4</c:v>
                </c:pt>
                <c:pt idx="1926">
                  <c:v>2.7549999999999997E-4</c:v>
                </c:pt>
                <c:pt idx="1927">
                  <c:v>2.7530000000000002E-4</c:v>
                </c:pt>
                <c:pt idx="1928">
                  <c:v>2.7520000000000002E-4</c:v>
                </c:pt>
                <c:pt idx="1929">
                  <c:v>2.7510000000000002E-4</c:v>
                </c:pt>
                <c:pt idx="1930">
                  <c:v>2.7500000000000002E-4</c:v>
                </c:pt>
                <c:pt idx="1931">
                  <c:v>2.7480000000000001E-4</c:v>
                </c:pt>
                <c:pt idx="1932">
                  <c:v>2.7470000000000001E-4</c:v>
                </c:pt>
                <c:pt idx="1933">
                  <c:v>2.7460000000000001E-4</c:v>
                </c:pt>
                <c:pt idx="1934">
                  <c:v>2.745E-4</c:v>
                </c:pt>
                <c:pt idx="1935">
                  <c:v>2.743E-4</c:v>
                </c:pt>
                <c:pt idx="1936">
                  <c:v>2.742E-4</c:v>
                </c:pt>
                <c:pt idx="1937">
                  <c:v>2.7409999999999999E-4</c:v>
                </c:pt>
                <c:pt idx="1938">
                  <c:v>2.7399999999999999E-4</c:v>
                </c:pt>
                <c:pt idx="1939">
                  <c:v>2.7389999999999999E-4</c:v>
                </c:pt>
                <c:pt idx="1940">
                  <c:v>2.7369999999999998E-4</c:v>
                </c:pt>
                <c:pt idx="1941">
                  <c:v>2.7359999999999998E-4</c:v>
                </c:pt>
                <c:pt idx="1942">
                  <c:v>2.7349999999999998E-4</c:v>
                </c:pt>
                <c:pt idx="1943">
                  <c:v>2.7339999999999998E-4</c:v>
                </c:pt>
                <c:pt idx="1944">
                  <c:v>2.7329999999999998E-4</c:v>
                </c:pt>
                <c:pt idx="1945">
                  <c:v>2.7320000000000003E-4</c:v>
                </c:pt>
                <c:pt idx="1946">
                  <c:v>2.7310000000000002E-4</c:v>
                </c:pt>
                <c:pt idx="1947">
                  <c:v>2.7300000000000002E-4</c:v>
                </c:pt>
                <c:pt idx="1948">
                  <c:v>2.7290000000000002E-4</c:v>
                </c:pt>
                <c:pt idx="1949">
                  <c:v>2.7280000000000002E-4</c:v>
                </c:pt>
                <c:pt idx="1950">
                  <c:v>2.7270000000000001E-4</c:v>
                </c:pt>
                <c:pt idx="1951">
                  <c:v>2.7250000000000001E-4</c:v>
                </c:pt>
                <c:pt idx="1952">
                  <c:v>2.7240000000000001E-4</c:v>
                </c:pt>
                <c:pt idx="1953">
                  <c:v>2.7230000000000001E-4</c:v>
                </c:pt>
                <c:pt idx="1954">
                  <c:v>2.722E-4</c:v>
                </c:pt>
                <c:pt idx="1955">
                  <c:v>2.721E-4</c:v>
                </c:pt>
                <c:pt idx="1956">
                  <c:v>2.72E-4</c:v>
                </c:pt>
                <c:pt idx="1957">
                  <c:v>2.719E-4</c:v>
                </c:pt>
                <c:pt idx="1958">
                  <c:v>2.719E-4</c:v>
                </c:pt>
                <c:pt idx="1959">
                  <c:v>2.7179999999999999E-4</c:v>
                </c:pt>
                <c:pt idx="1960">
                  <c:v>2.7169999999999999E-4</c:v>
                </c:pt>
                <c:pt idx="1961">
                  <c:v>2.7159999999999999E-4</c:v>
                </c:pt>
                <c:pt idx="1962">
                  <c:v>2.7149999999999999E-4</c:v>
                </c:pt>
                <c:pt idx="1963">
                  <c:v>2.7139999999999998E-4</c:v>
                </c:pt>
                <c:pt idx="1964">
                  <c:v>2.7129999999999998E-4</c:v>
                </c:pt>
                <c:pt idx="1965">
                  <c:v>2.7119999999999998E-4</c:v>
                </c:pt>
                <c:pt idx="1966">
                  <c:v>2.7109999999999998E-4</c:v>
                </c:pt>
                <c:pt idx="1967">
                  <c:v>2.7099999999999997E-4</c:v>
                </c:pt>
                <c:pt idx="1968">
                  <c:v>2.7090000000000003E-4</c:v>
                </c:pt>
                <c:pt idx="1969">
                  <c:v>2.7090000000000003E-4</c:v>
                </c:pt>
                <c:pt idx="1970">
                  <c:v>2.7080000000000002E-4</c:v>
                </c:pt>
                <c:pt idx="1971">
                  <c:v>2.7070000000000002E-4</c:v>
                </c:pt>
                <c:pt idx="1972">
                  <c:v>2.7060000000000002E-4</c:v>
                </c:pt>
                <c:pt idx="1973">
                  <c:v>2.7050000000000002E-4</c:v>
                </c:pt>
                <c:pt idx="1974">
                  <c:v>2.7050000000000002E-4</c:v>
                </c:pt>
                <c:pt idx="1975">
                  <c:v>2.7040000000000001E-4</c:v>
                </c:pt>
                <c:pt idx="1976">
                  <c:v>2.7030000000000001E-4</c:v>
                </c:pt>
                <c:pt idx="1977">
                  <c:v>2.7020000000000001E-4</c:v>
                </c:pt>
                <c:pt idx="1978">
                  <c:v>2.7010000000000001E-4</c:v>
                </c:pt>
                <c:pt idx="1979">
                  <c:v>2.7010000000000001E-4</c:v>
                </c:pt>
                <c:pt idx="1980">
                  <c:v>2.7E-4</c:v>
                </c:pt>
                <c:pt idx="1981">
                  <c:v>2.699E-4</c:v>
                </c:pt>
                <c:pt idx="1982">
                  <c:v>2.699E-4</c:v>
                </c:pt>
                <c:pt idx="1983">
                  <c:v>2.698E-4</c:v>
                </c:pt>
                <c:pt idx="1984">
                  <c:v>2.697E-4</c:v>
                </c:pt>
                <c:pt idx="1985">
                  <c:v>2.6959999999999999E-4</c:v>
                </c:pt>
                <c:pt idx="1986">
                  <c:v>2.6959999999999999E-4</c:v>
                </c:pt>
                <c:pt idx="1987">
                  <c:v>2.6949999999999999E-4</c:v>
                </c:pt>
                <c:pt idx="1988">
                  <c:v>2.6939999999999999E-4</c:v>
                </c:pt>
                <c:pt idx="1989">
                  <c:v>2.6939999999999999E-4</c:v>
                </c:pt>
                <c:pt idx="1990">
                  <c:v>2.6929999999999999E-4</c:v>
                </c:pt>
                <c:pt idx="1991">
                  <c:v>2.6929999999999999E-4</c:v>
                </c:pt>
                <c:pt idx="1992">
                  <c:v>2.6919999999999998E-4</c:v>
                </c:pt>
                <c:pt idx="1993">
                  <c:v>2.6909999999999998E-4</c:v>
                </c:pt>
                <c:pt idx="1994">
                  <c:v>2.6909999999999998E-4</c:v>
                </c:pt>
                <c:pt idx="1995">
                  <c:v>2.6899999999999998E-4</c:v>
                </c:pt>
                <c:pt idx="1996">
                  <c:v>2.6899999999999998E-4</c:v>
                </c:pt>
                <c:pt idx="1997">
                  <c:v>2.6889999999999998E-4</c:v>
                </c:pt>
                <c:pt idx="1998">
                  <c:v>2.6879999999999997E-4</c:v>
                </c:pt>
                <c:pt idx="1999">
                  <c:v>2.6879999999999997E-4</c:v>
                </c:pt>
                <c:pt idx="2000">
                  <c:v>2.6870000000000003E-4</c:v>
                </c:pt>
                <c:pt idx="2001">
                  <c:v>2.6870000000000003E-4</c:v>
                </c:pt>
                <c:pt idx="2002">
                  <c:v>2.6860000000000002E-4</c:v>
                </c:pt>
                <c:pt idx="2003">
                  <c:v>2.6860000000000002E-4</c:v>
                </c:pt>
                <c:pt idx="2004">
                  <c:v>2.6850000000000002E-4</c:v>
                </c:pt>
                <c:pt idx="2005">
                  <c:v>2.6850000000000002E-4</c:v>
                </c:pt>
                <c:pt idx="2006">
                  <c:v>2.6840000000000002E-4</c:v>
                </c:pt>
                <c:pt idx="2007">
                  <c:v>2.6840000000000002E-4</c:v>
                </c:pt>
                <c:pt idx="2008">
                  <c:v>2.6830000000000002E-4</c:v>
                </c:pt>
                <c:pt idx="2009">
                  <c:v>2.6830000000000002E-4</c:v>
                </c:pt>
                <c:pt idx="2010">
                  <c:v>2.6820000000000001E-4</c:v>
                </c:pt>
                <c:pt idx="2011">
                  <c:v>2.6820000000000001E-4</c:v>
                </c:pt>
                <c:pt idx="2012">
                  <c:v>2.6820000000000001E-4</c:v>
                </c:pt>
                <c:pt idx="2013">
                  <c:v>2.6810000000000001E-4</c:v>
                </c:pt>
                <c:pt idx="2014">
                  <c:v>2.6810000000000001E-4</c:v>
                </c:pt>
                <c:pt idx="2015">
                  <c:v>2.6800000000000001E-4</c:v>
                </c:pt>
                <c:pt idx="2016">
                  <c:v>2.6800000000000001E-4</c:v>
                </c:pt>
                <c:pt idx="2017">
                  <c:v>2.6790000000000001E-4</c:v>
                </c:pt>
                <c:pt idx="2018">
                  <c:v>2.6790000000000001E-4</c:v>
                </c:pt>
                <c:pt idx="2019">
                  <c:v>2.6790000000000001E-4</c:v>
                </c:pt>
                <c:pt idx="2020">
                  <c:v>2.678E-4</c:v>
                </c:pt>
                <c:pt idx="2021">
                  <c:v>2.678E-4</c:v>
                </c:pt>
                <c:pt idx="2022">
                  <c:v>2.678E-4</c:v>
                </c:pt>
                <c:pt idx="2023">
                  <c:v>2.677E-4</c:v>
                </c:pt>
                <c:pt idx="2024">
                  <c:v>2.677E-4</c:v>
                </c:pt>
                <c:pt idx="2025">
                  <c:v>2.677E-4</c:v>
                </c:pt>
                <c:pt idx="2026">
                  <c:v>2.676E-4</c:v>
                </c:pt>
                <c:pt idx="2027">
                  <c:v>2.676E-4</c:v>
                </c:pt>
                <c:pt idx="2028">
                  <c:v>2.676E-4</c:v>
                </c:pt>
                <c:pt idx="2029">
                  <c:v>2.675E-4</c:v>
                </c:pt>
                <c:pt idx="2030">
                  <c:v>2.675E-4</c:v>
                </c:pt>
                <c:pt idx="2031">
                  <c:v>2.675E-4</c:v>
                </c:pt>
                <c:pt idx="2032">
                  <c:v>2.6739999999999999E-4</c:v>
                </c:pt>
                <c:pt idx="2033">
                  <c:v>2.6739999999999999E-4</c:v>
                </c:pt>
                <c:pt idx="2034">
                  <c:v>2.6739999999999999E-4</c:v>
                </c:pt>
                <c:pt idx="2035">
                  <c:v>2.6739999999999999E-4</c:v>
                </c:pt>
                <c:pt idx="2036">
                  <c:v>2.6729999999999999E-4</c:v>
                </c:pt>
                <c:pt idx="2037">
                  <c:v>2.6729999999999999E-4</c:v>
                </c:pt>
                <c:pt idx="2038">
                  <c:v>2.6729999999999999E-4</c:v>
                </c:pt>
                <c:pt idx="2039">
                  <c:v>2.6729999999999999E-4</c:v>
                </c:pt>
                <c:pt idx="2040">
                  <c:v>2.6719999999999999E-4</c:v>
                </c:pt>
                <c:pt idx="2041">
                  <c:v>2.6719999999999999E-4</c:v>
                </c:pt>
                <c:pt idx="2042">
                  <c:v>2.6719999999999999E-4</c:v>
                </c:pt>
                <c:pt idx="2043">
                  <c:v>2.6719999999999999E-4</c:v>
                </c:pt>
                <c:pt idx="2044">
                  <c:v>2.6709999999999999E-4</c:v>
                </c:pt>
                <c:pt idx="2045">
                  <c:v>2.6709999999999999E-4</c:v>
                </c:pt>
                <c:pt idx="2046">
                  <c:v>2.6709999999999999E-4</c:v>
                </c:pt>
                <c:pt idx="2047">
                  <c:v>2.6709999999999999E-4</c:v>
                </c:pt>
                <c:pt idx="2048">
                  <c:v>2.6709999999999999E-4</c:v>
                </c:pt>
                <c:pt idx="2049">
                  <c:v>2.6699999999999998E-4</c:v>
                </c:pt>
                <c:pt idx="2050">
                  <c:v>2.6699999999999998E-4</c:v>
                </c:pt>
                <c:pt idx="2051">
                  <c:v>2.6699999999999998E-4</c:v>
                </c:pt>
                <c:pt idx="2052">
                  <c:v>2.6699999999999998E-4</c:v>
                </c:pt>
                <c:pt idx="2053">
                  <c:v>2.6699999999999998E-4</c:v>
                </c:pt>
                <c:pt idx="2054">
                  <c:v>2.6699999999999998E-4</c:v>
                </c:pt>
                <c:pt idx="2055">
                  <c:v>2.6689999999999998E-4</c:v>
                </c:pt>
                <c:pt idx="2056">
                  <c:v>2.6689999999999998E-4</c:v>
                </c:pt>
                <c:pt idx="2057">
                  <c:v>2.6689999999999998E-4</c:v>
                </c:pt>
                <c:pt idx="2058">
                  <c:v>2.6689999999999998E-4</c:v>
                </c:pt>
                <c:pt idx="2059">
                  <c:v>2.6689999999999998E-4</c:v>
                </c:pt>
                <c:pt idx="2060">
                  <c:v>2.6689999999999998E-4</c:v>
                </c:pt>
                <c:pt idx="2061">
                  <c:v>2.6679999999999998E-4</c:v>
                </c:pt>
                <c:pt idx="2062">
                  <c:v>2.6679999999999998E-4</c:v>
                </c:pt>
                <c:pt idx="2063">
                  <c:v>2.6679999999999998E-4</c:v>
                </c:pt>
                <c:pt idx="2064">
                  <c:v>2.6679999999999998E-4</c:v>
                </c:pt>
                <c:pt idx="2065">
                  <c:v>2.6679999999999998E-4</c:v>
                </c:pt>
                <c:pt idx="2066">
                  <c:v>2.6679999999999998E-4</c:v>
                </c:pt>
                <c:pt idx="2067">
                  <c:v>2.6679999999999998E-4</c:v>
                </c:pt>
                <c:pt idx="2068">
                  <c:v>2.6669999999999998E-4</c:v>
                </c:pt>
                <c:pt idx="2069">
                  <c:v>2.6669999999999998E-4</c:v>
                </c:pt>
                <c:pt idx="2070">
                  <c:v>2.6669999999999998E-4</c:v>
                </c:pt>
                <c:pt idx="2071">
                  <c:v>2.6669999999999998E-4</c:v>
                </c:pt>
                <c:pt idx="2072">
                  <c:v>2.6669999999999998E-4</c:v>
                </c:pt>
                <c:pt idx="2073">
                  <c:v>2.6669999999999998E-4</c:v>
                </c:pt>
                <c:pt idx="2074">
                  <c:v>2.6669999999999998E-4</c:v>
                </c:pt>
                <c:pt idx="2075">
                  <c:v>2.6669999999999998E-4</c:v>
                </c:pt>
                <c:pt idx="2076">
                  <c:v>2.6659999999999998E-4</c:v>
                </c:pt>
                <c:pt idx="2077">
                  <c:v>2.6659999999999998E-4</c:v>
                </c:pt>
                <c:pt idx="2078">
                  <c:v>2.6659999999999998E-4</c:v>
                </c:pt>
                <c:pt idx="2079">
                  <c:v>2.6659999999999998E-4</c:v>
                </c:pt>
                <c:pt idx="2080">
                  <c:v>2.6659999999999998E-4</c:v>
                </c:pt>
                <c:pt idx="2081">
                  <c:v>2.6659999999999998E-4</c:v>
                </c:pt>
                <c:pt idx="2082">
                  <c:v>2.6659999999999998E-4</c:v>
                </c:pt>
                <c:pt idx="2083">
                  <c:v>2.6659999999999998E-4</c:v>
                </c:pt>
                <c:pt idx="2084">
                  <c:v>2.6659999999999998E-4</c:v>
                </c:pt>
                <c:pt idx="2085">
                  <c:v>2.6659999999999998E-4</c:v>
                </c:pt>
                <c:pt idx="2086">
                  <c:v>2.6650000000000003E-4</c:v>
                </c:pt>
                <c:pt idx="2087">
                  <c:v>2.6650000000000003E-4</c:v>
                </c:pt>
                <c:pt idx="2088">
                  <c:v>2.6650000000000003E-4</c:v>
                </c:pt>
                <c:pt idx="2089">
                  <c:v>2.6650000000000003E-4</c:v>
                </c:pt>
                <c:pt idx="2090">
                  <c:v>2.6650000000000003E-4</c:v>
                </c:pt>
                <c:pt idx="2091">
                  <c:v>2.6650000000000003E-4</c:v>
                </c:pt>
                <c:pt idx="2092">
                  <c:v>2.6650000000000003E-4</c:v>
                </c:pt>
                <c:pt idx="2093">
                  <c:v>2.6650000000000003E-4</c:v>
                </c:pt>
                <c:pt idx="2094">
                  <c:v>2.6650000000000003E-4</c:v>
                </c:pt>
                <c:pt idx="2095">
                  <c:v>2.6650000000000003E-4</c:v>
                </c:pt>
                <c:pt idx="2096">
                  <c:v>2.6650000000000003E-4</c:v>
                </c:pt>
                <c:pt idx="2097">
                  <c:v>2.6650000000000003E-4</c:v>
                </c:pt>
                <c:pt idx="2098">
                  <c:v>2.6650000000000003E-4</c:v>
                </c:pt>
                <c:pt idx="2099">
                  <c:v>2.6650000000000003E-4</c:v>
                </c:pt>
                <c:pt idx="2100">
                  <c:v>2.6640000000000002E-4</c:v>
                </c:pt>
                <c:pt idx="2101">
                  <c:v>2.6640000000000002E-4</c:v>
                </c:pt>
                <c:pt idx="2102">
                  <c:v>2.6640000000000002E-4</c:v>
                </c:pt>
                <c:pt idx="2103">
                  <c:v>2.6640000000000002E-4</c:v>
                </c:pt>
                <c:pt idx="2104">
                  <c:v>2.6640000000000002E-4</c:v>
                </c:pt>
                <c:pt idx="2105">
                  <c:v>2.6640000000000002E-4</c:v>
                </c:pt>
                <c:pt idx="2106">
                  <c:v>2.6640000000000002E-4</c:v>
                </c:pt>
                <c:pt idx="2107">
                  <c:v>2.6640000000000002E-4</c:v>
                </c:pt>
                <c:pt idx="2108">
                  <c:v>2.6640000000000002E-4</c:v>
                </c:pt>
                <c:pt idx="2109">
                  <c:v>2.6640000000000002E-4</c:v>
                </c:pt>
                <c:pt idx="2110">
                  <c:v>2.6640000000000002E-4</c:v>
                </c:pt>
                <c:pt idx="2111">
                  <c:v>2.6640000000000002E-4</c:v>
                </c:pt>
                <c:pt idx="2112">
                  <c:v>2.6640000000000002E-4</c:v>
                </c:pt>
                <c:pt idx="2113">
                  <c:v>2.6640000000000002E-4</c:v>
                </c:pt>
                <c:pt idx="2114">
                  <c:v>2.6640000000000002E-4</c:v>
                </c:pt>
                <c:pt idx="2115">
                  <c:v>2.6640000000000002E-4</c:v>
                </c:pt>
                <c:pt idx="2116">
                  <c:v>2.6640000000000002E-4</c:v>
                </c:pt>
                <c:pt idx="2117">
                  <c:v>2.6640000000000002E-4</c:v>
                </c:pt>
                <c:pt idx="2118">
                  <c:v>2.6640000000000002E-4</c:v>
                </c:pt>
                <c:pt idx="2119">
                  <c:v>2.6640000000000002E-4</c:v>
                </c:pt>
                <c:pt idx="2120">
                  <c:v>2.6640000000000002E-4</c:v>
                </c:pt>
                <c:pt idx="2121">
                  <c:v>2.6640000000000002E-4</c:v>
                </c:pt>
                <c:pt idx="2122">
                  <c:v>2.6640000000000002E-4</c:v>
                </c:pt>
                <c:pt idx="2123">
                  <c:v>2.6640000000000002E-4</c:v>
                </c:pt>
                <c:pt idx="2124">
                  <c:v>2.6640000000000002E-4</c:v>
                </c:pt>
                <c:pt idx="2125">
                  <c:v>2.6640000000000002E-4</c:v>
                </c:pt>
                <c:pt idx="2126">
                  <c:v>2.6640000000000002E-4</c:v>
                </c:pt>
                <c:pt idx="2127">
                  <c:v>2.6640000000000002E-4</c:v>
                </c:pt>
                <c:pt idx="2128">
                  <c:v>2.6640000000000002E-4</c:v>
                </c:pt>
                <c:pt idx="2129">
                  <c:v>2.6640000000000002E-4</c:v>
                </c:pt>
                <c:pt idx="2130">
                  <c:v>2.6640000000000002E-4</c:v>
                </c:pt>
                <c:pt idx="2131">
                  <c:v>2.6640000000000002E-4</c:v>
                </c:pt>
                <c:pt idx="2132">
                  <c:v>2.6640000000000002E-4</c:v>
                </c:pt>
                <c:pt idx="2133">
                  <c:v>2.6640000000000002E-4</c:v>
                </c:pt>
                <c:pt idx="2134">
                  <c:v>2.6640000000000002E-4</c:v>
                </c:pt>
                <c:pt idx="2135">
                  <c:v>2.6640000000000002E-4</c:v>
                </c:pt>
                <c:pt idx="2136">
                  <c:v>2.6640000000000002E-4</c:v>
                </c:pt>
                <c:pt idx="2137">
                  <c:v>2.6640000000000002E-4</c:v>
                </c:pt>
                <c:pt idx="2138">
                  <c:v>2.6640000000000002E-4</c:v>
                </c:pt>
                <c:pt idx="2139">
                  <c:v>2.6640000000000002E-4</c:v>
                </c:pt>
                <c:pt idx="2140">
                  <c:v>2.6640000000000002E-4</c:v>
                </c:pt>
                <c:pt idx="2141">
                  <c:v>2.6640000000000002E-4</c:v>
                </c:pt>
                <c:pt idx="2142">
                  <c:v>2.6640000000000002E-4</c:v>
                </c:pt>
                <c:pt idx="2143">
                  <c:v>2.6640000000000002E-4</c:v>
                </c:pt>
                <c:pt idx="2144">
                  <c:v>2.6640000000000002E-4</c:v>
                </c:pt>
                <c:pt idx="2145">
                  <c:v>2.6640000000000002E-4</c:v>
                </c:pt>
                <c:pt idx="2146">
                  <c:v>2.6640000000000002E-4</c:v>
                </c:pt>
                <c:pt idx="2147">
                  <c:v>2.6640000000000002E-4</c:v>
                </c:pt>
                <c:pt idx="2148">
                  <c:v>2.6640000000000002E-4</c:v>
                </c:pt>
                <c:pt idx="2149">
                  <c:v>2.6640000000000002E-4</c:v>
                </c:pt>
                <c:pt idx="2150">
                  <c:v>2.6640000000000002E-4</c:v>
                </c:pt>
                <c:pt idx="2151">
                  <c:v>2.6640000000000002E-4</c:v>
                </c:pt>
                <c:pt idx="2152">
                  <c:v>2.6640000000000002E-4</c:v>
                </c:pt>
                <c:pt idx="2153">
                  <c:v>2.6640000000000002E-4</c:v>
                </c:pt>
                <c:pt idx="2154">
                  <c:v>2.6640000000000002E-4</c:v>
                </c:pt>
                <c:pt idx="2155">
                  <c:v>2.6640000000000002E-4</c:v>
                </c:pt>
                <c:pt idx="2156">
                  <c:v>2.6640000000000002E-4</c:v>
                </c:pt>
                <c:pt idx="2157">
                  <c:v>2.6640000000000002E-4</c:v>
                </c:pt>
                <c:pt idx="2158">
                  <c:v>2.6640000000000002E-4</c:v>
                </c:pt>
                <c:pt idx="2159">
                  <c:v>2.6640000000000002E-4</c:v>
                </c:pt>
                <c:pt idx="2160">
                  <c:v>2.6640000000000002E-4</c:v>
                </c:pt>
                <c:pt idx="2161">
                  <c:v>2.6640000000000002E-4</c:v>
                </c:pt>
                <c:pt idx="2162">
                  <c:v>2.6640000000000002E-4</c:v>
                </c:pt>
                <c:pt idx="2163">
                  <c:v>2.6640000000000002E-4</c:v>
                </c:pt>
                <c:pt idx="2164">
                  <c:v>2.6640000000000002E-4</c:v>
                </c:pt>
                <c:pt idx="2165">
                  <c:v>2.6640000000000002E-4</c:v>
                </c:pt>
                <c:pt idx="2166">
                  <c:v>2.6640000000000002E-4</c:v>
                </c:pt>
                <c:pt idx="2167">
                  <c:v>2.6640000000000002E-4</c:v>
                </c:pt>
                <c:pt idx="2168">
                  <c:v>2.6640000000000002E-4</c:v>
                </c:pt>
                <c:pt idx="2169">
                  <c:v>2.6640000000000002E-4</c:v>
                </c:pt>
                <c:pt idx="2170">
                  <c:v>2.6640000000000002E-4</c:v>
                </c:pt>
                <c:pt idx="2171">
                  <c:v>2.6640000000000002E-4</c:v>
                </c:pt>
                <c:pt idx="2172">
                  <c:v>2.6640000000000002E-4</c:v>
                </c:pt>
                <c:pt idx="2173">
                  <c:v>2.6640000000000002E-4</c:v>
                </c:pt>
                <c:pt idx="2174">
                  <c:v>2.6640000000000002E-4</c:v>
                </c:pt>
                <c:pt idx="2175">
                  <c:v>2.6640000000000002E-4</c:v>
                </c:pt>
                <c:pt idx="2176">
                  <c:v>2.6640000000000002E-4</c:v>
                </c:pt>
                <c:pt idx="2177">
                  <c:v>2.6640000000000002E-4</c:v>
                </c:pt>
                <c:pt idx="2178">
                  <c:v>2.6640000000000002E-4</c:v>
                </c:pt>
                <c:pt idx="2179">
                  <c:v>2.6640000000000002E-4</c:v>
                </c:pt>
                <c:pt idx="2180">
                  <c:v>2.6640000000000002E-4</c:v>
                </c:pt>
                <c:pt idx="2181">
                  <c:v>2.6640000000000002E-4</c:v>
                </c:pt>
                <c:pt idx="2182">
                  <c:v>2.6640000000000002E-4</c:v>
                </c:pt>
                <c:pt idx="2183">
                  <c:v>2.6640000000000002E-4</c:v>
                </c:pt>
                <c:pt idx="2184">
                  <c:v>2.6640000000000002E-4</c:v>
                </c:pt>
                <c:pt idx="2185">
                  <c:v>2.6640000000000002E-4</c:v>
                </c:pt>
                <c:pt idx="2186">
                  <c:v>2.6640000000000002E-4</c:v>
                </c:pt>
                <c:pt idx="2187">
                  <c:v>2.6640000000000002E-4</c:v>
                </c:pt>
                <c:pt idx="2188">
                  <c:v>2.6640000000000002E-4</c:v>
                </c:pt>
                <c:pt idx="2189">
                  <c:v>2.6640000000000002E-4</c:v>
                </c:pt>
                <c:pt idx="2190">
                  <c:v>2.6640000000000002E-4</c:v>
                </c:pt>
                <c:pt idx="2191">
                  <c:v>2.6640000000000002E-4</c:v>
                </c:pt>
                <c:pt idx="2192">
                  <c:v>2.6640000000000002E-4</c:v>
                </c:pt>
                <c:pt idx="2193">
                  <c:v>2.6640000000000002E-4</c:v>
                </c:pt>
                <c:pt idx="2194">
                  <c:v>2.6640000000000002E-4</c:v>
                </c:pt>
                <c:pt idx="2195">
                  <c:v>2.6640000000000002E-4</c:v>
                </c:pt>
                <c:pt idx="2196">
                  <c:v>2.6640000000000002E-4</c:v>
                </c:pt>
                <c:pt idx="2197">
                  <c:v>2.6640000000000002E-4</c:v>
                </c:pt>
                <c:pt idx="2198">
                  <c:v>2.6640000000000002E-4</c:v>
                </c:pt>
                <c:pt idx="2199">
                  <c:v>2.6640000000000002E-4</c:v>
                </c:pt>
                <c:pt idx="2200">
                  <c:v>2.6640000000000002E-4</c:v>
                </c:pt>
                <c:pt idx="2201">
                  <c:v>2.6640000000000002E-4</c:v>
                </c:pt>
                <c:pt idx="2202">
                  <c:v>2.6640000000000002E-4</c:v>
                </c:pt>
                <c:pt idx="2203">
                  <c:v>2.6640000000000002E-4</c:v>
                </c:pt>
                <c:pt idx="2204">
                  <c:v>2.6640000000000002E-4</c:v>
                </c:pt>
                <c:pt idx="2205">
                  <c:v>2.6640000000000002E-4</c:v>
                </c:pt>
                <c:pt idx="2206">
                  <c:v>2.6640000000000002E-4</c:v>
                </c:pt>
                <c:pt idx="2207">
                  <c:v>2.6640000000000002E-4</c:v>
                </c:pt>
                <c:pt idx="2208">
                  <c:v>2.6640000000000002E-4</c:v>
                </c:pt>
                <c:pt idx="2209">
                  <c:v>2.6640000000000002E-4</c:v>
                </c:pt>
                <c:pt idx="2210">
                  <c:v>2.6640000000000002E-4</c:v>
                </c:pt>
                <c:pt idx="2211">
                  <c:v>2.6640000000000002E-4</c:v>
                </c:pt>
                <c:pt idx="2212">
                  <c:v>2.6640000000000002E-4</c:v>
                </c:pt>
                <c:pt idx="2213">
                  <c:v>2.6640000000000002E-4</c:v>
                </c:pt>
                <c:pt idx="2214">
                  <c:v>2.6640000000000002E-4</c:v>
                </c:pt>
                <c:pt idx="2215">
                  <c:v>2.6640000000000002E-4</c:v>
                </c:pt>
                <c:pt idx="2216">
                  <c:v>2.6640000000000002E-4</c:v>
                </c:pt>
                <c:pt idx="2217">
                  <c:v>2.6640000000000002E-4</c:v>
                </c:pt>
                <c:pt idx="2218">
                  <c:v>2.6640000000000002E-4</c:v>
                </c:pt>
                <c:pt idx="2219">
                  <c:v>2.6640000000000002E-4</c:v>
                </c:pt>
                <c:pt idx="2220">
                  <c:v>2.6640000000000002E-4</c:v>
                </c:pt>
                <c:pt idx="2221">
                  <c:v>2.6640000000000002E-4</c:v>
                </c:pt>
                <c:pt idx="2222">
                  <c:v>2.6640000000000002E-4</c:v>
                </c:pt>
                <c:pt idx="2223">
                  <c:v>2.6640000000000002E-4</c:v>
                </c:pt>
                <c:pt idx="2224">
                  <c:v>2.6640000000000002E-4</c:v>
                </c:pt>
                <c:pt idx="2225">
                  <c:v>2.6640000000000002E-4</c:v>
                </c:pt>
                <c:pt idx="2226">
                  <c:v>2.6640000000000002E-4</c:v>
                </c:pt>
                <c:pt idx="2227">
                  <c:v>2.6640000000000002E-4</c:v>
                </c:pt>
                <c:pt idx="2228">
                  <c:v>2.6640000000000002E-4</c:v>
                </c:pt>
                <c:pt idx="2229">
                  <c:v>2.6640000000000002E-4</c:v>
                </c:pt>
                <c:pt idx="2230">
                  <c:v>2.6640000000000002E-4</c:v>
                </c:pt>
                <c:pt idx="2231">
                  <c:v>2.6640000000000002E-4</c:v>
                </c:pt>
                <c:pt idx="2232">
                  <c:v>2.6640000000000002E-4</c:v>
                </c:pt>
                <c:pt idx="2233">
                  <c:v>2.6640000000000002E-4</c:v>
                </c:pt>
                <c:pt idx="2234">
                  <c:v>2.6640000000000002E-4</c:v>
                </c:pt>
                <c:pt idx="2235">
                  <c:v>2.6640000000000002E-4</c:v>
                </c:pt>
                <c:pt idx="2236">
                  <c:v>2.6640000000000002E-4</c:v>
                </c:pt>
                <c:pt idx="2237">
                  <c:v>2.6640000000000002E-4</c:v>
                </c:pt>
                <c:pt idx="2238">
                  <c:v>2.6640000000000002E-4</c:v>
                </c:pt>
                <c:pt idx="2239">
                  <c:v>2.6640000000000002E-4</c:v>
                </c:pt>
                <c:pt idx="2240">
                  <c:v>2.6640000000000002E-4</c:v>
                </c:pt>
                <c:pt idx="2241">
                  <c:v>2.6640000000000002E-4</c:v>
                </c:pt>
                <c:pt idx="2242">
                  <c:v>2.6640000000000002E-4</c:v>
                </c:pt>
                <c:pt idx="2243">
                  <c:v>2.6640000000000002E-4</c:v>
                </c:pt>
                <c:pt idx="2244">
                  <c:v>2.6640000000000002E-4</c:v>
                </c:pt>
                <c:pt idx="2245">
                  <c:v>2.6640000000000002E-4</c:v>
                </c:pt>
                <c:pt idx="2246">
                  <c:v>2.6640000000000002E-4</c:v>
                </c:pt>
                <c:pt idx="2247">
                  <c:v>2.6640000000000002E-4</c:v>
                </c:pt>
                <c:pt idx="2248">
                  <c:v>2.6640000000000002E-4</c:v>
                </c:pt>
                <c:pt idx="2249">
                  <c:v>2.6640000000000002E-4</c:v>
                </c:pt>
                <c:pt idx="2250">
                  <c:v>2.6640000000000002E-4</c:v>
                </c:pt>
                <c:pt idx="2251">
                  <c:v>2.6640000000000002E-4</c:v>
                </c:pt>
                <c:pt idx="2252">
                  <c:v>2.6640000000000002E-4</c:v>
                </c:pt>
                <c:pt idx="2253">
                  <c:v>2.6640000000000002E-4</c:v>
                </c:pt>
                <c:pt idx="2254">
                  <c:v>2.6640000000000002E-4</c:v>
                </c:pt>
                <c:pt idx="2255">
                  <c:v>2.6640000000000002E-4</c:v>
                </c:pt>
                <c:pt idx="2256">
                  <c:v>2.6640000000000002E-4</c:v>
                </c:pt>
                <c:pt idx="2257">
                  <c:v>2.6640000000000002E-4</c:v>
                </c:pt>
                <c:pt idx="2258">
                  <c:v>2.6640000000000002E-4</c:v>
                </c:pt>
                <c:pt idx="2259">
                  <c:v>2.6640000000000002E-4</c:v>
                </c:pt>
                <c:pt idx="2260">
                  <c:v>2.6640000000000002E-4</c:v>
                </c:pt>
                <c:pt idx="2261">
                  <c:v>2.6640000000000002E-4</c:v>
                </c:pt>
                <c:pt idx="2262">
                  <c:v>2.6640000000000002E-4</c:v>
                </c:pt>
                <c:pt idx="2263">
                  <c:v>2.6640000000000002E-4</c:v>
                </c:pt>
                <c:pt idx="2264">
                  <c:v>2.6640000000000002E-4</c:v>
                </c:pt>
                <c:pt idx="2265">
                  <c:v>2.6640000000000002E-4</c:v>
                </c:pt>
                <c:pt idx="2266">
                  <c:v>2.6640000000000002E-4</c:v>
                </c:pt>
                <c:pt idx="2267">
                  <c:v>2.6640000000000002E-4</c:v>
                </c:pt>
                <c:pt idx="2268">
                  <c:v>2.6640000000000002E-4</c:v>
                </c:pt>
                <c:pt idx="2269">
                  <c:v>2.6640000000000002E-4</c:v>
                </c:pt>
                <c:pt idx="2270">
                  <c:v>2.6640000000000002E-4</c:v>
                </c:pt>
                <c:pt idx="2271">
                  <c:v>2.6640000000000002E-4</c:v>
                </c:pt>
                <c:pt idx="2272">
                  <c:v>2.6640000000000002E-4</c:v>
                </c:pt>
                <c:pt idx="2273">
                  <c:v>2.6640000000000002E-4</c:v>
                </c:pt>
                <c:pt idx="2274">
                  <c:v>2.6640000000000002E-4</c:v>
                </c:pt>
                <c:pt idx="2275">
                  <c:v>2.6640000000000002E-4</c:v>
                </c:pt>
                <c:pt idx="2276">
                  <c:v>2.6640000000000002E-4</c:v>
                </c:pt>
                <c:pt idx="2277">
                  <c:v>2.6640000000000002E-4</c:v>
                </c:pt>
                <c:pt idx="2278">
                  <c:v>2.6640000000000002E-4</c:v>
                </c:pt>
                <c:pt idx="2279">
                  <c:v>2.6640000000000002E-4</c:v>
                </c:pt>
                <c:pt idx="2280">
                  <c:v>2.6640000000000002E-4</c:v>
                </c:pt>
                <c:pt idx="2281">
                  <c:v>2.6640000000000002E-4</c:v>
                </c:pt>
                <c:pt idx="2282">
                  <c:v>2.6640000000000002E-4</c:v>
                </c:pt>
                <c:pt idx="2283">
                  <c:v>2.6640000000000002E-4</c:v>
                </c:pt>
                <c:pt idx="2284">
                  <c:v>2.6640000000000002E-4</c:v>
                </c:pt>
                <c:pt idx="2285">
                  <c:v>2.6640000000000002E-4</c:v>
                </c:pt>
                <c:pt idx="2286">
                  <c:v>2.6640000000000002E-4</c:v>
                </c:pt>
                <c:pt idx="2287">
                  <c:v>2.6640000000000002E-4</c:v>
                </c:pt>
                <c:pt idx="2288">
                  <c:v>2.6640000000000002E-4</c:v>
                </c:pt>
                <c:pt idx="2289">
                  <c:v>2.6640000000000002E-4</c:v>
                </c:pt>
                <c:pt idx="2290">
                  <c:v>2.6640000000000002E-4</c:v>
                </c:pt>
                <c:pt idx="2291">
                  <c:v>2.6640000000000002E-4</c:v>
                </c:pt>
                <c:pt idx="2292">
                  <c:v>2.6640000000000002E-4</c:v>
                </c:pt>
                <c:pt idx="2293">
                  <c:v>2.6640000000000002E-4</c:v>
                </c:pt>
                <c:pt idx="2294">
                  <c:v>2.6640000000000002E-4</c:v>
                </c:pt>
                <c:pt idx="2295">
                  <c:v>2.6640000000000002E-4</c:v>
                </c:pt>
                <c:pt idx="2296">
                  <c:v>2.6640000000000002E-4</c:v>
                </c:pt>
                <c:pt idx="2297">
                  <c:v>2.6640000000000002E-4</c:v>
                </c:pt>
                <c:pt idx="2298">
                  <c:v>2.6640000000000002E-4</c:v>
                </c:pt>
                <c:pt idx="2299">
                  <c:v>2.6640000000000002E-4</c:v>
                </c:pt>
                <c:pt idx="2300">
                  <c:v>2.6640000000000002E-4</c:v>
                </c:pt>
                <c:pt idx="2301">
                  <c:v>2.6640000000000002E-4</c:v>
                </c:pt>
                <c:pt idx="2302">
                  <c:v>2.6640000000000002E-4</c:v>
                </c:pt>
                <c:pt idx="2303">
                  <c:v>2.6640000000000002E-4</c:v>
                </c:pt>
                <c:pt idx="2304">
                  <c:v>2.6640000000000002E-4</c:v>
                </c:pt>
                <c:pt idx="2305">
                  <c:v>2.6640000000000002E-4</c:v>
                </c:pt>
                <c:pt idx="2306">
                  <c:v>2.6640000000000002E-4</c:v>
                </c:pt>
                <c:pt idx="2307">
                  <c:v>2.6640000000000002E-4</c:v>
                </c:pt>
                <c:pt idx="2308">
                  <c:v>2.6640000000000002E-4</c:v>
                </c:pt>
                <c:pt idx="2309">
                  <c:v>2.6640000000000002E-4</c:v>
                </c:pt>
                <c:pt idx="2310">
                  <c:v>2.6640000000000002E-4</c:v>
                </c:pt>
                <c:pt idx="2311">
                  <c:v>2.6640000000000002E-4</c:v>
                </c:pt>
                <c:pt idx="2312">
                  <c:v>2.6640000000000002E-4</c:v>
                </c:pt>
                <c:pt idx="2313">
                  <c:v>2.6640000000000002E-4</c:v>
                </c:pt>
                <c:pt idx="2314">
                  <c:v>2.6640000000000002E-4</c:v>
                </c:pt>
                <c:pt idx="2315">
                  <c:v>2.6640000000000002E-4</c:v>
                </c:pt>
                <c:pt idx="2316">
                  <c:v>2.6640000000000002E-4</c:v>
                </c:pt>
                <c:pt idx="2317">
                  <c:v>2.6640000000000002E-4</c:v>
                </c:pt>
                <c:pt idx="2318">
                  <c:v>2.6640000000000002E-4</c:v>
                </c:pt>
                <c:pt idx="2319">
                  <c:v>2.6640000000000002E-4</c:v>
                </c:pt>
                <c:pt idx="2320">
                  <c:v>2.6640000000000002E-4</c:v>
                </c:pt>
                <c:pt idx="2321">
                  <c:v>2.6640000000000002E-4</c:v>
                </c:pt>
                <c:pt idx="2322">
                  <c:v>2.6640000000000002E-4</c:v>
                </c:pt>
                <c:pt idx="2323">
                  <c:v>2.6640000000000002E-4</c:v>
                </c:pt>
                <c:pt idx="2324">
                  <c:v>2.6640000000000002E-4</c:v>
                </c:pt>
                <c:pt idx="2325">
                  <c:v>2.6640000000000002E-4</c:v>
                </c:pt>
                <c:pt idx="2326">
                  <c:v>2.6640000000000002E-4</c:v>
                </c:pt>
                <c:pt idx="2327">
                  <c:v>2.6640000000000002E-4</c:v>
                </c:pt>
                <c:pt idx="2328">
                  <c:v>2.6640000000000002E-4</c:v>
                </c:pt>
                <c:pt idx="2329">
                  <c:v>2.6640000000000002E-4</c:v>
                </c:pt>
                <c:pt idx="2330">
                  <c:v>2.6640000000000002E-4</c:v>
                </c:pt>
                <c:pt idx="2331">
                  <c:v>2.6640000000000002E-4</c:v>
                </c:pt>
                <c:pt idx="2332">
                  <c:v>2.6640000000000002E-4</c:v>
                </c:pt>
                <c:pt idx="2333">
                  <c:v>2.6640000000000002E-4</c:v>
                </c:pt>
                <c:pt idx="2334">
                  <c:v>2.6640000000000002E-4</c:v>
                </c:pt>
                <c:pt idx="2335">
                  <c:v>2.6640000000000002E-4</c:v>
                </c:pt>
                <c:pt idx="2336">
                  <c:v>2.6640000000000002E-4</c:v>
                </c:pt>
                <c:pt idx="2337">
                  <c:v>2.6640000000000002E-4</c:v>
                </c:pt>
                <c:pt idx="2338">
                  <c:v>2.6640000000000002E-4</c:v>
                </c:pt>
                <c:pt idx="2339">
                  <c:v>2.6640000000000002E-4</c:v>
                </c:pt>
                <c:pt idx="2340">
                  <c:v>2.6640000000000002E-4</c:v>
                </c:pt>
                <c:pt idx="2341">
                  <c:v>2.6640000000000002E-4</c:v>
                </c:pt>
                <c:pt idx="2342">
                  <c:v>2.6640000000000002E-4</c:v>
                </c:pt>
                <c:pt idx="2343">
                  <c:v>2.6640000000000002E-4</c:v>
                </c:pt>
                <c:pt idx="2344">
                  <c:v>2.6640000000000002E-4</c:v>
                </c:pt>
                <c:pt idx="2345">
                  <c:v>2.6640000000000002E-4</c:v>
                </c:pt>
                <c:pt idx="2346">
                  <c:v>2.6640000000000002E-4</c:v>
                </c:pt>
                <c:pt idx="2347">
                  <c:v>2.6640000000000002E-4</c:v>
                </c:pt>
                <c:pt idx="2348">
                  <c:v>2.6640000000000002E-4</c:v>
                </c:pt>
                <c:pt idx="2349">
                  <c:v>2.6640000000000002E-4</c:v>
                </c:pt>
                <c:pt idx="2350">
                  <c:v>2.6640000000000002E-4</c:v>
                </c:pt>
                <c:pt idx="2351">
                  <c:v>2.6640000000000002E-4</c:v>
                </c:pt>
                <c:pt idx="2352">
                  <c:v>2.6640000000000002E-4</c:v>
                </c:pt>
                <c:pt idx="2353">
                  <c:v>2.6640000000000002E-4</c:v>
                </c:pt>
                <c:pt idx="2354">
                  <c:v>2.6640000000000002E-4</c:v>
                </c:pt>
                <c:pt idx="2355">
                  <c:v>2.6640000000000002E-4</c:v>
                </c:pt>
                <c:pt idx="2356">
                  <c:v>2.6640000000000002E-4</c:v>
                </c:pt>
                <c:pt idx="2357">
                  <c:v>2.6640000000000002E-4</c:v>
                </c:pt>
                <c:pt idx="2358">
                  <c:v>2.6640000000000002E-4</c:v>
                </c:pt>
                <c:pt idx="2359">
                  <c:v>2.6640000000000002E-4</c:v>
                </c:pt>
                <c:pt idx="2360">
                  <c:v>2.6640000000000002E-4</c:v>
                </c:pt>
                <c:pt idx="2361">
                  <c:v>2.6640000000000002E-4</c:v>
                </c:pt>
                <c:pt idx="2362">
                  <c:v>2.6640000000000002E-4</c:v>
                </c:pt>
                <c:pt idx="2363">
                  <c:v>2.6640000000000002E-4</c:v>
                </c:pt>
                <c:pt idx="2364">
                  <c:v>2.6640000000000002E-4</c:v>
                </c:pt>
                <c:pt idx="2365">
                  <c:v>2.6640000000000002E-4</c:v>
                </c:pt>
                <c:pt idx="2366">
                  <c:v>2.6640000000000002E-4</c:v>
                </c:pt>
                <c:pt idx="2367">
                  <c:v>2.6640000000000002E-4</c:v>
                </c:pt>
                <c:pt idx="2368">
                  <c:v>2.6640000000000002E-4</c:v>
                </c:pt>
                <c:pt idx="2369">
                  <c:v>2.6640000000000002E-4</c:v>
                </c:pt>
                <c:pt idx="2370">
                  <c:v>2.6640000000000002E-4</c:v>
                </c:pt>
                <c:pt idx="2371">
                  <c:v>2.6640000000000002E-4</c:v>
                </c:pt>
                <c:pt idx="2372">
                  <c:v>2.6640000000000002E-4</c:v>
                </c:pt>
                <c:pt idx="2373">
                  <c:v>2.6640000000000002E-4</c:v>
                </c:pt>
                <c:pt idx="2374">
                  <c:v>2.6640000000000002E-4</c:v>
                </c:pt>
                <c:pt idx="2375">
                  <c:v>2.6640000000000002E-4</c:v>
                </c:pt>
                <c:pt idx="2376">
                  <c:v>2.6640000000000002E-4</c:v>
                </c:pt>
                <c:pt idx="2377">
                  <c:v>2.6640000000000002E-4</c:v>
                </c:pt>
                <c:pt idx="2378">
                  <c:v>2.6640000000000002E-4</c:v>
                </c:pt>
                <c:pt idx="2379">
                  <c:v>2.6640000000000002E-4</c:v>
                </c:pt>
                <c:pt idx="2380">
                  <c:v>2.6640000000000002E-4</c:v>
                </c:pt>
                <c:pt idx="2381">
                  <c:v>2.6640000000000002E-4</c:v>
                </c:pt>
                <c:pt idx="2382">
                  <c:v>2.6640000000000002E-4</c:v>
                </c:pt>
                <c:pt idx="2383">
                  <c:v>2.6640000000000002E-4</c:v>
                </c:pt>
                <c:pt idx="2384">
                  <c:v>2.6640000000000002E-4</c:v>
                </c:pt>
                <c:pt idx="2385">
                  <c:v>2.6640000000000002E-4</c:v>
                </c:pt>
                <c:pt idx="2386">
                  <c:v>2.6640000000000002E-4</c:v>
                </c:pt>
                <c:pt idx="2387">
                  <c:v>2.6640000000000002E-4</c:v>
                </c:pt>
                <c:pt idx="2388">
                  <c:v>2.6640000000000002E-4</c:v>
                </c:pt>
                <c:pt idx="2389">
                  <c:v>2.6640000000000002E-4</c:v>
                </c:pt>
                <c:pt idx="2390">
                  <c:v>2.6640000000000002E-4</c:v>
                </c:pt>
                <c:pt idx="2391">
                  <c:v>2.6640000000000002E-4</c:v>
                </c:pt>
                <c:pt idx="2392">
                  <c:v>2.6640000000000002E-4</c:v>
                </c:pt>
                <c:pt idx="2393">
                  <c:v>2.6640000000000002E-4</c:v>
                </c:pt>
                <c:pt idx="2394">
                  <c:v>2.6640000000000002E-4</c:v>
                </c:pt>
                <c:pt idx="2395">
                  <c:v>2.6640000000000002E-4</c:v>
                </c:pt>
                <c:pt idx="2396">
                  <c:v>2.6640000000000002E-4</c:v>
                </c:pt>
                <c:pt idx="2397">
                  <c:v>2.6640000000000002E-4</c:v>
                </c:pt>
                <c:pt idx="2398">
                  <c:v>2.6640000000000002E-4</c:v>
                </c:pt>
                <c:pt idx="2399">
                  <c:v>2.6640000000000002E-4</c:v>
                </c:pt>
                <c:pt idx="2400">
                  <c:v>2.6640000000000002E-4</c:v>
                </c:pt>
                <c:pt idx="2401">
                  <c:v>2.6640000000000002E-4</c:v>
                </c:pt>
                <c:pt idx="2402">
                  <c:v>2.6640000000000002E-4</c:v>
                </c:pt>
                <c:pt idx="2403">
                  <c:v>2.6640000000000002E-4</c:v>
                </c:pt>
                <c:pt idx="2404">
                  <c:v>2.6640000000000002E-4</c:v>
                </c:pt>
                <c:pt idx="2405">
                  <c:v>2.6640000000000002E-4</c:v>
                </c:pt>
                <c:pt idx="2406">
                  <c:v>2.6640000000000002E-4</c:v>
                </c:pt>
                <c:pt idx="2407">
                  <c:v>2.6640000000000002E-4</c:v>
                </c:pt>
                <c:pt idx="2408">
                  <c:v>2.6640000000000002E-4</c:v>
                </c:pt>
                <c:pt idx="2409">
                  <c:v>2.6640000000000002E-4</c:v>
                </c:pt>
                <c:pt idx="2410">
                  <c:v>2.6640000000000002E-4</c:v>
                </c:pt>
                <c:pt idx="2411">
                  <c:v>2.6640000000000002E-4</c:v>
                </c:pt>
                <c:pt idx="2412">
                  <c:v>2.6640000000000002E-4</c:v>
                </c:pt>
                <c:pt idx="2413">
                  <c:v>2.6640000000000002E-4</c:v>
                </c:pt>
                <c:pt idx="2414">
                  <c:v>2.6640000000000002E-4</c:v>
                </c:pt>
                <c:pt idx="2415">
                  <c:v>2.6640000000000002E-4</c:v>
                </c:pt>
                <c:pt idx="2416">
                  <c:v>2.6640000000000002E-4</c:v>
                </c:pt>
                <c:pt idx="2417">
                  <c:v>2.6640000000000002E-4</c:v>
                </c:pt>
                <c:pt idx="2418">
                  <c:v>2.6640000000000002E-4</c:v>
                </c:pt>
                <c:pt idx="2419">
                  <c:v>2.6640000000000002E-4</c:v>
                </c:pt>
                <c:pt idx="2420">
                  <c:v>2.6640000000000002E-4</c:v>
                </c:pt>
                <c:pt idx="2421">
                  <c:v>2.6640000000000002E-4</c:v>
                </c:pt>
                <c:pt idx="2422">
                  <c:v>2.6640000000000002E-4</c:v>
                </c:pt>
                <c:pt idx="2423">
                  <c:v>2.6640000000000002E-4</c:v>
                </c:pt>
                <c:pt idx="2424">
                  <c:v>2.6640000000000002E-4</c:v>
                </c:pt>
                <c:pt idx="2425">
                  <c:v>2.6640000000000002E-4</c:v>
                </c:pt>
                <c:pt idx="2426">
                  <c:v>2.6640000000000002E-4</c:v>
                </c:pt>
                <c:pt idx="2427">
                  <c:v>2.6640000000000002E-4</c:v>
                </c:pt>
                <c:pt idx="2428">
                  <c:v>2.6640000000000002E-4</c:v>
                </c:pt>
                <c:pt idx="2429">
                  <c:v>2.6640000000000002E-4</c:v>
                </c:pt>
                <c:pt idx="2430">
                  <c:v>2.6640000000000002E-4</c:v>
                </c:pt>
                <c:pt idx="2431">
                  <c:v>2.6640000000000002E-4</c:v>
                </c:pt>
                <c:pt idx="2432">
                  <c:v>2.6640000000000002E-4</c:v>
                </c:pt>
                <c:pt idx="2433">
                  <c:v>2.6640000000000002E-4</c:v>
                </c:pt>
                <c:pt idx="2434">
                  <c:v>2.6640000000000002E-4</c:v>
                </c:pt>
                <c:pt idx="2435">
                  <c:v>2.6640000000000002E-4</c:v>
                </c:pt>
                <c:pt idx="2436">
                  <c:v>2.6640000000000002E-4</c:v>
                </c:pt>
                <c:pt idx="2437">
                  <c:v>2.6640000000000002E-4</c:v>
                </c:pt>
                <c:pt idx="2438">
                  <c:v>2.6640000000000002E-4</c:v>
                </c:pt>
                <c:pt idx="2439">
                  <c:v>2.6640000000000002E-4</c:v>
                </c:pt>
                <c:pt idx="2440">
                  <c:v>2.6640000000000002E-4</c:v>
                </c:pt>
                <c:pt idx="2441">
                  <c:v>2.6640000000000002E-4</c:v>
                </c:pt>
                <c:pt idx="2442">
                  <c:v>2.6640000000000002E-4</c:v>
                </c:pt>
                <c:pt idx="2443">
                  <c:v>2.6640000000000002E-4</c:v>
                </c:pt>
                <c:pt idx="2444">
                  <c:v>2.6640000000000002E-4</c:v>
                </c:pt>
                <c:pt idx="2445">
                  <c:v>2.6640000000000002E-4</c:v>
                </c:pt>
                <c:pt idx="2446">
                  <c:v>2.6640000000000002E-4</c:v>
                </c:pt>
                <c:pt idx="2447">
                  <c:v>2.6640000000000002E-4</c:v>
                </c:pt>
                <c:pt idx="2448">
                  <c:v>2.6640000000000002E-4</c:v>
                </c:pt>
                <c:pt idx="2449">
                  <c:v>2.6640000000000002E-4</c:v>
                </c:pt>
                <c:pt idx="2450">
                  <c:v>2.6640000000000002E-4</c:v>
                </c:pt>
                <c:pt idx="2451">
                  <c:v>2.6640000000000002E-4</c:v>
                </c:pt>
                <c:pt idx="2452">
                  <c:v>2.6640000000000002E-4</c:v>
                </c:pt>
                <c:pt idx="2453">
                  <c:v>2.6640000000000002E-4</c:v>
                </c:pt>
                <c:pt idx="2454">
                  <c:v>2.6640000000000002E-4</c:v>
                </c:pt>
                <c:pt idx="2455">
                  <c:v>2.6640000000000002E-4</c:v>
                </c:pt>
                <c:pt idx="2456">
                  <c:v>2.6640000000000002E-4</c:v>
                </c:pt>
                <c:pt idx="2457">
                  <c:v>2.6640000000000002E-4</c:v>
                </c:pt>
                <c:pt idx="2458">
                  <c:v>2.6640000000000002E-4</c:v>
                </c:pt>
                <c:pt idx="2459">
                  <c:v>2.6640000000000002E-4</c:v>
                </c:pt>
                <c:pt idx="2460">
                  <c:v>2.6640000000000002E-4</c:v>
                </c:pt>
                <c:pt idx="2461">
                  <c:v>2.6640000000000002E-4</c:v>
                </c:pt>
                <c:pt idx="2462">
                  <c:v>2.6640000000000002E-4</c:v>
                </c:pt>
                <c:pt idx="2463">
                  <c:v>2.6640000000000002E-4</c:v>
                </c:pt>
                <c:pt idx="2464">
                  <c:v>2.6640000000000002E-4</c:v>
                </c:pt>
                <c:pt idx="2465">
                  <c:v>2.6640000000000002E-4</c:v>
                </c:pt>
                <c:pt idx="2466">
                  <c:v>2.6640000000000002E-4</c:v>
                </c:pt>
                <c:pt idx="2467">
                  <c:v>2.6640000000000002E-4</c:v>
                </c:pt>
                <c:pt idx="2468">
                  <c:v>2.6640000000000002E-4</c:v>
                </c:pt>
                <c:pt idx="2469">
                  <c:v>2.6640000000000002E-4</c:v>
                </c:pt>
                <c:pt idx="2470">
                  <c:v>2.6640000000000002E-4</c:v>
                </c:pt>
                <c:pt idx="2471">
                  <c:v>2.6640000000000002E-4</c:v>
                </c:pt>
                <c:pt idx="2472">
                  <c:v>2.6640000000000002E-4</c:v>
                </c:pt>
                <c:pt idx="2473">
                  <c:v>2.6640000000000002E-4</c:v>
                </c:pt>
                <c:pt idx="2474">
                  <c:v>2.6640000000000002E-4</c:v>
                </c:pt>
                <c:pt idx="2475">
                  <c:v>2.6640000000000002E-4</c:v>
                </c:pt>
                <c:pt idx="2476">
                  <c:v>2.6640000000000002E-4</c:v>
                </c:pt>
                <c:pt idx="2477">
                  <c:v>2.6640000000000002E-4</c:v>
                </c:pt>
                <c:pt idx="2478">
                  <c:v>2.6640000000000002E-4</c:v>
                </c:pt>
                <c:pt idx="2479">
                  <c:v>2.6640000000000002E-4</c:v>
                </c:pt>
                <c:pt idx="2480">
                  <c:v>2.6640000000000002E-4</c:v>
                </c:pt>
                <c:pt idx="2481">
                  <c:v>2.6640000000000002E-4</c:v>
                </c:pt>
                <c:pt idx="2482">
                  <c:v>2.6640000000000002E-4</c:v>
                </c:pt>
                <c:pt idx="2483">
                  <c:v>2.6640000000000002E-4</c:v>
                </c:pt>
                <c:pt idx="2484">
                  <c:v>2.6640000000000002E-4</c:v>
                </c:pt>
                <c:pt idx="2485">
                  <c:v>2.6640000000000002E-4</c:v>
                </c:pt>
                <c:pt idx="2486">
                  <c:v>2.6640000000000002E-4</c:v>
                </c:pt>
                <c:pt idx="2487">
                  <c:v>2.6640000000000002E-4</c:v>
                </c:pt>
                <c:pt idx="2488">
                  <c:v>2.6640000000000002E-4</c:v>
                </c:pt>
                <c:pt idx="2489">
                  <c:v>2.6640000000000002E-4</c:v>
                </c:pt>
                <c:pt idx="2490">
                  <c:v>2.6640000000000002E-4</c:v>
                </c:pt>
                <c:pt idx="2491">
                  <c:v>2.6640000000000002E-4</c:v>
                </c:pt>
                <c:pt idx="2492">
                  <c:v>2.6640000000000002E-4</c:v>
                </c:pt>
                <c:pt idx="2493">
                  <c:v>2.6640000000000002E-4</c:v>
                </c:pt>
                <c:pt idx="2494">
                  <c:v>2.6640000000000002E-4</c:v>
                </c:pt>
                <c:pt idx="2495">
                  <c:v>2.6640000000000002E-4</c:v>
                </c:pt>
                <c:pt idx="2496">
                  <c:v>2.6640000000000002E-4</c:v>
                </c:pt>
                <c:pt idx="2497">
                  <c:v>2.6640000000000002E-4</c:v>
                </c:pt>
                <c:pt idx="2498">
                  <c:v>2.6640000000000002E-4</c:v>
                </c:pt>
                <c:pt idx="2499">
                  <c:v>2.6640000000000002E-4</c:v>
                </c:pt>
                <c:pt idx="2500">
                  <c:v>2.6640000000000002E-4</c:v>
                </c:pt>
                <c:pt idx="2501">
                  <c:v>2.6640000000000002E-4</c:v>
                </c:pt>
                <c:pt idx="2502">
                  <c:v>2.6640000000000002E-4</c:v>
                </c:pt>
                <c:pt idx="2503">
                  <c:v>2.6640000000000002E-4</c:v>
                </c:pt>
                <c:pt idx="2504">
                  <c:v>2.6640000000000002E-4</c:v>
                </c:pt>
                <c:pt idx="2505">
                  <c:v>2.6640000000000002E-4</c:v>
                </c:pt>
                <c:pt idx="2506">
                  <c:v>2.6640000000000002E-4</c:v>
                </c:pt>
                <c:pt idx="2507">
                  <c:v>2.6640000000000002E-4</c:v>
                </c:pt>
                <c:pt idx="2508">
                  <c:v>2.6640000000000002E-4</c:v>
                </c:pt>
                <c:pt idx="2509">
                  <c:v>2.6640000000000002E-4</c:v>
                </c:pt>
                <c:pt idx="2510">
                  <c:v>2.6640000000000002E-4</c:v>
                </c:pt>
                <c:pt idx="2511">
                  <c:v>2.6640000000000002E-4</c:v>
                </c:pt>
                <c:pt idx="2512">
                  <c:v>2.6640000000000002E-4</c:v>
                </c:pt>
                <c:pt idx="2513">
                  <c:v>2.6640000000000002E-4</c:v>
                </c:pt>
                <c:pt idx="2514">
                  <c:v>2.6640000000000002E-4</c:v>
                </c:pt>
                <c:pt idx="2515">
                  <c:v>2.6640000000000002E-4</c:v>
                </c:pt>
                <c:pt idx="2516">
                  <c:v>2.6640000000000002E-4</c:v>
                </c:pt>
                <c:pt idx="2517">
                  <c:v>2.6640000000000002E-4</c:v>
                </c:pt>
                <c:pt idx="2518">
                  <c:v>2.6640000000000002E-4</c:v>
                </c:pt>
                <c:pt idx="2519">
                  <c:v>2.6640000000000002E-4</c:v>
                </c:pt>
                <c:pt idx="2520">
                  <c:v>2.6640000000000002E-4</c:v>
                </c:pt>
                <c:pt idx="2521">
                  <c:v>2.6640000000000002E-4</c:v>
                </c:pt>
                <c:pt idx="2522">
                  <c:v>2.6640000000000002E-4</c:v>
                </c:pt>
                <c:pt idx="2523">
                  <c:v>2.6640000000000002E-4</c:v>
                </c:pt>
                <c:pt idx="2524">
                  <c:v>2.6640000000000002E-4</c:v>
                </c:pt>
                <c:pt idx="2525">
                  <c:v>2.6640000000000002E-4</c:v>
                </c:pt>
                <c:pt idx="2526">
                  <c:v>2.6640000000000002E-4</c:v>
                </c:pt>
                <c:pt idx="2527">
                  <c:v>2.6640000000000002E-4</c:v>
                </c:pt>
                <c:pt idx="2528">
                  <c:v>2.6640000000000002E-4</c:v>
                </c:pt>
                <c:pt idx="2529">
                  <c:v>2.6640000000000002E-4</c:v>
                </c:pt>
                <c:pt idx="2530">
                  <c:v>2.6640000000000002E-4</c:v>
                </c:pt>
                <c:pt idx="2531">
                  <c:v>2.6640000000000002E-4</c:v>
                </c:pt>
                <c:pt idx="2532">
                  <c:v>2.6640000000000002E-4</c:v>
                </c:pt>
                <c:pt idx="2533">
                  <c:v>2.6640000000000002E-4</c:v>
                </c:pt>
                <c:pt idx="2534">
                  <c:v>2.6640000000000002E-4</c:v>
                </c:pt>
                <c:pt idx="2535">
                  <c:v>2.6640000000000002E-4</c:v>
                </c:pt>
                <c:pt idx="2536">
                  <c:v>2.6640000000000002E-4</c:v>
                </c:pt>
                <c:pt idx="2537">
                  <c:v>2.6640000000000002E-4</c:v>
                </c:pt>
                <c:pt idx="2538">
                  <c:v>2.6640000000000002E-4</c:v>
                </c:pt>
                <c:pt idx="2539">
                  <c:v>2.6640000000000002E-4</c:v>
                </c:pt>
                <c:pt idx="2540">
                  <c:v>2.6640000000000002E-4</c:v>
                </c:pt>
                <c:pt idx="2541">
                  <c:v>2.6640000000000002E-4</c:v>
                </c:pt>
                <c:pt idx="2542">
                  <c:v>2.6640000000000002E-4</c:v>
                </c:pt>
                <c:pt idx="2543">
                  <c:v>2.6640000000000002E-4</c:v>
                </c:pt>
                <c:pt idx="2544">
                  <c:v>2.6640000000000002E-4</c:v>
                </c:pt>
                <c:pt idx="2545">
                  <c:v>2.6640000000000002E-4</c:v>
                </c:pt>
                <c:pt idx="2546">
                  <c:v>2.6640000000000002E-4</c:v>
                </c:pt>
                <c:pt idx="2547">
                  <c:v>2.6640000000000002E-4</c:v>
                </c:pt>
                <c:pt idx="2548">
                  <c:v>2.6640000000000002E-4</c:v>
                </c:pt>
                <c:pt idx="2549">
                  <c:v>2.6640000000000002E-4</c:v>
                </c:pt>
                <c:pt idx="2550">
                  <c:v>2.6640000000000002E-4</c:v>
                </c:pt>
                <c:pt idx="2551">
                  <c:v>2.6640000000000002E-4</c:v>
                </c:pt>
                <c:pt idx="2552">
                  <c:v>2.6640000000000002E-4</c:v>
                </c:pt>
                <c:pt idx="2553">
                  <c:v>2.6640000000000002E-4</c:v>
                </c:pt>
                <c:pt idx="2554">
                  <c:v>2.6640000000000002E-4</c:v>
                </c:pt>
                <c:pt idx="2555">
                  <c:v>2.6640000000000002E-4</c:v>
                </c:pt>
                <c:pt idx="2556">
                  <c:v>2.6640000000000002E-4</c:v>
                </c:pt>
                <c:pt idx="2557">
                  <c:v>2.6640000000000002E-4</c:v>
                </c:pt>
                <c:pt idx="2558">
                  <c:v>2.6640000000000002E-4</c:v>
                </c:pt>
                <c:pt idx="2559">
                  <c:v>2.6640000000000002E-4</c:v>
                </c:pt>
                <c:pt idx="2560">
                  <c:v>2.6640000000000002E-4</c:v>
                </c:pt>
                <c:pt idx="2561">
                  <c:v>2.6640000000000002E-4</c:v>
                </c:pt>
                <c:pt idx="2562">
                  <c:v>2.6640000000000002E-4</c:v>
                </c:pt>
                <c:pt idx="2563">
                  <c:v>2.6640000000000002E-4</c:v>
                </c:pt>
                <c:pt idx="2564">
                  <c:v>2.6640000000000002E-4</c:v>
                </c:pt>
                <c:pt idx="2565">
                  <c:v>2.6640000000000002E-4</c:v>
                </c:pt>
                <c:pt idx="2566">
                  <c:v>2.6640000000000002E-4</c:v>
                </c:pt>
                <c:pt idx="2567">
                  <c:v>2.6640000000000002E-4</c:v>
                </c:pt>
                <c:pt idx="2568">
                  <c:v>2.6640000000000002E-4</c:v>
                </c:pt>
                <c:pt idx="2569">
                  <c:v>2.6640000000000002E-4</c:v>
                </c:pt>
                <c:pt idx="2570">
                  <c:v>2.6640000000000002E-4</c:v>
                </c:pt>
                <c:pt idx="2571">
                  <c:v>2.6640000000000002E-4</c:v>
                </c:pt>
                <c:pt idx="2572">
                  <c:v>2.6640000000000002E-4</c:v>
                </c:pt>
                <c:pt idx="2573">
                  <c:v>2.6640000000000002E-4</c:v>
                </c:pt>
                <c:pt idx="2574">
                  <c:v>2.6640000000000002E-4</c:v>
                </c:pt>
                <c:pt idx="2575">
                  <c:v>2.6640000000000002E-4</c:v>
                </c:pt>
                <c:pt idx="2576">
                  <c:v>2.6640000000000002E-4</c:v>
                </c:pt>
                <c:pt idx="2577">
                  <c:v>2.6640000000000002E-4</c:v>
                </c:pt>
                <c:pt idx="2578">
                  <c:v>2.6640000000000002E-4</c:v>
                </c:pt>
                <c:pt idx="2579">
                  <c:v>2.6640000000000002E-4</c:v>
                </c:pt>
                <c:pt idx="2580">
                  <c:v>2.6640000000000002E-4</c:v>
                </c:pt>
                <c:pt idx="2581">
                  <c:v>2.6640000000000002E-4</c:v>
                </c:pt>
                <c:pt idx="2582">
                  <c:v>2.6640000000000002E-4</c:v>
                </c:pt>
                <c:pt idx="2583">
                  <c:v>2.6640000000000002E-4</c:v>
                </c:pt>
                <c:pt idx="2584">
                  <c:v>2.6640000000000002E-4</c:v>
                </c:pt>
                <c:pt idx="2585">
                  <c:v>2.6640000000000002E-4</c:v>
                </c:pt>
                <c:pt idx="2586">
                  <c:v>2.6640000000000002E-4</c:v>
                </c:pt>
                <c:pt idx="2587">
                  <c:v>2.6640000000000002E-4</c:v>
                </c:pt>
                <c:pt idx="2588">
                  <c:v>2.6640000000000002E-4</c:v>
                </c:pt>
                <c:pt idx="2589">
                  <c:v>2.6640000000000002E-4</c:v>
                </c:pt>
                <c:pt idx="2590">
                  <c:v>2.6640000000000002E-4</c:v>
                </c:pt>
                <c:pt idx="2591">
                  <c:v>2.6640000000000002E-4</c:v>
                </c:pt>
                <c:pt idx="2592">
                  <c:v>2.6640000000000002E-4</c:v>
                </c:pt>
                <c:pt idx="2593">
                  <c:v>2.6640000000000002E-4</c:v>
                </c:pt>
                <c:pt idx="2594">
                  <c:v>2.6640000000000002E-4</c:v>
                </c:pt>
                <c:pt idx="2595">
                  <c:v>2.6640000000000002E-4</c:v>
                </c:pt>
                <c:pt idx="2596">
                  <c:v>2.6640000000000002E-4</c:v>
                </c:pt>
                <c:pt idx="2597">
                  <c:v>2.6640000000000002E-4</c:v>
                </c:pt>
                <c:pt idx="2598">
                  <c:v>2.6640000000000002E-4</c:v>
                </c:pt>
                <c:pt idx="2599">
                  <c:v>2.6640000000000002E-4</c:v>
                </c:pt>
                <c:pt idx="2600">
                  <c:v>2.6640000000000002E-4</c:v>
                </c:pt>
                <c:pt idx="2601">
                  <c:v>2.6640000000000002E-4</c:v>
                </c:pt>
                <c:pt idx="2602">
                  <c:v>2.6640000000000002E-4</c:v>
                </c:pt>
                <c:pt idx="2603">
                  <c:v>2.6640000000000002E-4</c:v>
                </c:pt>
                <c:pt idx="2604">
                  <c:v>2.6640000000000002E-4</c:v>
                </c:pt>
                <c:pt idx="2605">
                  <c:v>2.6640000000000002E-4</c:v>
                </c:pt>
                <c:pt idx="2606">
                  <c:v>2.6640000000000002E-4</c:v>
                </c:pt>
                <c:pt idx="2607">
                  <c:v>2.6640000000000002E-4</c:v>
                </c:pt>
                <c:pt idx="2608">
                  <c:v>2.6640000000000002E-4</c:v>
                </c:pt>
                <c:pt idx="2609">
                  <c:v>2.6640000000000002E-4</c:v>
                </c:pt>
                <c:pt idx="2610">
                  <c:v>2.6640000000000002E-4</c:v>
                </c:pt>
                <c:pt idx="2611">
                  <c:v>2.6640000000000002E-4</c:v>
                </c:pt>
                <c:pt idx="2612">
                  <c:v>2.6640000000000002E-4</c:v>
                </c:pt>
                <c:pt idx="2613">
                  <c:v>2.6640000000000002E-4</c:v>
                </c:pt>
                <c:pt idx="2614">
                  <c:v>2.6640000000000002E-4</c:v>
                </c:pt>
                <c:pt idx="2615">
                  <c:v>2.6640000000000002E-4</c:v>
                </c:pt>
                <c:pt idx="2616">
                  <c:v>2.6640000000000002E-4</c:v>
                </c:pt>
                <c:pt idx="2617">
                  <c:v>2.6640000000000002E-4</c:v>
                </c:pt>
                <c:pt idx="2618">
                  <c:v>2.6640000000000002E-4</c:v>
                </c:pt>
                <c:pt idx="2619">
                  <c:v>2.6640000000000002E-4</c:v>
                </c:pt>
                <c:pt idx="2620">
                  <c:v>2.6640000000000002E-4</c:v>
                </c:pt>
                <c:pt idx="2621">
                  <c:v>2.6640000000000002E-4</c:v>
                </c:pt>
                <c:pt idx="2622">
                  <c:v>2.6640000000000002E-4</c:v>
                </c:pt>
                <c:pt idx="2623">
                  <c:v>2.6640000000000002E-4</c:v>
                </c:pt>
                <c:pt idx="2624">
                  <c:v>2.6640000000000002E-4</c:v>
                </c:pt>
                <c:pt idx="2625">
                  <c:v>2.6640000000000002E-4</c:v>
                </c:pt>
                <c:pt idx="2626">
                  <c:v>2.6640000000000002E-4</c:v>
                </c:pt>
                <c:pt idx="2627">
                  <c:v>2.6640000000000002E-4</c:v>
                </c:pt>
                <c:pt idx="2628">
                  <c:v>2.6640000000000002E-4</c:v>
                </c:pt>
                <c:pt idx="2629">
                  <c:v>2.6640000000000002E-4</c:v>
                </c:pt>
                <c:pt idx="2630">
                  <c:v>2.6640000000000002E-4</c:v>
                </c:pt>
                <c:pt idx="2631">
                  <c:v>2.6640000000000002E-4</c:v>
                </c:pt>
                <c:pt idx="2632">
                  <c:v>2.6640000000000002E-4</c:v>
                </c:pt>
                <c:pt idx="2633">
                  <c:v>2.6640000000000002E-4</c:v>
                </c:pt>
                <c:pt idx="2634">
                  <c:v>2.6640000000000002E-4</c:v>
                </c:pt>
                <c:pt idx="2635">
                  <c:v>2.6640000000000002E-4</c:v>
                </c:pt>
                <c:pt idx="2636">
                  <c:v>2.6640000000000002E-4</c:v>
                </c:pt>
                <c:pt idx="2637">
                  <c:v>2.6640000000000002E-4</c:v>
                </c:pt>
                <c:pt idx="2638">
                  <c:v>2.6640000000000002E-4</c:v>
                </c:pt>
                <c:pt idx="2639">
                  <c:v>2.6640000000000002E-4</c:v>
                </c:pt>
                <c:pt idx="2640">
                  <c:v>2.6640000000000002E-4</c:v>
                </c:pt>
                <c:pt idx="2641">
                  <c:v>2.6640000000000002E-4</c:v>
                </c:pt>
                <c:pt idx="2642">
                  <c:v>2.6640000000000002E-4</c:v>
                </c:pt>
                <c:pt idx="2643">
                  <c:v>2.6640000000000002E-4</c:v>
                </c:pt>
                <c:pt idx="2644">
                  <c:v>2.6640000000000002E-4</c:v>
                </c:pt>
                <c:pt idx="2645">
                  <c:v>2.6640000000000002E-4</c:v>
                </c:pt>
                <c:pt idx="2646">
                  <c:v>2.6640000000000002E-4</c:v>
                </c:pt>
                <c:pt idx="2647">
                  <c:v>2.6640000000000002E-4</c:v>
                </c:pt>
                <c:pt idx="2648">
                  <c:v>2.6640000000000002E-4</c:v>
                </c:pt>
                <c:pt idx="2649">
                  <c:v>2.6640000000000002E-4</c:v>
                </c:pt>
                <c:pt idx="2650">
                  <c:v>2.6640000000000002E-4</c:v>
                </c:pt>
                <c:pt idx="2651">
                  <c:v>2.6640000000000002E-4</c:v>
                </c:pt>
                <c:pt idx="2652">
                  <c:v>2.6640000000000002E-4</c:v>
                </c:pt>
                <c:pt idx="2653">
                  <c:v>2.6640000000000002E-4</c:v>
                </c:pt>
                <c:pt idx="2654">
                  <c:v>2.6640000000000002E-4</c:v>
                </c:pt>
                <c:pt idx="2655">
                  <c:v>2.6640000000000002E-4</c:v>
                </c:pt>
                <c:pt idx="2656">
                  <c:v>2.6640000000000002E-4</c:v>
                </c:pt>
                <c:pt idx="2657">
                  <c:v>2.6640000000000002E-4</c:v>
                </c:pt>
                <c:pt idx="2658">
                  <c:v>2.6640000000000002E-4</c:v>
                </c:pt>
                <c:pt idx="2659">
                  <c:v>2.6640000000000002E-4</c:v>
                </c:pt>
                <c:pt idx="2660">
                  <c:v>2.6640000000000002E-4</c:v>
                </c:pt>
                <c:pt idx="2661">
                  <c:v>2.6640000000000002E-4</c:v>
                </c:pt>
                <c:pt idx="2662">
                  <c:v>2.6640000000000002E-4</c:v>
                </c:pt>
                <c:pt idx="2663">
                  <c:v>2.6640000000000002E-4</c:v>
                </c:pt>
                <c:pt idx="2664">
                  <c:v>2.6640000000000002E-4</c:v>
                </c:pt>
                <c:pt idx="2665">
                  <c:v>2.6640000000000002E-4</c:v>
                </c:pt>
                <c:pt idx="2666">
                  <c:v>2.6640000000000002E-4</c:v>
                </c:pt>
                <c:pt idx="2667">
                  <c:v>2.6640000000000002E-4</c:v>
                </c:pt>
                <c:pt idx="2668">
                  <c:v>2.6640000000000002E-4</c:v>
                </c:pt>
                <c:pt idx="2669">
                  <c:v>2.6640000000000002E-4</c:v>
                </c:pt>
                <c:pt idx="2670">
                  <c:v>2.6640000000000002E-4</c:v>
                </c:pt>
                <c:pt idx="2671">
                  <c:v>2.6640000000000002E-4</c:v>
                </c:pt>
                <c:pt idx="2672">
                  <c:v>2.6640000000000002E-4</c:v>
                </c:pt>
                <c:pt idx="2673">
                  <c:v>2.6640000000000002E-4</c:v>
                </c:pt>
                <c:pt idx="2674">
                  <c:v>2.6640000000000002E-4</c:v>
                </c:pt>
                <c:pt idx="2675">
                  <c:v>2.6640000000000002E-4</c:v>
                </c:pt>
                <c:pt idx="2676">
                  <c:v>2.6640000000000002E-4</c:v>
                </c:pt>
                <c:pt idx="2677">
                  <c:v>2.6640000000000002E-4</c:v>
                </c:pt>
                <c:pt idx="2678">
                  <c:v>2.6640000000000002E-4</c:v>
                </c:pt>
                <c:pt idx="2679">
                  <c:v>2.6640000000000002E-4</c:v>
                </c:pt>
                <c:pt idx="2680">
                  <c:v>2.6640000000000002E-4</c:v>
                </c:pt>
                <c:pt idx="2681">
                  <c:v>2.6640000000000002E-4</c:v>
                </c:pt>
                <c:pt idx="2682">
                  <c:v>2.6640000000000002E-4</c:v>
                </c:pt>
                <c:pt idx="2683">
                  <c:v>2.6640000000000002E-4</c:v>
                </c:pt>
                <c:pt idx="2684">
                  <c:v>2.6640000000000002E-4</c:v>
                </c:pt>
                <c:pt idx="2685">
                  <c:v>2.6640000000000002E-4</c:v>
                </c:pt>
                <c:pt idx="2686">
                  <c:v>2.6640000000000002E-4</c:v>
                </c:pt>
                <c:pt idx="2687">
                  <c:v>2.6640000000000002E-4</c:v>
                </c:pt>
                <c:pt idx="2688">
                  <c:v>2.6640000000000002E-4</c:v>
                </c:pt>
                <c:pt idx="2689">
                  <c:v>2.6640000000000002E-4</c:v>
                </c:pt>
                <c:pt idx="2690">
                  <c:v>2.6640000000000002E-4</c:v>
                </c:pt>
                <c:pt idx="2691">
                  <c:v>2.6640000000000002E-4</c:v>
                </c:pt>
                <c:pt idx="2692">
                  <c:v>2.6640000000000002E-4</c:v>
                </c:pt>
                <c:pt idx="2693">
                  <c:v>2.6640000000000002E-4</c:v>
                </c:pt>
                <c:pt idx="2694">
                  <c:v>2.6640000000000002E-4</c:v>
                </c:pt>
                <c:pt idx="2695">
                  <c:v>2.6640000000000002E-4</c:v>
                </c:pt>
                <c:pt idx="2696">
                  <c:v>2.6640000000000002E-4</c:v>
                </c:pt>
                <c:pt idx="2697">
                  <c:v>2.6640000000000002E-4</c:v>
                </c:pt>
                <c:pt idx="2698">
                  <c:v>2.6640000000000002E-4</c:v>
                </c:pt>
                <c:pt idx="2699">
                  <c:v>2.6640000000000002E-4</c:v>
                </c:pt>
                <c:pt idx="2700">
                  <c:v>2.6640000000000002E-4</c:v>
                </c:pt>
                <c:pt idx="2701">
                  <c:v>2.6640000000000002E-4</c:v>
                </c:pt>
                <c:pt idx="2702">
                  <c:v>2.6640000000000002E-4</c:v>
                </c:pt>
                <c:pt idx="2703">
                  <c:v>2.6640000000000002E-4</c:v>
                </c:pt>
                <c:pt idx="2704">
                  <c:v>2.6640000000000002E-4</c:v>
                </c:pt>
                <c:pt idx="2705">
                  <c:v>2.6640000000000002E-4</c:v>
                </c:pt>
                <c:pt idx="2706">
                  <c:v>2.6640000000000002E-4</c:v>
                </c:pt>
                <c:pt idx="2707">
                  <c:v>2.6640000000000002E-4</c:v>
                </c:pt>
                <c:pt idx="2708">
                  <c:v>2.6640000000000002E-4</c:v>
                </c:pt>
                <c:pt idx="2709">
                  <c:v>2.6640000000000002E-4</c:v>
                </c:pt>
                <c:pt idx="2710">
                  <c:v>2.6640000000000002E-4</c:v>
                </c:pt>
                <c:pt idx="2711">
                  <c:v>2.6640000000000002E-4</c:v>
                </c:pt>
                <c:pt idx="2712">
                  <c:v>2.6640000000000002E-4</c:v>
                </c:pt>
                <c:pt idx="2713">
                  <c:v>2.6640000000000002E-4</c:v>
                </c:pt>
                <c:pt idx="2714">
                  <c:v>2.6640000000000002E-4</c:v>
                </c:pt>
                <c:pt idx="2715">
                  <c:v>2.6640000000000002E-4</c:v>
                </c:pt>
                <c:pt idx="2716">
                  <c:v>2.6640000000000002E-4</c:v>
                </c:pt>
                <c:pt idx="2717">
                  <c:v>2.6640000000000002E-4</c:v>
                </c:pt>
                <c:pt idx="2718">
                  <c:v>2.6640000000000002E-4</c:v>
                </c:pt>
                <c:pt idx="2719">
                  <c:v>2.6640000000000002E-4</c:v>
                </c:pt>
                <c:pt idx="2720">
                  <c:v>2.6640000000000002E-4</c:v>
                </c:pt>
                <c:pt idx="2721">
                  <c:v>2.6640000000000002E-4</c:v>
                </c:pt>
                <c:pt idx="2722">
                  <c:v>2.6640000000000002E-4</c:v>
                </c:pt>
                <c:pt idx="2723">
                  <c:v>2.6640000000000002E-4</c:v>
                </c:pt>
                <c:pt idx="2724">
                  <c:v>2.6640000000000002E-4</c:v>
                </c:pt>
                <c:pt idx="2725">
                  <c:v>2.6640000000000002E-4</c:v>
                </c:pt>
                <c:pt idx="2726">
                  <c:v>2.6640000000000002E-4</c:v>
                </c:pt>
                <c:pt idx="2727">
                  <c:v>2.6640000000000002E-4</c:v>
                </c:pt>
                <c:pt idx="2728">
                  <c:v>2.6640000000000002E-4</c:v>
                </c:pt>
                <c:pt idx="2729">
                  <c:v>2.6640000000000002E-4</c:v>
                </c:pt>
                <c:pt idx="2730">
                  <c:v>2.6640000000000002E-4</c:v>
                </c:pt>
                <c:pt idx="2731">
                  <c:v>2.6640000000000002E-4</c:v>
                </c:pt>
                <c:pt idx="2732">
                  <c:v>2.6640000000000002E-4</c:v>
                </c:pt>
                <c:pt idx="2733">
                  <c:v>2.6640000000000002E-4</c:v>
                </c:pt>
                <c:pt idx="2734">
                  <c:v>2.6640000000000002E-4</c:v>
                </c:pt>
                <c:pt idx="2735">
                  <c:v>2.6640000000000002E-4</c:v>
                </c:pt>
                <c:pt idx="2736">
                  <c:v>2.6640000000000002E-4</c:v>
                </c:pt>
                <c:pt idx="2737">
                  <c:v>2.6640000000000002E-4</c:v>
                </c:pt>
                <c:pt idx="2738">
                  <c:v>2.6640000000000002E-4</c:v>
                </c:pt>
                <c:pt idx="2739">
                  <c:v>2.6640000000000002E-4</c:v>
                </c:pt>
                <c:pt idx="2740">
                  <c:v>2.6640000000000002E-4</c:v>
                </c:pt>
                <c:pt idx="2741">
                  <c:v>2.6640000000000002E-4</c:v>
                </c:pt>
                <c:pt idx="2742">
                  <c:v>2.6640000000000002E-4</c:v>
                </c:pt>
                <c:pt idx="2743">
                  <c:v>2.6640000000000002E-4</c:v>
                </c:pt>
                <c:pt idx="2744">
                  <c:v>2.6640000000000002E-4</c:v>
                </c:pt>
                <c:pt idx="2745">
                  <c:v>2.6640000000000002E-4</c:v>
                </c:pt>
                <c:pt idx="2746">
                  <c:v>2.6640000000000002E-4</c:v>
                </c:pt>
                <c:pt idx="2747">
                  <c:v>2.6640000000000002E-4</c:v>
                </c:pt>
                <c:pt idx="2748">
                  <c:v>2.6640000000000002E-4</c:v>
                </c:pt>
                <c:pt idx="2749">
                  <c:v>2.6640000000000002E-4</c:v>
                </c:pt>
                <c:pt idx="2750">
                  <c:v>2.6640000000000002E-4</c:v>
                </c:pt>
                <c:pt idx="2751">
                  <c:v>2.6640000000000002E-4</c:v>
                </c:pt>
                <c:pt idx="2752">
                  <c:v>2.6640000000000002E-4</c:v>
                </c:pt>
                <c:pt idx="2753">
                  <c:v>2.6640000000000002E-4</c:v>
                </c:pt>
                <c:pt idx="2754">
                  <c:v>2.6640000000000002E-4</c:v>
                </c:pt>
                <c:pt idx="2755">
                  <c:v>2.6640000000000002E-4</c:v>
                </c:pt>
                <c:pt idx="2756">
                  <c:v>2.6640000000000002E-4</c:v>
                </c:pt>
                <c:pt idx="2757">
                  <c:v>2.6640000000000002E-4</c:v>
                </c:pt>
                <c:pt idx="2758">
                  <c:v>2.6640000000000002E-4</c:v>
                </c:pt>
                <c:pt idx="2759">
                  <c:v>2.6640000000000002E-4</c:v>
                </c:pt>
                <c:pt idx="2760">
                  <c:v>2.6640000000000002E-4</c:v>
                </c:pt>
                <c:pt idx="2761">
                  <c:v>2.6640000000000002E-4</c:v>
                </c:pt>
                <c:pt idx="2762">
                  <c:v>2.6640000000000002E-4</c:v>
                </c:pt>
                <c:pt idx="2763">
                  <c:v>2.6640000000000002E-4</c:v>
                </c:pt>
                <c:pt idx="2764">
                  <c:v>2.6640000000000002E-4</c:v>
                </c:pt>
                <c:pt idx="2765">
                  <c:v>2.6640000000000002E-4</c:v>
                </c:pt>
                <c:pt idx="2766">
                  <c:v>2.6640000000000002E-4</c:v>
                </c:pt>
                <c:pt idx="2767">
                  <c:v>2.6640000000000002E-4</c:v>
                </c:pt>
                <c:pt idx="2768">
                  <c:v>2.6640000000000002E-4</c:v>
                </c:pt>
                <c:pt idx="2769">
                  <c:v>2.6640000000000002E-4</c:v>
                </c:pt>
                <c:pt idx="2770">
                  <c:v>2.6640000000000002E-4</c:v>
                </c:pt>
                <c:pt idx="2771">
                  <c:v>2.6640000000000002E-4</c:v>
                </c:pt>
                <c:pt idx="2772">
                  <c:v>2.6640000000000002E-4</c:v>
                </c:pt>
                <c:pt idx="2773">
                  <c:v>2.6640000000000002E-4</c:v>
                </c:pt>
                <c:pt idx="2774">
                  <c:v>2.6640000000000002E-4</c:v>
                </c:pt>
                <c:pt idx="2775">
                  <c:v>2.6640000000000002E-4</c:v>
                </c:pt>
                <c:pt idx="2776">
                  <c:v>2.6640000000000002E-4</c:v>
                </c:pt>
                <c:pt idx="2777">
                  <c:v>2.6640000000000002E-4</c:v>
                </c:pt>
                <c:pt idx="2778">
                  <c:v>2.6640000000000002E-4</c:v>
                </c:pt>
                <c:pt idx="2779">
                  <c:v>2.6640000000000002E-4</c:v>
                </c:pt>
                <c:pt idx="2780">
                  <c:v>2.6640000000000002E-4</c:v>
                </c:pt>
                <c:pt idx="2781">
                  <c:v>2.6640000000000002E-4</c:v>
                </c:pt>
                <c:pt idx="2782">
                  <c:v>2.6640000000000002E-4</c:v>
                </c:pt>
                <c:pt idx="2783">
                  <c:v>2.6640000000000002E-4</c:v>
                </c:pt>
                <c:pt idx="2784">
                  <c:v>2.6640000000000002E-4</c:v>
                </c:pt>
                <c:pt idx="2785">
                  <c:v>2.6640000000000002E-4</c:v>
                </c:pt>
                <c:pt idx="2786">
                  <c:v>2.6640000000000002E-4</c:v>
                </c:pt>
                <c:pt idx="2787">
                  <c:v>2.6640000000000002E-4</c:v>
                </c:pt>
                <c:pt idx="2788">
                  <c:v>2.6640000000000002E-4</c:v>
                </c:pt>
                <c:pt idx="2789">
                  <c:v>2.6640000000000002E-4</c:v>
                </c:pt>
                <c:pt idx="2790">
                  <c:v>2.6640000000000002E-4</c:v>
                </c:pt>
                <c:pt idx="2791">
                  <c:v>2.6640000000000002E-4</c:v>
                </c:pt>
                <c:pt idx="2792">
                  <c:v>2.6640000000000002E-4</c:v>
                </c:pt>
                <c:pt idx="2793">
                  <c:v>2.6640000000000002E-4</c:v>
                </c:pt>
                <c:pt idx="2794">
                  <c:v>2.6640000000000002E-4</c:v>
                </c:pt>
                <c:pt idx="2795">
                  <c:v>2.6640000000000002E-4</c:v>
                </c:pt>
                <c:pt idx="2796">
                  <c:v>2.6640000000000002E-4</c:v>
                </c:pt>
                <c:pt idx="2797">
                  <c:v>2.6640000000000002E-4</c:v>
                </c:pt>
                <c:pt idx="2798">
                  <c:v>2.6640000000000002E-4</c:v>
                </c:pt>
                <c:pt idx="2799">
                  <c:v>2.6640000000000002E-4</c:v>
                </c:pt>
                <c:pt idx="2800">
                  <c:v>2.6640000000000002E-4</c:v>
                </c:pt>
                <c:pt idx="2801">
                  <c:v>2.6640000000000002E-4</c:v>
                </c:pt>
                <c:pt idx="2802">
                  <c:v>2.6640000000000002E-4</c:v>
                </c:pt>
                <c:pt idx="2803">
                  <c:v>2.6640000000000002E-4</c:v>
                </c:pt>
                <c:pt idx="2804">
                  <c:v>2.6640000000000002E-4</c:v>
                </c:pt>
                <c:pt idx="2805">
                  <c:v>2.6640000000000002E-4</c:v>
                </c:pt>
                <c:pt idx="2806">
                  <c:v>2.6640000000000002E-4</c:v>
                </c:pt>
                <c:pt idx="2807">
                  <c:v>2.6640000000000002E-4</c:v>
                </c:pt>
                <c:pt idx="2808">
                  <c:v>2.6640000000000002E-4</c:v>
                </c:pt>
                <c:pt idx="2809">
                  <c:v>2.6640000000000002E-4</c:v>
                </c:pt>
                <c:pt idx="2810">
                  <c:v>2.6640000000000002E-4</c:v>
                </c:pt>
                <c:pt idx="2811">
                  <c:v>2.6640000000000002E-4</c:v>
                </c:pt>
                <c:pt idx="2812">
                  <c:v>2.6640000000000002E-4</c:v>
                </c:pt>
                <c:pt idx="2813">
                  <c:v>2.6640000000000002E-4</c:v>
                </c:pt>
                <c:pt idx="2814">
                  <c:v>2.6640000000000002E-4</c:v>
                </c:pt>
                <c:pt idx="2815">
                  <c:v>2.6640000000000002E-4</c:v>
                </c:pt>
                <c:pt idx="2816">
                  <c:v>2.6640000000000002E-4</c:v>
                </c:pt>
                <c:pt idx="2817">
                  <c:v>2.6640000000000002E-4</c:v>
                </c:pt>
                <c:pt idx="2818">
                  <c:v>2.6640000000000002E-4</c:v>
                </c:pt>
                <c:pt idx="2819">
                  <c:v>2.6640000000000002E-4</c:v>
                </c:pt>
                <c:pt idx="2820">
                  <c:v>2.6640000000000002E-4</c:v>
                </c:pt>
                <c:pt idx="2821">
                  <c:v>2.6640000000000002E-4</c:v>
                </c:pt>
                <c:pt idx="2822">
                  <c:v>2.6640000000000002E-4</c:v>
                </c:pt>
                <c:pt idx="2823">
                  <c:v>2.6640000000000002E-4</c:v>
                </c:pt>
                <c:pt idx="2824">
                  <c:v>2.6640000000000002E-4</c:v>
                </c:pt>
                <c:pt idx="2825">
                  <c:v>2.6640000000000002E-4</c:v>
                </c:pt>
                <c:pt idx="2826">
                  <c:v>2.6640000000000002E-4</c:v>
                </c:pt>
                <c:pt idx="2827">
                  <c:v>2.6640000000000002E-4</c:v>
                </c:pt>
                <c:pt idx="2828">
                  <c:v>2.6640000000000002E-4</c:v>
                </c:pt>
                <c:pt idx="2829">
                  <c:v>2.6640000000000002E-4</c:v>
                </c:pt>
                <c:pt idx="2830">
                  <c:v>2.6640000000000002E-4</c:v>
                </c:pt>
                <c:pt idx="2831">
                  <c:v>2.6640000000000002E-4</c:v>
                </c:pt>
                <c:pt idx="2832">
                  <c:v>2.6640000000000002E-4</c:v>
                </c:pt>
                <c:pt idx="2833">
                  <c:v>2.6640000000000002E-4</c:v>
                </c:pt>
                <c:pt idx="2834">
                  <c:v>2.6640000000000002E-4</c:v>
                </c:pt>
                <c:pt idx="2835">
                  <c:v>2.6640000000000002E-4</c:v>
                </c:pt>
                <c:pt idx="2836">
                  <c:v>2.6640000000000002E-4</c:v>
                </c:pt>
                <c:pt idx="2837">
                  <c:v>2.6640000000000002E-4</c:v>
                </c:pt>
                <c:pt idx="2838">
                  <c:v>2.6640000000000002E-4</c:v>
                </c:pt>
                <c:pt idx="2839">
                  <c:v>2.6640000000000002E-4</c:v>
                </c:pt>
                <c:pt idx="2840">
                  <c:v>2.6640000000000002E-4</c:v>
                </c:pt>
                <c:pt idx="2841">
                  <c:v>2.6640000000000002E-4</c:v>
                </c:pt>
                <c:pt idx="2842">
                  <c:v>2.6640000000000002E-4</c:v>
                </c:pt>
                <c:pt idx="2843">
                  <c:v>2.6640000000000002E-4</c:v>
                </c:pt>
                <c:pt idx="2844">
                  <c:v>2.6640000000000002E-4</c:v>
                </c:pt>
                <c:pt idx="2845">
                  <c:v>2.6640000000000002E-4</c:v>
                </c:pt>
                <c:pt idx="2846">
                  <c:v>2.6640000000000002E-4</c:v>
                </c:pt>
                <c:pt idx="2847">
                  <c:v>2.6640000000000002E-4</c:v>
                </c:pt>
                <c:pt idx="2848">
                  <c:v>2.6640000000000002E-4</c:v>
                </c:pt>
                <c:pt idx="2849">
                  <c:v>2.6640000000000002E-4</c:v>
                </c:pt>
                <c:pt idx="2850">
                  <c:v>2.6640000000000002E-4</c:v>
                </c:pt>
                <c:pt idx="2851">
                  <c:v>2.6640000000000002E-4</c:v>
                </c:pt>
                <c:pt idx="2852">
                  <c:v>2.6640000000000002E-4</c:v>
                </c:pt>
                <c:pt idx="2853">
                  <c:v>2.6640000000000002E-4</c:v>
                </c:pt>
                <c:pt idx="2854">
                  <c:v>2.6640000000000002E-4</c:v>
                </c:pt>
                <c:pt idx="2855">
                  <c:v>2.6640000000000002E-4</c:v>
                </c:pt>
                <c:pt idx="2856">
                  <c:v>2.6640000000000002E-4</c:v>
                </c:pt>
                <c:pt idx="2857">
                  <c:v>2.6640000000000002E-4</c:v>
                </c:pt>
                <c:pt idx="2858">
                  <c:v>2.6640000000000002E-4</c:v>
                </c:pt>
                <c:pt idx="2859">
                  <c:v>2.6640000000000002E-4</c:v>
                </c:pt>
                <c:pt idx="2860">
                  <c:v>2.6640000000000002E-4</c:v>
                </c:pt>
                <c:pt idx="2861">
                  <c:v>2.6640000000000002E-4</c:v>
                </c:pt>
                <c:pt idx="2862">
                  <c:v>2.6640000000000002E-4</c:v>
                </c:pt>
                <c:pt idx="2863">
                  <c:v>2.6640000000000002E-4</c:v>
                </c:pt>
                <c:pt idx="2864">
                  <c:v>2.6640000000000002E-4</c:v>
                </c:pt>
                <c:pt idx="2865">
                  <c:v>2.6640000000000002E-4</c:v>
                </c:pt>
                <c:pt idx="2866">
                  <c:v>2.6640000000000002E-4</c:v>
                </c:pt>
                <c:pt idx="2867">
                  <c:v>2.6640000000000002E-4</c:v>
                </c:pt>
                <c:pt idx="2868">
                  <c:v>2.6640000000000002E-4</c:v>
                </c:pt>
                <c:pt idx="2869">
                  <c:v>2.6640000000000002E-4</c:v>
                </c:pt>
                <c:pt idx="2870">
                  <c:v>2.6640000000000002E-4</c:v>
                </c:pt>
                <c:pt idx="2871">
                  <c:v>2.6640000000000002E-4</c:v>
                </c:pt>
                <c:pt idx="2872">
                  <c:v>2.6640000000000002E-4</c:v>
                </c:pt>
                <c:pt idx="2873">
                  <c:v>2.6640000000000002E-4</c:v>
                </c:pt>
                <c:pt idx="2874">
                  <c:v>2.6640000000000002E-4</c:v>
                </c:pt>
                <c:pt idx="2875">
                  <c:v>2.6640000000000002E-4</c:v>
                </c:pt>
                <c:pt idx="2876">
                  <c:v>2.6640000000000002E-4</c:v>
                </c:pt>
                <c:pt idx="2877">
                  <c:v>2.6640000000000002E-4</c:v>
                </c:pt>
                <c:pt idx="2878">
                  <c:v>2.6640000000000002E-4</c:v>
                </c:pt>
                <c:pt idx="2879">
                  <c:v>2.6640000000000002E-4</c:v>
                </c:pt>
                <c:pt idx="2880">
                  <c:v>2.6640000000000002E-4</c:v>
                </c:pt>
                <c:pt idx="2881">
                  <c:v>2.6640000000000002E-4</c:v>
                </c:pt>
                <c:pt idx="2882">
                  <c:v>2.6640000000000002E-4</c:v>
                </c:pt>
                <c:pt idx="2883">
                  <c:v>2.6640000000000002E-4</c:v>
                </c:pt>
                <c:pt idx="2884">
                  <c:v>2.6640000000000002E-4</c:v>
                </c:pt>
                <c:pt idx="2885">
                  <c:v>2.6640000000000002E-4</c:v>
                </c:pt>
                <c:pt idx="2886">
                  <c:v>2.6640000000000002E-4</c:v>
                </c:pt>
                <c:pt idx="2887">
                  <c:v>2.6640000000000002E-4</c:v>
                </c:pt>
                <c:pt idx="2888">
                  <c:v>2.6640000000000002E-4</c:v>
                </c:pt>
                <c:pt idx="2889">
                  <c:v>2.6640000000000002E-4</c:v>
                </c:pt>
                <c:pt idx="2890">
                  <c:v>2.6640000000000002E-4</c:v>
                </c:pt>
                <c:pt idx="2891">
                  <c:v>2.6640000000000002E-4</c:v>
                </c:pt>
                <c:pt idx="2892">
                  <c:v>2.6640000000000002E-4</c:v>
                </c:pt>
                <c:pt idx="2893">
                  <c:v>2.6640000000000002E-4</c:v>
                </c:pt>
                <c:pt idx="2894">
                  <c:v>2.6640000000000002E-4</c:v>
                </c:pt>
                <c:pt idx="2895">
                  <c:v>2.6640000000000002E-4</c:v>
                </c:pt>
                <c:pt idx="2896">
                  <c:v>2.6640000000000002E-4</c:v>
                </c:pt>
                <c:pt idx="2897">
                  <c:v>2.6640000000000002E-4</c:v>
                </c:pt>
                <c:pt idx="2898">
                  <c:v>2.6640000000000002E-4</c:v>
                </c:pt>
                <c:pt idx="2899">
                  <c:v>2.6640000000000002E-4</c:v>
                </c:pt>
                <c:pt idx="2900">
                  <c:v>2.6640000000000002E-4</c:v>
                </c:pt>
                <c:pt idx="2901">
                  <c:v>2.6640000000000002E-4</c:v>
                </c:pt>
                <c:pt idx="2902">
                  <c:v>2.6640000000000002E-4</c:v>
                </c:pt>
                <c:pt idx="2903">
                  <c:v>2.6640000000000002E-4</c:v>
                </c:pt>
                <c:pt idx="2904">
                  <c:v>2.6640000000000002E-4</c:v>
                </c:pt>
                <c:pt idx="2905">
                  <c:v>2.6640000000000002E-4</c:v>
                </c:pt>
                <c:pt idx="2906">
                  <c:v>2.6640000000000002E-4</c:v>
                </c:pt>
                <c:pt idx="2907">
                  <c:v>2.6640000000000002E-4</c:v>
                </c:pt>
                <c:pt idx="2908">
                  <c:v>2.6640000000000002E-4</c:v>
                </c:pt>
                <c:pt idx="2909">
                  <c:v>2.6640000000000002E-4</c:v>
                </c:pt>
                <c:pt idx="2910">
                  <c:v>2.6640000000000002E-4</c:v>
                </c:pt>
                <c:pt idx="2911">
                  <c:v>2.6640000000000002E-4</c:v>
                </c:pt>
                <c:pt idx="2912">
                  <c:v>2.6640000000000002E-4</c:v>
                </c:pt>
                <c:pt idx="2913">
                  <c:v>2.6640000000000002E-4</c:v>
                </c:pt>
                <c:pt idx="2914">
                  <c:v>2.6640000000000002E-4</c:v>
                </c:pt>
                <c:pt idx="2915">
                  <c:v>2.6640000000000002E-4</c:v>
                </c:pt>
                <c:pt idx="2916">
                  <c:v>2.6640000000000002E-4</c:v>
                </c:pt>
                <c:pt idx="2917">
                  <c:v>2.6640000000000002E-4</c:v>
                </c:pt>
                <c:pt idx="2918">
                  <c:v>2.6640000000000002E-4</c:v>
                </c:pt>
                <c:pt idx="2919">
                  <c:v>2.6640000000000002E-4</c:v>
                </c:pt>
                <c:pt idx="2920">
                  <c:v>2.6640000000000002E-4</c:v>
                </c:pt>
                <c:pt idx="2921">
                  <c:v>2.6640000000000002E-4</c:v>
                </c:pt>
                <c:pt idx="2922">
                  <c:v>2.6640000000000002E-4</c:v>
                </c:pt>
                <c:pt idx="2923">
                  <c:v>2.6640000000000002E-4</c:v>
                </c:pt>
                <c:pt idx="2924">
                  <c:v>2.6640000000000002E-4</c:v>
                </c:pt>
                <c:pt idx="2925">
                  <c:v>2.6640000000000002E-4</c:v>
                </c:pt>
                <c:pt idx="2926">
                  <c:v>2.6640000000000002E-4</c:v>
                </c:pt>
                <c:pt idx="2927">
                  <c:v>2.6640000000000002E-4</c:v>
                </c:pt>
                <c:pt idx="2928">
                  <c:v>2.6640000000000002E-4</c:v>
                </c:pt>
                <c:pt idx="2929">
                  <c:v>2.6640000000000002E-4</c:v>
                </c:pt>
                <c:pt idx="2930">
                  <c:v>2.6640000000000002E-4</c:v>
                </c:pt>
                <c:pt idx="2931">
                  <c:v>2.6640000000000002E-4</c:v>
                </c:pt>
                <c:pt idx="2932">
                  <c:v>2.6640000000000002E-4</c:v>
                </c:pt>
                <c:pt idx="2933">
                  <c:v>2.6640000000000002E-4</c:v>
                </c:pt>
                <c:pt idx="2934">
                  <c:v>2.6640000000000002E-4</c:v>
                </c:pt>
                <c:pt idx="2935">
                  <c:v>2.6640000000000002E-4</c:v>
                </c:pt>
                <c:pt idx="2936">
                  <c:v>2.6640000000000002E-4</c:v>
                </c:pt>
                <c:pt idx="2937">
                  <c:v>2.6640000000000002E-4</c:v>
                </c:pt>
                <c:pt idx="2938">
                  <c:v>2.6640000000000002E-4</c:v>
                </c:pt>
                <c:pt idx="2939">
                  <c:v>2.6640000000000002E-4</c:v>
                </c:pt>
                <c:pt idx="2940">
                  <c:v>2.6640000000000002E-4</c:v>
                </c:pt>
                <c:pt idx="2941">
                  <c:v>2.6640000000000002E-4</c:v>
                </c:pt>
                <c:pt idx="2942">
                  <c:v>2.6640000000000002E-4</c:v>
                </c:pt>
                <c:pt idx="2943">
                  <c:v>2.6640000000000002E-4</c:v>
                </c:pt>
                <c:pt idx="2944">
                  <c:v>2.6640000000000002E-4</c:v>
                </c:pt>
                <c:pt idx="2945">
                  <c:v>2.6640000000000002E-4</c:v>
                </c:pt>
                <c:pt idx="2946">
                  <c:v>2.6640000000000002E-4</c:v>
                </c:pt>
                <c:pt idx="2947">
                  <c:v>2.6640000000000002E-4</c:v>
                </c:pt>
                <c:pt idx="2948">
                  <c:v>2.6640000000000002E-4</c:v>
                </c:pt>
                <c:pt idx="2949">
                  <c:v>2.6640000000000002E-4</c:v>
                </c:pt>
                <c:pt idx="2950">
                  <c:v>2.6640000000000002E-4</c:v>
                </c:pt>
                <c:pt idx="2951">
                  <c:v>2.6640000000000002E-4</c:v>
                </c:pt>
                <c:pt idx="2952">
                  <c:v>2.6640000000000002E-4</c:v>
                </c:pt>
                <c:pt idx="2953">
                  <c:v>2.6640000000000002E-4</c:v>
                </c:pt>
                <c:pt idx="2954">
                  <c:v>2.6640000000000002E-4</c:v>
                </c:pt>
                <c:pt idx="2955">
                  <c:v>2.6640000000000002E-4</c:v>
                </c:pt>
                <c:pt idx="2956">
                  <c:v>2.6640000000000002E-4</c:v>
                </c:pt>
                <c:pt idx="2957">
                  <c:v>2.6640000000000002E-4</c:v>
                </c:pt>
                <c:pt idx="2958">
                  <c:v>2.6640000000000002E-4</c:v>
                </c:pt>
                <c:pt idx="2959">
                  <c:v>2.6640000000000002E-4</c:v>
                </c:pt>
                <c:pt idx="2960">
                  <c:v>2.6640000000000002E-4</c:v>
                </c:pt>
                <c:pt idx="2961">
                  <c:v>2.6640000000000002E-4</c:v>
                </c:pt>
                <c:pt idx="2962">
                  <c:v>2.6640000000000002E-4</c:v>
                </c:pt>
                <c:pt idx="2963">
                  <c:v>2.6640000000000002E-4</c:v>
                </c:pt>
                <c:pt idx="2964">
                  <c:v>2.6640000000000002E-4</c:v>
                </c:pt>
                <c:pt idx="2965">
                  <c:v>2.6640000000000002E-4</c:v>
                </c:pt>
                <c:pt idx="2966">
                  <c:v>2.6640000000000002E-4</c:v>
                </c:pt>
                <c:pt idx="2967">
                  <c:v>2.6640000000000002E-4</c:v>
                </c:pt>
                <c:pt idx="2968">
                  <c:v>2.6640000000000002E-4</c:v>
                </c:pt>
                <c:pt idx="2969">
                  <c:v>2.6640000000000002E-4</c:v>
                </c:pt>
                <c:pt idx="2970">
                  <c:v>2.6640000000000002E-4</c:v>
                </c:pt>
                <c:pt idx="2971">
                  <c:v>2.6640000000000002E-4</c:v>
                </c:pt>
                <c:pt idx="2972">
                  <c:v>2.6640000000000002E-4</c:v>
                </c:pt>
                <c:pt idx="2973">
                  <c:v>2.6640000000000002E-4</c:v>
                </c:pt>
                <c:pt idx="2974">
                  <c:v>2.6640000000000002E-4</c:v>
                </c:pt>
                <c:pt idx="2975">
                  <c:v>2.6640000000000002E-4</c:v>
                </c:pt>
                <c:pt idx="2976">
                  <c:v>2.6640000000000002E-4</c:v>
                </c:pt>
                <c:pt idx="2977">
                  <c:v>2.6640000000000002E-4</c:v>
                </c:pt>
                <c:pt idx="2978">
                  <c:v>2.6640000000000002E-4</c:v>
                </c:pt>
                <c:pt idx="2979">
                  <c:v>2.6640000000000002E-4</c:v>
                </c:pt>
                <c:pt idx="2980">
                  <c:v>2.6640000000000002E-4</c:v>
                </c:pt>
                <c:pt idx="2981">
                  <c:v>2.6640000000000002E-4</c:v>
                </c:pt>
                <c:pt idx="2982">
                  <c:v>2.6640000000000002E-4</c:v>
                </c:pt>
                <c:pt idx="2983">
                  <c:v>2.6640000000000002E-4</c:v>
                </c:pt>
                <c:pt idx="2984">
                  <c:v>2.6640000000000002E-4</c:v>
                </c:pt>
                <c:pt idx="2985">
                  <c:v>2.6640000000000002E-4</c:v>
                </c:pt>
                <c:pt idx="2986">
                  <c:v>2.6640000000000002E-4</c:v>
                </c:pt>
                <c:pt idx="2987">
                  <c:v>2.6640000000000002E-4</c:v>
                </c:pt>
                <c:pt idx="2988">
                  <c:v>2.6640000000000002E-4</c:v>
                </c:pt>
                <c:pt idx="2989">
                  <c:v>2.6640000000000002E-4</c:v>
                </c:pt>
                <c:pt idx="2990">
                  <c:v>2.6640000000000002E-4</c:v>
                </c:pt>
                <c:pt idx="2991">
                  <c:v>2.6640000000000002E-4</c:v>
                </c:pt>
                <c:pt idx="2992">
                  <c:v>2.6640000000000002E-4</c:v>
                </c:pt>
                <c:pt idx="2993">
                  <c:v>2.6640000000000002E-4</c:v>
                </c:pt>
                <c:pt idx="2994">
                  <c:v>2.6640000000000002E-4</c:v>
                </c:pt>
                <c:pt idx="2995">
                  <c:v>2.6640000000000002E-4</c:v>
                </c:pt>
                <c:pt idx="2996">
                  <c:v>2.6640000000000002E-4</c:v>
                </c:pt>
                <c:pt idx="2997">
                  <c:v>2.6640000000000002E-4</c:v>
                </c:pt>
                <c:pt idx="2998">
                  <c:v>2.6640000000000002E-4</c:v>
                </c:pt>
                <c:pt idx="2999">
                  <c:v>2.6640000000000002E-4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1B-4278-9A79-100EFB0753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</c:scatterChart>
      <c:valAx>
        <c:axId val="626357695"/>
        <c:scaling>
          <c:orientation val="minMax"/>
          <c:max val="30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At val="1.0000000000000004E-5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6804788927137877"/>
                <c:y val="0.89356575963718821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1800" dirty="0">
                      <a:solidFill>
                        <a:schemeClr val="tx1"/>
                      </a:solidFill>
                    </a:rPr>
                    <a:t>[×10</a:t>
                  </a:r>
                  <a:r>
                    <a:rPr lang="en-US" sz="1800" baseline="30000" dirty="0">
                      <a:solidFill>
                        <a:schemeClr val="tx1"/>
                      </a:solidFill>
                    </a:rPr>
                    <a:t>3</a:t>
                  </a:r>
                  <a:r>
                    <a:rPr lang="en-US" sz="1800" baseline="0" dirty="0">
                      <a:solidFill>
                        <a:schemeClr val="tx1"/>
                      </a:solidFill>
                    </a:rPr>
                    <a:t>]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626364351"/>
        <c:scaling>
          <c:orientation val="minMax"/>
          <c:max val="2.0000000000000004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 val="autoZero"/>
        <c:crossBetween val="midCat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48585227097869"/>
          <c:y val="6.168983341368043E-2"/>
          <c:w val="0.67851093833120102"/>
          <c:h val="0.70733271436308554"/>
        </c:manualLayout>
      </c:layout>
      <c:scatterChart>
        <c:scatterStyle val="lineMarker"/>
        <c:varyColors val="0"/>
        <c:ser>
          <c:idx val="0"/>
          <c:order val="0"/>
          <c:tx>
            <c:strRef>
              <c:f>'Band-50%_lr-0.0001_Open-All_Nor'!$C$2</c:f>
              <c:strCache>
                <c:ptCount val="1"/>
                <c:pt idx="0">
                  <c:v>C1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'Band-50%_lr-0.0001_Open-All_Nor'!$A$3:$A$4033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'Band-50%_lr-0.0001_Open-All_Nor'!$H$3:$H$4033</c:f>
              <c:numCache>
                <c:formatCode>General</c:formatCode>
                <c:ptCount val="4031"/>
                <c:pt idx="0">
                  <c:v>1</c:v>
                </c:pt>
                <c:pt idx="1">
                  <c:v>0.99999749999999987</c:v>
                </c:pt>
                <c:pt idx="2">
                  <c:v>0.99999450000000001</c:v>
                </c:pt>
                <c:pt idx="3">
                  <c:v>0.99999199999999988</c:v>
                </c:pt>
                <c:pt idx="4">
                  <c:v>0.99998900000000002</c:v>
                </c:pt>
                <c:pt idx="5">
                  <c:v>0.99998649999999989</c:v>
                </c:pt>
                <c:pt idx="6">
                  <c:v>0.99998399999999998</c:v>
                </c:pt>
                <c:pt idx="7">
                  <c:v>0.99998100000000001</c:v>
                </c:pt>
                <c:pt idx="8">
                  <c:v>0.99997849999999988</c:v>
                </c:pt>
                <c:pt idx="9">
                  <c:v>0.99997550000000002</c:v>
                </c:pt>
                <c:pt idx="10">
                  <c:v>0.99997299999999989</c:v>
                </c:pt>
                <c:pt idx="11">
                  <c:v>0.99997000000000003</c:v>
                </c:pt>
                <c:pt idx="12">
                  <c:v>0.99996699999999983</c:v>
                </c:pt>
                <c:pt idx="13">
                  <c:v>0.99996449999999992</c:v>
                </c:pt>
                <c:pt idx="14">
                  <c:v>0.99996149999999995</c:v>
                </c:pt>
                <c:pt idx="15">
                  <c:v>0.99995899999999993</c:v>
                </c:pt>
                <c:pt idx="16">
                  <c:v>0.99995599999999996</c:v>
                </c:pt>
                <c:pt idx="17">
                  <c:v>0.99995299999999987</c:v>
                </c:pt>
                <c:pt idx="18">
                  <c:v>0.99995049999999996</c:v>
                </c:pt>
                <c:pt idx="19">
                  <c:v>0.99994749999999988</c:v>
                </c:pt>
                <c:pt idx="20">
                  <c:v>0.9999444999999999</c:v>
                </c:pt>
                <c:pt idx="21">
                  <c:v>0.999942</c:v>
                </c:pt>
                <c:pt idx="22">
                  <c:v>0.99993899999999991</c:v>
                </c:pt>
                <c:pt idx="23">
                  <c:v>0.99993599999999994</c:v>
                </c:pt>
                <c:pt idx="24">
                  <c:v>0.99993349999999992</c:v>
                </c:pt>
                <c:pt idx="25">
                  <c:v>0.99993049999999994</c:v>
                </c:pt>
                <c:pt idx="26">
                  <c:v>0.99992749999999997</c:v>
                </c:pt>
                <c:pt idx="27">
                  <c:v>0.99992449999999988</c:v>
                </c:pt>
                <c:pt idx="28">
                  <c:v>0.99992149999999991</c:v>
                </c:pt>
                <c:pt idx="29">
                  <c:v>0.99991899999999989</c:v>
                </c:pt>
                <c:pt idx="30">
                  <c:v>0.99991599999999992</c:v>
                </c:pt>
                <c:pt idx="31">
                  <c:v>0.99991300000000005</c:v>
                </c:pt>
                <c:pt idx="32">
                  <c:v>0.99990999999999985</c:v>
                </c:pt>
                <c:pt idx="33">
                  <c:v>0.99990699999999999</c:v>
                </c:pt>
                <c:pt idx="34">
                  <c:v>0.9999039999999999</c:v>
                </c:pt>
                <c:pt idx="35">
                  <c:v>0.99990099999999993</c:v>
                </c:pt>
                <c:pt idx="36">
                  <c:v>0.99989799999999995</c:v>
                </c:pt>
                <c:pt idx="37">
                  <c:v>0.99989499999999987</c:v>
                </c:pt>
                <c:pt idx="38">
                  <c:v>0.999892</c:v>
                </c:pt>
                <c:pt idx="39">
                  <c:v>0.99988900000000003</c:v>
                </c:pt>
                <c:pt idx="40">
                  <c:v>0.99988599999999994</c:v>
                </c:pt>
                <c:pt idx="41">
                  <c:v>0.99988299999999997</c:v>
                </c:pt>
                <c:pt idx="42">
                  <c:v>0.99987999999999988</c:v>
                </c:pt>
                <c:pt idx="43">
                  <c:v>0.9998769999999999</c:v>
                </c:pt>
                <c:pt idx="44">
                  <c:v>0.99987399999999993</c:v>
                </c:pt>
                <c:pt idx="45">
                  <c:v>0.99987099999999995</c:v>
                </c:pt>
                <c:pt idx="46">
                  <c:v>0.99986799999999998</c:v>
                </c:pt>
                <c:pt idx="47">
                  <c:v>0.99986449999999993</c:v>
                </c:pt>
                <c:pt idx="48">
                  <c:v>0.99986149999999996</c:v>
                </c:pt>
                <c:pt idx="49">
                  <c:v>0.99985849999999998</c:v>
                </c:pt>
                <c:pt idx="50">
                  <c:v>0.99985550000000001</c:v>
                </c:pt>
                <c:pt idx="51">
                  <c:v>0.99985199999999996</c:v>
                </c:pt>
                <c:pt idx="52">
                  <c:v>0.99984899999999999</c:v>
                </c:pt>
                <c:pt idx="53">
                  <c:v>0.99984600000000001</c:v>
                </c:pt>
                <c:pt idx="54">
                  <c:v>0.99984299999999993</c:v>
                </c:pt>
                <c:pt idx="55">
                  <c:v>0.99983949999999999</c:v>
                </c:pt>
                <c:pt idx="56">
                  <c:v>0.99983649999999991</c:v>
                </c:pt>
                <c:pt idx="57">
                  <c:v>0.99983349999999993</c:v>
                </c:pt>
                <c:pt idx="58">
                  <c:v>0.99983</c:v>
                </c:pt>
                <c:pt idx="59">
                  <c:v>0.99982699999999991</c:v>
                </c:pt>
                <c:pt idx="60">
                  <c:v>0.99982349999999998</c:v>
                </c:pt>
                <c:pt idx="61">
                  <c:v>0.9998205</c:v>
                </c:pt>
                <c:pt idx="62">
                  <c:v>0.99981749999999991</c:v>
                </c:pt>
                <c:pt idx="63">
                  <c:v>0.99981399999999998</c:v>
                </c:pt>
                <c:pt idx="64">
                  <c:v>0.99981100000000001</c:v>
                </c:pt>
                <c:pt idx="65">
                  <c:v>0.99980749999999985</c:v>
                </c:pt>
                <c:pt idx="66">
                  <c:v>0.99980449999999998</c:v>
                </c:pt>
                <c:pt idx="67">
                  <c:v>0.99980099999999994</c:v>
                </c:pt>
                <c:pt idx="68">
                  <c:v>0.99979799999999985</c:v>
                </c:pt>
                <c:pt idx="69">
                  <c:v>0.99979449999999992</c:v>
                </c:pt>
                <c:pt idx="70">
                  <c:v>0.99979099999999999</c:v>
                </c:pt>
                <c:pt idx="71">
                  <c:v>0.99978800000000001</c:v>
                </c:pt>
                <c:pt idx="72">
                  <c:v>0.99978449999999985</c:v>
                </c:pt>
                <c:pt idx="73">
                  <c:v>0.99978099999999992</c:v>
                </c:pt>
                <c:pt idx="74">
                  <c:v>0.99977800000000006</c:v>
                </c:pt>
                <c:pt idx="75">
                  <c:v>0.9997744999999999</c:v>
                </c:pt>
                <c:pt idx="76">
                  <c:v>0.99977099999999997</c:v>
                </c:pt>
                <c:pt idx="77">
                  <c:v>0.99976799999999999</c:v>
                </c:pt>
                <c:pt idx="78">
                  <c:v>0.99976449999999994</c:v>
                </c:pt>
                <c:pt idx="79">
                  <c:v>0.9997609999999999</c:v>
                </c:pt>
                <c:pt idx="80">
                  <c:v>0.99975749999999997</c:v>
                </c:pt>
                <c:pt idx="81">
                  <c:v>0.99975400000000003</c:v>
                </c:pt>
                <c:pt idx="82">
                  <c:v>0.99975049999999988</c:v>
                </c:pt>
                <c:pt idx="83">
                  <c:v>0.99974750000000001</c:v>
                </c:pt>
                <c:pt idx="84">
                  <c:v>0.99974399999999997</c:v>
                </c:pt>
                <c:pt idx="85">
                  <c:v>0.99974049999999992</c:v>
                </c:pt>
                <c:pt idx="86">
                  <c:v>0.99973699999999988</c:v>
                </c:pt>
                <c:pt idx="87">
                  <c:v>0.99973349999999994</c:v>
                </c:pt>
                <c:pt idx="88">
                  <c:v>0.99973000000000001</c:v>
                </c:pt>
                <c:pt idx="89">
                  <c:v>0.99972649999999996</c:v>
                </c:pt>
                <c:pt idx="90">
                  <c:v>0.99972299999999992</c:v>
                </c:pt>
                <c:pt idx="91">
                  <c:v>0.99971949999999998</c:v>
                </c:pt>
                <c:pt idx="92">
                  <c:v>0.99971599999999983</c:v>
                </c:pt>
                <c:pt idx="93">
                  <c:v>0.99971249999999989</c:v>
                </c:pt>
                <c:pt idx="94">
                  <c:v>0.99970899999999996</c:v>
                </c:pt>
                <c:pt idx="95">
                  <c:v>0.99970550000000002</c:v>
                </c:pt>
                <c:pt idx="96">
                  <c:v>0.99970149999999991</c:v>
                </c:pt>
                <c:pt idx="97">
                  <c:v>0.99969799999999998</c:v>
                </c:pt>
                <c:pt idx="98">
                  <c:v>0.99969449999999993</c:v>
                </c:pt>
                <c:pt idx="99">
                  <c:v>0.999691</c:v>
                </c:pt>
                <c:pt idx="100">
                  <c:v>0.99968749999999984</c:v>
                </c:pt>
                <c:pt idx="101">
                  <c:v>0.99968349999999995</c:v>
                </c:pt>
                <c:pt idx="102">
                  <c:v>0.9996799999999999</c:v>
                </c:pt>
                <c:pt idx="103">
                  <c:v>0.99967649999999997</c:v>
                </c:pt>
                <c:pt idx="104">
                  <c:v>0.99967299999999992</c:v>
                </c:pt>
                <c:pt idx="105">
                  <c:v>0.99966899999999992</c:v>
                </c:pt>
                <c:pt idx="106">
                  <c:v>0.99966549999999998</c:v>
                </c:pt>
                <c:pt idx="107">
                  <c:v>0.99966149999999998</c:v>
                </c:pt>
                <c:pt idx="108">
                  <c:v>0.99965799999999994</c:v>
                </c:pt>
                <c:pt idx="109">
                  <c:v>0.99965449999999989</c:v>
                </c:pt>
                <c:pt idx="110">
                  <c:v>0.9996505</c:v>
                </c:pt>
                <c:pt idx="111">
                  <c:v>0.99964699999999995</c:v>
                </c:pt>
                <c:pt idx="112">
                  <c:v>0.99964300000000006</c:v>
                </c:pt>
                <c:pt idx="113">
                  <c:v>0.9996394999999999</c:v>
                </c:pt>
                <c:pt idx="114">
                  <c:v>0.9996354999999999</c:v>
                </c:pt>
                <c:pt idx="115">
                  <c:v>0.99963199999999997</c:v>
                </c:pt>
                <c:pt idx="116">
                  <c:v>0.99962799999999996</c:v>
                </c:pt>
                <c:pt idx="117">
                  <c:v>0.99962400000000007</c:v>
                </c:pt>
                <c:pt idx="118">
                  <c:v>0.99962049999999991</c:v>
                </c:pt>
                <c:pt idx="119">
                  <c:v>0.99961649999999991</c:v>
                </c:pt>
                <c:pt idx="120">
                  <c:v>0.99961299999999997</c:v>
                </c:pt>
                <c:pt idx="121">
                  <c:v>0.99960899999999997</c:v>
                </c:pt>
                <c:pt idx="122">
                  <c:v>0.99960499999999985</c:v>
                </c:pt>
                <c:pt idx="123">
                  <c:v>0.99960099999999996</c:v>
                </c:pt>
                <c:pt idx="124">
                  <c:v>0.99959749999999992</c:v>
                </c:pt>
                <c:pt idx="125">
                  <c:v>0.99959350000000002</c:v>
                </c:pt>
                <c:pt idx="126">
                  <c:v>0.99958950000000002</c:v>
                </c:pt>
                <c:pt idx="127">
                  <c:v>0.9995854999999999</c:v>
                </c:pt>
                <c:pt idx="128">
                  <c:v>0.9995814999999999</c:v>
                </c:pt>
                <c:pt idx="129">
                  <c:v>0.9995774999999999</c:v>
                </c:pt>
                <c:pt idx="130">
                  <c:v>0.99957349999999989</c:v>
                </c:pt>
                <c:pt idx="131">
                  <c:v>0.99956999999999996</c:v>
                </c:pt>
                <c:pt idx="132">
                  <c:v>0.99956599999999995</c:v>
                </c:pt>
                <c:pt idx="133">
                  <c:v>0.99956199999999984</c:v>
                </c:pt>
                <c:pt idx="134">
                  <c:v>0.99955799999999995</c:v>
                </c:pt>
                <c:pt idx="135">
                  <c:v>0.99955399999999994</c:v>
                </c:pt>
                <c:pt idx="136">
                  <c:v>0.99954999999999994</c:v>
                </c:pt>
                <c:pt idx="137">
                  <c:v>0.99954549999999998</c:v>
                </c:pt>
                <c:pt idx="138">
                  <c:v>0.99954149999999997</c:v>
                </c:pt>
                <c:pt idx="139">
                  <c:v>0.99953749999999986</c:v>
                </c:pt>
                <c:pt idx="140">
                  <c:v>0.99953349999999985</c:v>
                </c:pt>
                <c:pt idx="141">
                  <c:v>0.99952949999999996</c:v>
                </c:pt>
                <c:pt idx="142">
                  <c:v>0.99952549999999996</c:v>
                </c:pt>
                <c:pt idx="143">
                  <c:v>0.99952149999999995</c:v>
                </c:pt>
                <c:pt idx="144">
                  <c:v>0.99951699999999999</c:v>
                </c:pt>
                <c:pt idx="145">
                  <c:v>0.99951299999999998</c:v>
                </c:pt>
                <c:pt idx="146">
                  <c:v>0.99950899999999987</c:v>
                </c:pt>
                <c:pt idx="147">
                  <c:v>0.99950449999999991</c:v>
                </c:pt>
                <c:pt idx="148">
                  <c:v>0.9995004999999999</c:v>
                </c:pt>
                <c:pt idx="149">
                  <c:v>0.99949650000000001</c:v>
                </c:pt>
                <c:pt idx="150">
                  <c:v>0.99949199999999994</c:v>
                </c:pt>
                <c:pt idx="151">
                  <c:v>0.99948800000000004</c:v>
                </c:pt>
                <c:pt idx="152">
                  <c:v>0.99948349999999997</c:v>
                </c:pt>
                <c:pt idx="153">
                  <c:v>0.99947949999999985</c:v>
                </c:pt>
                <c:pt idx="154">
                  <c:v>0.99947499999999989</c:v>
                </c:pt>
                <c:pt idx="155">
                  <c:v>0.99947099999999989</c:v>
                </c:pt>
                <c:pt idx="156">
                  <c:v>0.99946649999999992</c:v>
                </c:pt>
                <c:pt idx="157">
                  <c:v>0.99946249999999992</c:v>
                </c:pt>
                <c:pt idx="158">
                  <c:v>0.99945799999999996</c:v>
                </c:pt>
                <c:pt idx="159">
                  <c:v>0.99945399999999995</c:v>
                </c:pt>
                <c:pt idx="160">
                  <c:v>0.99944949999999999</c:v>
                </c:pt>
                <c:pt idx="161">
                  <c:v>0.99944500000000003</c:v>
                </c:pt>
                <c:pt idx="162">
                  <c:v>0.99944099999999991</c:v>
                </c:pt>
                <c:pt idx="163">
                  <c:v>0.99943649999999995</c:v>
                </c:pt>
                <c:pt idx="164">
                  <c:v>0.99943199999999988</c:v>
                </c:pt>
                <c:pt idx="165">
                  <c:v>0.99942749999999991</c:v>
                </c:pt>
                <c:pt idx="166">
                  <c:v>0.99942349999999991</c:v>
                </c:pt>
                <c:pt idx="167">
                  <c:v>0.99941899999999995</c:v>
                </c:pt>
                <c:pt idx="168">
                  <c:v>0.99941449999999998</c:v>
                </c:pt>
                <c:pt idx="169">
                  <c:v>0.99941000000000002</c:v>
                </c:pt>
                <c:pt idx="170">
                  <c:v>0.99940549999999995</c:v>
                </c:pt>
                <c:pt idx="171">
                  <c:v>0.99940099999999998</c:v>
                </c:pt>
                <c:pt idx="172">
                  <c:v>0.99939650000000002</c:v>
                </c:pt>
                <c:pt idx="173">
                  <c:v>0.99939200000000006</c:v>
                </c:pt>
                <c:pt idx="174">
                  <c:v>0.99938749999999998</c:v>
                </c:pt>
                <c:pt idx="175">
                  <c:v>0.99938299999999991</c:v>
                </c:pt>
                <c:pt idx="176">
                  <c:v>0.99937849999999995</c:v>
                </c:pt>
                <c:pt idx="177">
                  <c:v>0.99937399999999987</c:v>
                </c:pt>
                <c:pt idx="178">
                  <c:v>0.99936949999999991</c:v>
                </c:pt>
                <c:pt idx="179">
                  <c:v>0.99936499999999995</c:v>
                </c:pt>
                <c:pt idx="180">
                  <c:v>0.99935999999999992</c:v>
                </c:pt>
                <c:pt idx="181">
                  <c:v>0.99935549999999995</c:v>
                </c:pt>
                <c:pt idx="182">
                  <c:v>0.99935099999999999</c:v>
                </c:pt>
                <c:pt idx="183">
                  <c:v>0.99934649999999992</c:v>
                </c:pt>
                <c:pt idx="184">
                  <c:v>0.99934149999999999</c:v>
                </c:pt>
                <c:pt idx="185">
                  <c:v>0.99933699999999992</c:v>
                </c:pt>
                <c:pt idx="186">
                  <c:v>0.99933249999999996</c:v>
                </c:pt>
                <c:pt idx="187">
                  <c:v>0.99932749999999992</c:v>
                </c:pt>
                <c:pt idx="188">
                  <c:v>0.99932299999999996</c:v>
                </c:pt>
                <c:pt idx="189">
                  <c:v>0.9993185</c:v>
                </c:pt>
                <c:pt idx="190">
                  <c:v>0.99931349999999997</c:v>
                </c:pt>
                <c:pt idx="191">
                  <c:v>0.999309</c:v>
                </c:pt>
                <c:pt idx="192">
                  <c:v>0.99930399999999997</c:v>
                </c:pt>
                <c:pt idx="193">
                  <c:v>0.99929899999999994</c:v>
                </c:pt>
                <c:pt idx="194">
                  <c:v>0.99929449999999997</c:v>
                </c:pt>
                <c:pt idx="195">
                  <c:v>0.99928949999999994</c:v>
                </c:pt>
                <c:pt idx="196">
                  <c:v>0.99928499999999998</c:v>
                </c:pt>
                <c:pt idx="197">
                  <c:v>0.99927999999999995</c:v>
                </c:pt>
                <c:pt idx="198">
                  <c:v>0.99927500000000002</c:v>
                </c:pt>
                <c:pt idx="199">
                  <c:v>0.99927049999999995</c:v>
                </c:pt>
                <c:pt idx="200">
                  <c:v>0.99926550000000003</c:v>
                </c:pt>
                <c:pt idx="201">
                  <c:v>0.9992605</c:v>
                </c:pt>
                <c:pt idx="202">
                  <c:v>0.99925549999999996</c:v>
                </c:pt>
                <c:pt idx="203">
                  <c:v>0.99925049999999993</c:v>
                </c:pt>
                <c:pt idx="204">
                  <c:v>0.99924599999999997</c:v>
                </c:pt>
                <c:pt idx="205">
                  <c:v>0.99924099999999993</c:v>
                </c:pt>
                <c:pt idx="206">
                  <c:v>0.99923600000000001</c:v>
                </c:pt>
                <c:pt idx="207">
                  <c:v>0.99923099999999998</c:v>
                </c:pt>
                <c:pt idx="208">
                  <c:v>0.99922599999999995</c:v>
                </c:pt>
                <c:pt idx="209">
                  <c:v>0.99922099999999991</c:v>
                </c:pt>
                <c:pt idx="210">
                  <c:v>0.99921599999999999</c:v>
                </c:pt>
                <c:pt idx="211">
                  <c:v>0.99921099999999996</c:v>
                </c:pt>
                <c:pt idx="212">
                  <c:v>0.99920599999999993</c:v>
                </c:pt>
                <c:pt idx="213">
                  <c:v>0.99920049999999994</c:v>
                </c:pt>
                <c:pt idx="214">
                  <c:v>0.9991954999999999</c:v>
                </c:pt>
                <c:pt idx="215">
                  <c:v>0.99919049999999987</c:v>
                </c:pt>
                <c:pt idx="216">
                  <c:v>0.99918549999999995</c:v>
                </c:pt>
                <c:pt idx="217">
                  <c:v>0.99918049999999992</c:v>
                </c:pt>
                <c:pt idx="218">
                  <c:v>0.99917500000000004</c:v>
                </c:pt>
                <c:pt idx="219">
                  <c:v>0.99917</c:v>
                </c:pt>
                <c:pt idx="220">
                  <c:v>0.99916499999999997</c:v>
                </c:pt>
                <c:pt idx="221">
                  <c:v>0.99915949999999998</c:v>
                </c:pt>
                <c:pt idx="222">
                  <c:v>0.99915449999999995</c:v>
                </c:pt>
                <c:pt idx="223">
                  <c:v>0.99914899999999995</c:v>
                </c:pt>
                <c:pt idx="224">
                  <c:v>0.99914399999999992</c:v>
                </c:pt>
                <c:pt idx="225">
                  <c:v>0.99913849999999993</c:v>
                </c:pt>
                <c:pt idx="226">
                  <c:v>0.9991334999999999</c:v>
                </c:pt>
                <c:pt idx="227">
                  <c:v>0.99912799999999991</c:v>
                </c:pt>
                <c:pt idx="228">
                  <c:v>0.99912299999999987</c:v>
                </c:pt>
                <c:pt idx="229">
                  <c:v>0.99911749999999988</c:v>
                </c:pt>
                <c:pt idx="230">
                  <c:v>0.999112</c:v>
                </c:pt>
                <c:pt idx="231">
                  <c:v>0.99910699999999997</c:v>
                </c:pt>
                <c:pt idx="232">
                  <c:v>0.99910149999999998</c:v>
                </c:pt>
                <c:pt idx="233">
                  <c:v>0.99909599999999998</c:v>
                </c:pt>
                <c:pt idx="234">
                  <c:v>0.99909049999999999</c:v>
                </c:pt>
                <c:pt idx="235">
                  <c:v>0.99908499999999989</c:v>
                </c:pt>
                <c:pt idx="236">
                  <c:v>0.99907999999999997</c:v>
                </c:pt>
                <c:pt idx="237">
                  <c:v>0.99907449999999987</c:v>
                </c:pt>
                <c:pt idx="238">
                  <c:v>0.99906899999999998</c:v>
                </c:pt>
                <c:pt idx="239">
                  <c:v>0.99906349999999999</c:v>
                </c:pt>
                <c:pt idx="240">
                  <c:v>0.999058</c:v>
                </c:pt>
                <c:pt idx="241">
                  <c:v>0.99905250000000001</c:v>
                </c:pt>
                <c:pt idx="242">
                  <c:v>0.99904699999999991</c:v>
                </c:pt>
                <c:pt idx="243">
                  <c:v>0.99904149999999992</c:v>
                </c:pt>
                <c:pt idx="244">
                  <c:v>0.99903599999999992</c:v>
                </c:pt>
                <c:pt idx="245">
                  <c:v>0.99902999999999997</c:v>
                </c:pt>
                <c:pt idx="246">
                  <c:v>0.99902449999999998</c:v>
                </c:pt>
                <c:pt idx="247">
                  <c:v>0.99901899999999999</c:v>
                </c:pt>
                <c:pt idx="248">
                  <c:v>0.9990135</c:v>
                </c:pt>
                <c:pt idx="249">
                  <c:v>0.99900749999999994</c:v>
                </c:pt>
                <c:pt idx="250">
                  <c:v>0.99900199999999995</c:v>
                </c:pt>
                <c:pt idx="251">
                  <c:v>0.99899650000000007</c:v>
                </c:pt>
                <c:pt idx="252">
                  <c:v>0.9989905</c:v>
                </c:pt>
                <c:pt idx="253">
                  <c:v>0.99898500000000001</c:v>
                </c:pt>
                <c:pt idx="254">
                  <c:v>0.99897899999999995</c:v>
                </c:pt>
                <c:pt idx="255">
                  <c:v>0.99897349999999996</c:v>
                </c:pt>
                <c:pt idx="256">
                  <c:v>0.99896750000000001</c:v>
                </c:pt>
                <c:pt idx="257">
                  <c:v>0.99896200000000002</c:v>
                </c:pt>
                <c:pt idx="258">
                  <c:v>0.99895599999999996</c:v>
                </c:pt>
                <c:pt idx="259">
                  <c:v>0.99895049999999996</c:v>
                </c:pt>
                <c:pt idx="260">
                  <c:v>0.9989444999999999</c:v>
                </c:pt>
                <c:pt idx="261">
                  <c:v>0.99893850000000006</c:v>
                </c:pt>
                <c:pt idx="262">
                  <c:v>0.99893299999999996</c:v>
                </c:pt>
                <c:pt idx="263">
                  <c:v>0.99892700000000001</c:v>
                </c:pt>
                <c:pt idx="264">
                  <c:v>0.99892099999999995</c:v>
                </c:pt>
                <c:pt idx="265">
                  <c:v>0.99891499999999989</c:v>
                </c:pt>
                <c:pt idx="266">
                  <c:v>0.99890900000000005</c:v>
                </c:pt>
                <c:pt idx="267">
                  <c:v>0.99890299999999999</c:v>
                </c:pt>
                <c:pt idx="268">
                  <c:v>0.99889699999999992</c:v>
                </c:pt>
                <c:pt idx="269">
                  <c:v>0.99889099999999986</c:v>
                </c:pt>
                <c:pt idx="270">
                  <c:v>0.99888500000000002</c:v>
                </c:pt>
                <c:pt idx="271">
                  <c:v>0.99887899999999996</c:v>
                </c:pt>
                <c:pt idx="272">
                  <c:v>0.9988729999999999</c:v>
                </c:pt>
                <c:pt idx="273">
                  <c:v>0.99886699999999995</c:v>
                </c:pt>
                <c:pt idx="274">
                  <c:v>0.998861</c:v>
                </c:pt>
                <c:pt idx="275">
                  <c:v>0.99885499999999994</c:v>
                </c:pt>
                <c:pt idx="276">
                  <c:v>0.99884849999999992</c:v>
                </c:pt>
                <c:pt idx="277">
                  <c:v>0.99884249999999986</c:v>
                </c:pt>
                <c:pt idx="278">
                  <c:v>0.99883650000000002</c:v>
                </c:pt>
                <c:pt idx="279">
                  <c:v>0.99883</c:v>
                </c:pt>
                <c:pt idx="280">
                  <c:v>0.99882399999999993</c:v>
                </c:pt>
                <c:pt idx="281">
                  <c:v>0.99881799999999998</c:v>
                </c:pt>
                <c:pt idx="282">
                  <c:v>0.99881149999999996</c:v>
                </c:pt>
                <c:pt idx="283">
                  <c:v>0.9988054999999999</c:v>
                </c:pt>
                <c:pt idx="284">
                  <c:v>0.99879899999999988</c:v>
                </c:pt>
                <c:pt idx="285">
                  <c:v>0.99879300000000004</c:v>
                </c:pt>
                <c:pt idx="286">
                  <c:v>0.99878649999999991</c:v>
                </c:pt>
                <c:pt idx="287">
                  <c:v>0.99877999999999989</c:v>
                </c:pt>
                <c:pt idx="288">
                  <c:v>0.99877400000000005</c:v>
                </c:pt>
                <c:pt idx="289">
                  <c:v>0.99876749999999992</c:v>
                </c:pt>
                <c:pt idx="290">
                  <c:v>0.9987609999999999</c:v>
                </c:pt>
                <c:pt idx="291">
                  <c:v>0.99875449999999999</c:v>
                </c:pt>
                <c:pt idx="292">
                  <c:v>0.99874799999999997</c:v>
                </c:pt>
                <c:pt idx="293">
                  <c:v>0.99874199999999991</c:v>
                </c:pt>
                <c:pt idx="294">
                  <c:v>0.9987355</c:v>
                </c:pt>
                <c:pt idx="295">
                  <c:v>0.99872899999999998</c:v>
                </c:pt>
                <c:pt idx="296">
                  <c:v>0.99872249999999996</c:v>
                </c:pt>
                <c:pt idx="297">
                  <c:v>0.99871600000000005</c:v>
                </c:pt>
                <c:pt idx="298">
                  <c:v>0.99870949999999992</c:v>
                </c:pt>
                <c:pt idx="299">
                  <c:v>0.9987029999999999</c:v>
                </c:pt>
                <c:pt idx="300">
                  <c:v>0.99869600000000003</c:v>
                </c:pt>
                <c:pt idx="301">
                  <c:v>0.9986894999999999</c:v>
                </c:pt>
                <c:pt idx="302">
                  <c:v>0.99868299999999988</c:v>
                </c:pt>
                <c:pt idx="303">
                  <c:v>0.99867649999999997</c:v>
                </c:pt>
                <c:pt idx="304">
                  <c:v>0.99866949999999988</c:v>
                </c:pt>
                <c:pt idx="305">
                  <c:v>0.99866299999999997</c:v>
                </c:pt>
                <c:pt idx="306">
                  <c:v>0.99865649999999995</c:v>
                </c:pt>
                <c:pt idx="307">
                  <c:v>0.99864949999999986</c:v>
                </c:pt>
                <c:pt idx="308">
                  <c:v>0.99864299999999995</c:v>
                </c:pt>
                <c:pt idx="309">
                  <c:v>0.99863599999999997</c:v>
                </c:pt>
                <c:pt idx="310">
                  <c:v>0.99862950000000006</c:v>
                </c:pt>
                <c:pt idx="311">
                  <c:v>0.99862249999999997</c:v>
                </c:pt>
                <c:pt idx="312">
                  <c:v>0.99861549999999988</c:v>
                </c:pt>
                <c:pt idx="313">
                  <c:v>0.99860899999999997</c:v>
                </c:pt>
                <c:pt idx="314">
                  <c:v>0.99860199999999988</c:v>
                </c:pt>
                <c:pt idx="315">
                  <c:v>0.99859500000000001</c:v>
                </c:pt>
                <c:pt idx="316">
                  <c:v>0.99858799999999992</c:v>
                </c:pt>
                <c:pt idx="317">
                  <c:v>0.99858150000000001</c:v>
                </c:pt>
                <c:pt idx="318">
                  <c:v>0.99857449999999992</c:v>
                </c:pt>
                <c:pt idx="319">
                  <c:v>0.99856749999999994</c:v>
                </c:pt>
                <c:pt idx="320">
                  <c:v>0.99856049999999996</c:v>
                </c:pt>
                <c:pt idx="321">
                  <c:v>0.99855349999999987</c:v>
                </c:pt>
                <c:pt idx="322">
                  <c:v>0.9985465</c:v>
                </c:pt>
                <c:pt idx="323">
                  <c:v>0.99853949999999991</c:v>
                </c:pt>
                <c:pt idx="324">
                  <c:v>0.99853250000000005</c:v>
                </c:pt>
                <c:pt idx="325">
                  <c:v>0.99852499999999988</c:v>
                </c:pt>
                <c:pt idx="326">
                  <c:v>0.99851800000000002</c:v>
                </c:pt>
                <c:pt idx="327">
                  <c:v>0.99851099999999993</c:v>
                </c:pt>
                <c:pt idx="328">
                  <c:v>0.99850400000000006</c:v>
                </c:pt>
                <c:pt idx="329">
                  <c:v>0.9984964999999999</c:v>
                </c:pt>
                <c:pt idx="330">
                  <c:v>0.99848950000000003</c:v>
                </c:pt>
                <c:pt idx="331">
                  <c:v>0.99848199999999998</c:v>
                </c:pt>
                <c:pt idx="332">
                  <c:v>0.998475</c:v>
                </c:pt>
                <c:pt idx="333">
                  <c:v>0.99846749999999995</c:v>
                </c:pt>
                <c:pt idx="334">
                  <c:v>0.99846049999999997</c:v>
                </c:pt>
                <c:pt idx="335">
                  <c:v>0.99845299999999992</c:v>
                </c:pt>
                <c:pt idx="336">
                  <c:v>0.99844600000000006</c:v>
                </c:pt>
                <c:pt idx="337">
                  <c:v>0.9984384999999999</c:v>
                </c:pt>
                <c:pt idx="338">
                  <c:v>0.99843099999999996</c:v>
                </c:pt>
                <c:pt idx="339">
                  <c:v>0.99842349999999991</c:v>
                </c:pt>
                <c:pt idx="340">
                  <c:v>0.99841650000000004</c:v>
                </c:pt>
                <c:pt idx="341">
                  <c:v>0.99840899999999988</c:v>
                </c:pt>
                <c:pt idx="342">
                  <c:v>0.99840149999999994</c:v>
                </c:pt>
                <c:pt idx="343">
                  <c:v>0.99839399999999989</c:v>
                </c:pt>
                <c:pt idx="344">
                  <c:v>0.99838649999999995</c:v>
                </c:pt>
                <c:pt idx="345">
                  <c:v>0.99837899999999991</c:v>
                </c:pt>
                <c:pt idx="346">
                  <c:v>0.99837149999999997</c:v>
                </c:pt>
                <c:pt idx="347">
                  <c:v>0.99836349999999996</c:v>
                </c:pt>
                <c:pt idx="348">
                  <c:v>0.99835599999999991</c:v>
                </c:pt>
                <c:pt idx="349">
                  <c:v>0.99834849999999997</c:v>
                </c:pt>
                <c:pt idx="350">
                  <c:v>0.99834099999999992</c:v>
                </c:pt>
                <c:pt idx="351">
                  <c:v>0.99833299999999991</c:v>
                </c:pt>
                <c:pt idx="352">
                  <c:v>0.99832549999999998</c:v>
                </c:pt>
                <c:pt idx="353">
                  <c:v>0.99831799999999993</c:v>
                </c:pt>
                <c:pt idx="354">
                  <c:v>0.99831000000000003</c:v>
                </c:pt>
                <c:pt idx="355">
                  <c:v>0.99830249999999987</c:v>
                </c:pt>
                <c:pt idx="356">
                  <c:v>0.99829449999999997</c:v>
                </c:pt>
                <c:pt idx="357">
                  <c:v>0.99828700000000004</c:v>
                </c:pt>
                <c:pt idx="358">
                  <c:v>0.99827899999999992</c:v>
                </c:pt>
                <c:pt idx="359">
                  <c:v>0.99827100000000002</c:v>
                </c:pt>
                <c:pt idx="360">
                  <c:v>0.99826300000000001</c:v>
                </c:pt>
                <c:pt idx="361">
                  <c:v>0.99825549999999996</c:v>
                </c:pt>
                <c:pt idx="362">
                  <c:v>0.99824749999999995</c:v>
                </c:pt>
                <c:pt idx="363">
                  <c:v>0.99823949999999995</c:v>
                </c:pt>
                <c:pt idx="364">
                  <c:v>0.99823149999999994</c:v>
                </c:pt>
                <c:pt idx="365">
                  <c:v>0.99822350000000004</c:v>
                </c:pt>
                <c:pt idx="366">
                  <c:v>0.99821549999999992</c:v>
                </c:pt>
                <c:pt idx="367">
                  <c:v>0.99820749999999991</c:v>
                </c:pt>
                <c:pt idx="368">
                  <c:v>0.99819950000000002</c:v>
                </c:pt>
                <c:pt idx="369">
                  <c:v>0.9981914999999999</c:v>
                </c:pt>
                <c:pt idx="370">
                  <c:v>0.99818299999999993</c:v>
                </c:pt>
                <c:pt idx="371">
                  <c:v>0.99817500000000003</c:v>
                </c:pt>
                <c:pt idx="372">
                  <c:v>0.99816699999999992</c:v>
                </c:pt>
                <c:pt idx="373">
                  <c:v>0.99815849999999995</c:v>
                </c:pt>
                <c:pt idx="374">
                  <c:v>0.99815049999999994</c:v>
                </c:pt>
                <c:pt idx="375">
                  <c:v>0.99814249999999993</c:v>
                </c:pt>
                <c:pt idx="376">
                  <c:v>0.99813399999999997</c:v>
                </c:pt>
                <c:pt idx="377">
                  <c:v>0.99812599999999996</c:v>
                </c:pt>
                <c:pt idx="378">
                  <c:v>0.99811749999999999</c:v>
                </c:pt>
                <c:pt idx="379">
                  <c:v>0.99810899999999991</c:v>
                </c:pt>
                <c:pt idx="380">
                  <c:v>0.9981009999999999</c:v>
                </c:pt>
                <c:pt idx="381">
                  <c:v>0.99809249999999994</c:v>
                </c:pt>
                <c:pt idx="382">
                  <c:v>0.99808399999999997</c:v>
                </c:pt>
                <c:pt idx="383">
                  <c:v>0.99807549999999989</c:v>
                </c:pt>
                <c:pt idx="384">
                  <c:v>0.99806699999999993</c:v>
                </c:pt>
                <c:pt idx="385">
                  <c:v>0.99805849999999996</c:v>
                </c:pt>
                <c:pt idx="386">
                  <c:v>0.99804999999999999</c:v>
                </c:pt>
                <c:pt idx="387">
                  <c:v>0.99804149999999991</c:v>
                </c:pt>
                <c:pt idx="388">
                  <c:v>0.99803299999999995</c:v>
                </c:pt>
                <c:pt idx="389">
                  <c:v>0.99802449999999998</c:v>
                </c:pt>
                <c:pt idx="390">
                  <c:v>0.99801600000000001</c:v>
                </c:pt>
                <c:pt idx="391">
                  <c:v>0.99800699999999998</c:v>
                </c:pt>
                <c:pt idx="392">
                  <c:v>0.9979984999999999</c:v>
                </c:pt>
                <c:pt idx="393">
                  <c:v>0.99798999999999993</c:v>
                </c:pt>
                <c:pt idx="394">
                  <c:v>0.99798100000000001</c:v>
                </c:pt>
                <c:pt idx="395">
                  <c:v>0.99797250000000004</c:v>
                </c:pt>
                <c:pt idx="396">
                  <c:v>0.9979635</c:v>
                </c:pt>
                <c:pt idx="397">
                  <c:v>0.99795499999999993</c:v>
                </c:pt>
                <c:pt idx="398">
                  <c:v>0.99794599999999989</c:v>
                </c:pt>
                <c:pt idx="399">
                  <c:v>0.99793699999999996</c:v>
                </c:pt>
                <c:pt idx="400">
                  <c:v>0.9979285</c:v>
                </c:pt>
                <c:pt idx="401">
                  <c:v>0.99791949999999996</c:v>
                </c:pt>
                <c:pt idx="402">
                  <c:v>0.99791050000000003</c:v>
                </c:pt>
                <c:pt idx="403">
                  <c:v>0.99790149999999989</c:v>
                </c:pt>
                <c:pt idx="404">
                  <c:v>0.99789249999999996</c:v>
                </c:pt>
                <c:pt idx="405">
                  <c:v>0.99788349999999992</c:v>
                </c:pt>
                <c:pt idx="406">
                  <c:v>0.9978745</c:v>
                </c:pt>
                <c:pt idx="407">
                  <c:v>0.99786549999999996</c:v>
                </c:pt>
                <c:pt idx="408">
                  <c:v>0.99785650000000004</c:v>
                </c:pt>
                <c:pt idx="409">
                  <c:v>0.99784700000000004</c:v>
                </c:pt>
                <c:pt idx="410">
                  <c:v>0.997838</c:v>
                </c:pt>
                <c:pt idx="411">
                  <c:v>0.99782899999999985</c:v>
                </c:pt>
                <c:pt idx="412">
                  <c:v>0.99781949999999986</c:v>
                </c:pt>
                <c:pt idx="413">
                  <c:v>0.99781049999999993</c:v>
                </c:pt>
                <c:pt idx="414">
                  <c:v>0.9978014999999999</c:v>
                </c:pt>
                <c:pt idx="415">
                  <c:v>0.9977919999999999</c:v>
                </c:pt>
                <c:pt idx="416">
                  <c:v>0.99778249999999991</c:v>
                </c:pt>
                <c:pt idx="417">
                  <c:v>0.99777349999999998</c:v>
                </c:pt>
                <c:pt idx="418">
                  <c:v>0.99776399999999998</c:v>
                </c:pt>
                <c:pt idx="419">
                  <c:v>0.99775449999999999</c:v>
                </c:pt>
                <c:pt idx="420">
                  <c:v>0.99774499999999999</c:v>
                </c:pt>
                <c:pt idx="421">
                  <c:v>0.9977355</c:v>
                </c:pt>
                <c:pt idx="422">
                  <c:v>0.997726</c:v>
                </c:pt>
                <c:pt idx="423">
                  <c:v>0.99771650000000001</c:v>
                </c:pt>
                <c:pt idx="424">
                  <c:v>0.99770700000000001</c:v>
                </c:pt>
                <c:pt idx="425">
                  <c:v>0.99769750000000001</c:v>
                </c:pt>
                <c:pt idx="426">
                  <c:v>0.99768800000000002</c:v>
                </c:pt>
                <c:pt idx="427">
                  <c:v>0.99767850000000002</c:v>
                </c:pt>
                <c:pt idx="428">
                  <c:v>0.99766900000000003</c:v>
                </c:pt>
                <c:pt idx="429">
                  <c:v>0.99765899999999996</c:v>
                </c:pt>
                <c:pt idx="430">
                  <c:v>0.99764949999999997</c:v>
                </c:pt>
                <c:pt idx="431">
                  <c:v>0.99763950000000001</c:v>
                </c:pt>
                <c:pt idx="432">
                  <c:v>0.99763000000000002</c:v>
                </c:pt>
                <c:pt idx="433">
                  <c:v>0.99761999999999995</c:v>
                </c:pt>
                <c:pt idx="434">
                  <c:v>0.99761049999999996</c:v>
                </c:pt>
                <c:pt idx="435">
                  <c:v>0.9976005</c:v>
                </c:pt>
                <c:pt idx="436">
                  <c:v>0.99759049999999994</c:v>
                </c:pt>
                <c:pt idx="437">
                  <c:v>0.99758049999999998</c:v>
                </c:pt>
                <c:pt idx="438">
                  <c:v>0.99757049999999992</c:v>
                </c:pt>
                <c:pt idx="439">
                  <c:v>0.99756099999999992</c:v>
                </c:pt>
                <c:pt idx="440">
                  <c:v>0.99755099999999997</c:v>
                </c:pt>
                <c:pt idx="441">
                  <c:v>0.99754049999999994</c:v>
                </c:pt>
                <c:pt idx="442">
                  <c:v>0.99753049999999988</c:v>
                </c:pt>
                <c:pt idx="443">
                  <c:v>0.99752049999999992</c:v>
                </c:pt>
                <c:pt idx="444">
                  <c:v>0.99751049999999986</c:v>
                </c:pt>
                <c:pt idx="445">
                  <c:v>0.99750050000000001</c:v>
                </c:pt>
                <c:pt idx="446">
                  <c:v>0.99748999999999999</c:v>
                </c:pt>
                <c:pt idx="447">
                  <c:v>0.99748000000000003</c:v>
                </c:pt>
                <c:pt idx="448">
                  <c:v>0.99746950000000001</c:v>
                </c:pt>
                <c:pt idx="449">
                  <c:v>0.99745949999999994</c:v>
                </c:pt>
                <c:pt idx="450">
                  <c:v>0.99744899999999992</c:v>
                </c:pt>
                <c:pt idx="451">
                  <c:v>0.99743899999999996</c:v>
                </c:pt>
                <c:pt idx="452">
                  <c:v>0.99742849999999994</c:v>
                </c:pt>
                <c:pt idx="453">
                  <c:v>0.99741800000000003</c:v>
                </c:pt>
                <c:pt idx="454">
                  <c:v>0.9974075</c:v>
                </c:pt>
                <c:pt idx="455">
                  <c:v>0.99739699999999998</c:v>
                </c:pt>
                <c:pt idx="456">
                  <c:v>0.99738649999999995</c:v>
                </c:pt>
                <c:pt idx="457">
                  <c:v>0.99737599999999993</c:v>
                </c:pt>
                <c:pt idx="458">
                  <c:v>0.9973654999999999</c:v>
                </c:pt>
                <c:pt idx="459">
                  <c:v>0.99735499999999999</c:v>
                </c:pt>
                <c:pt idx="460">
                  <c:v>0.99734449999999997</c:v>
                </c:pt>
                <c:pt idx="461">
                  <c:v>0.99733349999999998</c:v>
                </c:pt>
                <c:pt idx="462">
                  <c:v>0.99732299999999996</c:v>
                </c:pt>
                <c:pt idx="463">
                  <c:v>0.99731249999999994</c:v>
                </c:pt>
                <c:pt idx="464">
                  <c:v>0.99730149999999995</c:v>
                </c:pt>
                <c:pt idx="465">
                  <c:v>0.99729099999999993</c:v>
                </c:pt>
                <c:pt idx="466">
                  <c:v>0.99727999999999994</c:v>
                </c:pt>
                <c:pt idx="467">
                  <c:v>0.99726899999999985</c:v>
                </c:pt>
                <c:pt idx="468">
                  <c:v>0.99725850000000005</c:v>
                </c:pt>
                <c:pt idx="469">
                  <c:v>0.99724749999999995</c:v>
                </c:pt>
                <c:pt idx="470">
                  <c:v>0.99723649999999997</c:v>
                </c:pt>
                <c:pt idx="471">
                  <c:v>0.99722549999999988</c:v>
                </c:pt>
                <c:pt idx="472">
                  <c:v>0.9972145</c:v>
                </c:pt>
                <c:pt idx="473">
                  <c:v>0.99720349999999991</c:v>
                </c:pt>
                <c:pt idx="474">
                  <c:v>0.99719249999999993</c:v>
                </c:pt>
                <c:pt idx="475">
                  <c:v>0.99718150000000005</c:v>
                </c:pt>
                <c:pt idx="476">
                  <c:v>0.99717</c:v>
                </c:pt>
                <c:pt idx="477">
                  <c:v>0.99715899999999991</c:v>
                </c:pt>
                <c:pt idx="478">
                  <c:v>0.99714800000000003</c:v>
                </c:pt>
                <c:pt idx="479">
                  <c:v>0.99713649999999998</c:v>
                </c:pt>
                <c:pt idx="480">
                  <c:v>0.99712549999999989</c:v>
                </c:pt>
                <c:pt idx="481">
                  <c:v>0.99711400000000006</c:v>
                </c:pt>
                <c:pt idx="482">
                  <c:v>0.9971025</c:v>
                </c:pt>
                <c:pt idx="483">
                  <c:v>0.99709149999999991</c:v>
                </c:pt>
                <c:pt idx="484">
                  <c:v>0.99707999999999997</c:v>
                </c:pt>
                <c:pt idx="485">
                  <c:v>0.99706849999999991</c:v>
                </c:pt>
                <c:pt idx="486">
                  <c:v>0.99705699999999986</c:v>
                </c:pt>
                <c:pt idx="487">
                  <c:v>0.99704550000000003</c:v>
                </c:pt>
                <c:pt idx="488">
                  <c:v>0.99703399999999998</c:v>
                </c:pt>
                <c:pt idx="489">
                  <c:v>0.99702250000000003</c:v>
                </c:pt>
                <c:pt idx="490">
                  <c:v>0.99701049999999991</c:v>
                </c:pt>
                <c:pt idx="491">
                  <c:v>0.99699899999999986</c:v>
                </c:pt>
                <c:pt idx="492">
                  <c:v>0.99698750000000003</c:v>
                </c:pt>
                <c:pt idx="493">
                  <c:v>0.9969754999999999</c:v>
                </c:pt>
                <c:pt idx="494">
                  <c:v>0.99696399999999996</c:v>
                </c:pt>
                <c:pt idx="495">
                  <c:v>0.99695199999999995</c:v>
                </c:pt>
                <c:pt idx="496">
                  <c:v>0.99694050000000001</c:v>
                </c:pt>
                <c:pt idx="497">
                  <c:v>0.9969285</c:v>
                </c:pt>
                <c:pt idx="498">
                  <c:v>0.99691649999999998</c:v>
                </c:pt>
                <c:pt idx="499">
                  <c:v>0.99690449999999997</c:v>
                </c:pt>
                <c:pt idx="500">
                  <c:v>0.99689249999999985</c:v>
                </c:pt>
                <c:pt idx="501">
                  <c:v>0.99688049999999995</c:v>
                </c:pt>
                <c:pt idx="502">
                  <c:v>0.99686849999999994</c:v>
                </c:pt>
                <c:pt idx="503">
                  <c:v>0.99685649999999992</c:v>
                </c:pt>
                <c:pt idx="504">
                  <c:v>0.99684449999999991</c:v>
                </c:pt>
                <c:pt idx="505">
                  <c:v>0.99683250000000001</c:v>
                </c:pt>
                <c:pt idx="506">
                  <c:v>0.99682000000000004</c:v>
                </c:pt>
                <c:pt idx="507">
                  <c:v>0.99680799999999992</c:v>
                </c:pt>
                <c:pt idx="508">
                  <c:v>0.99679550000000006</c:v>
                </c:pt>
                <c:pt idx="509">
                  <c:v>0.99678349999999993</c:v>
                </c:pt>
                <c:pt idx="510">
                  <c:v>0.99677099999999996</c:v>
                </c:pt>
                <c:pt idx="511">
                  <c:v>0.99675849999999988</c:v>
                </c:pt>
                <c:pt idx="512">
                  <c:v>0.99674649999999998</c:v>
                </c:pt>
                <c:pt idx="513">
                  <c:v>0.9967339999999999</c:v>
                </c:pt>
                <c:pt idx="514">
                  <c:v>0.99672149999999993</c:v>
                </c:pt>
                <c:pt idx="515">
                  <c:v>0.99670900000000007</c:v>
                </c:pt>
                <c:pt idx="516">
                  <c:v>0.99669649999999999</c:v>
                </c:pt>
                <c:pt idx="517">
                  <c:v>0.99668349999999994</c:v>
                </c:pt>
                <c:pt idx="518">
                  <c:v>0.99667099999999986</c:v>
                </c:pt>
                <c:pt idx="519">
                  <c:v>0.9966585</c:v>
                </c:pt>
                <c:pt idx="520">
                  <c:v>0.99664600000000003</c:v>
                </c:pt>
                <c:pt idx="521">
                  <c:v>0.99663299999999988</c:v>
                </c:pt>
                <c:pt idx="522">
                  <c:v>0.99661999999999995</c:v>
                </c:pt>
                <c:pt idx="523">
                  <c:v>0.99660749999999998</c:v>
                </c:pt>
                <c:pt idx="524">
                  <c:v>0.99659449999999994</c:v>
                </c:pt>
                <c:pt idx="525">
                  <c:v>0.99658150000000001</c:v>
                </c:pt>
                <c:pt idx="526">
                  <c:v>0.99656900000000004</c:v>
                </c:pt>
                <c:pt idx="527">
                  <c:v>0.99655599999999989</c:v>
                </c:pt>
                <c:pt idx="528">
                  <c:v>0.99654299999999996</c:v>
                </c:pt>
                <c:pt idx="529">
                  <c:v>0.99652949999999996</c:v>
                </c:pt>
                <c:pt idx="530">
                  <c:v>0.99651649999999992</c:v>
                </c:pt>
                <c:pt idx="531">
                  <c:v>0.99650349999999999</c:v>
                </c:pt>
                <c:pt idx="532">
                  <c:v>0.99649049999999995</c:v>
                </c:pt>
                <c:pt idx="533">
                  <c:v>0.99647700000000006</c:v>
                </c:pt>
                <c:pt idx="534">
                  <c:v>0.99646399999999991</c:v>
                </c:pt>
                <c:pt idx="535">
                  <c:v>0.99645049999999991</c:v>
                </c:pt>
                <c:pt idx="536">
                  <c:v>0.99643749999999998</c:v>
                </c:pt>
                <c:pt idx="537">
                  <c:v>0.99642399999999998</c:v>
                </c:pt>
                <c:pt idx="538">
                  <c:v>0.99641049999999987</c:v>
                </c:pt>
                <c:pt idx="539">
                  <c:v>0.99639699999999998</c:v>
                </c:pt>
                <c:pt idx="540">
                  <c:v>0.99638349999999998</c:v>
                </c:pt>
                <c:pt idx="541">
                  <c:v>0.99636999999999998</c:v>
                </c:pt>
                <c:pt idx="542">
                  <c:v>0.99635649999999998</c:v>
                </c:pt>
                <c:pt idx="543">
                  <c:v>0.99634299999999987</c:v>
                </c:pt>
                <c:pt idx="544">
                  <c:v>0.99632949999999998</c:v>
                </c:pt>
                <c:pt idx="545">
                  <c:v>0.99631549999999991</c:v>
                </c:pt>
                <c:pt idx="546">
                  <c:v>0.99630200000000002</c:v>
                </c:pt>
                <c:pt idx="547">
                  <c:v>0.99628799999999995</c:v>
                </c:pt>
                <c:pt idx="548">
                  <c:v>0.99627450000000006</c:v>
                </c:pt>
                <c:pt idx="549">
                  <c:v>0.99626049999999988</c:v>
                </c:pt>
                <c:pt idx="550">
                  <c:v>0.99624649999999992</c:v>
                </c:pt>
                <c:pt idx="551">
                  <c:v>0.99623249999999997</c:v>
                </c:pt>
                <c:pt idx="552">
                  <c:v>0.9962184999999999</c:v>
                </c:pt>
                <c:pt idx="553">
                  <c:v>0.99620449999999994</c:v>
                </c:pt>
                <c:pt idx="554">
                  <c:v>0.99619049999999998</c:v>
                </c:pt>
                <c:pt idx="555">
                  <c:v>0.99617650000000002</c:v>
                </c:pt>
                <c:pt idx="556">
                  <c:v>0.99616249999999995</c:v>
                </c:pt>
                <c:pt idx="557">
                  <c:v>0.99614800000000003</c:v>
                </c:pt>
                <c:pt idx="558">
                  <c:v>0.99613399999999996</c:v>
                </c:pt>
                <c:pt idx="559">
                  <c:v>0.99611950000000005</c:v>
                </c:pt>
                <c:pt idx="560">
                  <c:v>0.99610549999999998</c:v>
                </c:pt>
                <c:pt idx="561">
                  <c:v>0.99609100000000006</c:v>
                </c:pt>
                <c:pt idx="562">
                  <c:v>0.99607650000000003</c:v>
                </c:pt>
                <c:pt idx="563">
                  <c:v>0.996062</c:v>
                </c:pt>
                <c:pt idx="564">
                  <c:v>0.99604749999999997</c:v>
                </c:pt>
                <c:pt idx="565">
                  <c:v>0.99603300000000006</c:v>
                </c:pt>
                <c:pt idx="566">
                  <c:v>0.99601850000000003</c:v>
                </c:pt>
                <c:pt idx="567">
                  <c:v>0.996004</c:v>
                </c:pt>
                <c:pt idx="568">
                  <c:v>0.99598949999999997</c:v>
                </c:pt>
                <c:pt idx="569">
                  <c:v>0.99597449999999998</c:v>
                </c:pt>
                <c:pt idx="570">
                  <c:v>0.99595999999999996</c:v>
                </c:pt>
                <c:pt idx="571">
                  <c:v>0.99594499999999997</c:v>
                </c:pt>
                <c:pt idx="572">
                  <c:v>0.99593049999999994</c:v>
                </c:pt>
                <c:pt idx="573">
                  <c:v>0.99591549999999995</c:v>
                </c:pt>
                <c:pt idx="574">
                  <c:v>0.99590049999999997</c:v>
                </c:pt>
                <c:pt idx="575">
                  <c:v>0.99588549999999998</c:v>
                </c:pt>
                <c:pt idx="576">
                  <c:v>0.99587049999999988</c:v>
                </c:pt>
                <c:pt idx="577">
                  <c:v>0.99585549999999989</c:v>
                </c:pt>
                <c:pt idx="578">
                  <c:v>0.99584049999999991</c:v>
                </c:pt>
                <c:pt idx="579">
                  <c:v>0.99582499999999996</c:v>
                </c:pt>
                <c:pt idx="580">
                  <c:v>0.99580999999999997</c:v>
                </c:pt>
                <c:pt idx="581">
                  <c:v>0.99579499999999999</c:v>
                </c:pt>
                <c:pt idx="582">
                  <c:v>0.99577949999999993</c:v>
                </c:pt>
                <c:pt idx="583">
                  <c:v>0.99576399999999987</c:v>
                </c:pt>
                <c:pt idx="584">
                  <c:v>0.99574899999999988</c:v>
                </c:pt>
                <c:pt idx="585">
                  <c:v>0.99573350000000005</c:v>
                </c:pt>
                <c:pt idx="586">
                  <c:v>0.99571799999999999</c:v>
                </c:pt>
                <c:pt idx="587">
                  <c:v>0.99570249999999993</c:v>
                </c:pt>
                <c:pt idx="588">
                  <c:v>0.99568699999999988</c:v>
                </c:pt>
                <c:pt idx="589">
                  <c:v>0.99567099999999997</c:v>
                </c:pt>
                <c:pt idx="590">
                  <c:v>0.99565550000000003</c:v>
                </c:pt>
                <c:pt idx="591">
                  <c:v>0.99563999999999997</c:v>
                </c:pt>
                <c:pt idx="592">
                  <c:v>0.99562399999999995</c:v>
                </c:pt>
                <c:pt idx="593">
                  <c:v>0.99560850000000001</c:v>
                </c:pt>
                <c:pt idx="594">
                  <c:v>0.99559249999999999</c:v>
                </c:pt>
                <c:pt idx="595">
                  <c:v>0.99557649999999998</c:v>
                </c:pt>
                <c:pt idx="596">
                  <c:v>0.99556049999999985</c:v>
                </c:pt>
                <c:pt idx="597">
                  <c:v>0.99554449999999994</c:v>
                </c:pt>
                <c:pt idx="598">
                  <c:v>0.99552849999999993</c:v>
                </c:pt>
                <c:pt idx="599">
                  <c:v>0.99551249999999991</c:v>
                </c:pt>
                <c:pt idx="600">
                  <c:v>0.99549650000000001</c:v>
                </c:pt>
                <c:pt idx="601">
                  <c:v>0.99548049999999999</c:v>
                </c:pt>
                <c:pt idx="602">
                  <c:v>0.9954639999999999</c:v>
                </c:pt>
                <c:pt idx="603">
                  <c:v>0.995448</c:v>
                </c:pt>
                <c:pt idx="604">
                  <c:v>0.99543149999999991</c:v>
                </c:pt>
                <c:pt idx="605">
                  <c:v>0.99541500000000005</c:v>
                </c:pt>
                <c:pt idx="606">
                  <c:v>0.99539849999999996</c:v>
                </c:pt>
                <c:pt idx="607">
                  <c:v>0.99538199999999988</c:v>
                </c:pt>
                <c:pt idx="608">
                  <c:v>0.99536550000000001</c:v>
                </c:pt>
                <c:pt idx="609">
                  <c:v>0.99534899999999993</c:v>
                </c:pt>
                <c:pt idx="610">
                  <c:v>0.99533249999999995</c:v>
                </c:pt>
                <c:pt idx="611">
                  <c:v>0.99531599999999998</c:v>
                </c:pt>
                <c:pt idx="612">
                  <c:v>0.99529900000000004</c:v>
                </c:pt>
                <c:pt idx="613">
                  <c:v>0.99528249999999996</c:v>
                </c:pt>
                <c:pt idx="614">
                  <c:v>0.99526550000000003</c:v>
                </c:pt>
                <c:pt idx="615">
                  <c:v>0.99524849999999998</c:v>
                </c:pt>
                <c:pt idx="616">
                  <c:v>0.99523200000000001</c:v>
                </c:pt>
                <c:pt idx="617">
                  <c:v>0.99521499999999996</c:v>
                </c:pt>
                <c:pt idx="618">
                  <c:v>0.99519800000000003</c:v>
                </c:pt>
                <c:pt idx="619">
                  <c:v>0.99518099999999998</c:v>
                </c:pt>
                <c:pt idx="620">
                  <c:v>0.99516349999999998</c:v>
                </c:pt>
                <c:pt idx="621">
                  <c:v>0.99514649999999993</c:v>
                </c:pt>
                <c:pt idx="622">
                  <c:v>0.9951295</c:v>
                </c:pt>
                <c:pt idx="623">
                  <c:v>0.99511199999999989</c:v>
                </c:pt>
                <c:pt idx="624">
                  <c:v>0.99509449999999999</c:v>
                </c:pt>
                <c:pt idx="625">
                  <c:v>0.99507750000000006</c:v>
                </c:pt>
                <c:pt idx="626">
                  <c:v>0.99505999999999994</c:v>
                </c:pt>
                <c:pt idx="627">
                  <c:v>0.99504249999999994</c:v>
                </c:pt>
                <c:pt idx="628">
                  <c:v>0.99502499999999994</c:v>
                </c:pt>
                <c:pt idx="629">
                  <c:v>0.99500749999999993</c:v>
                </c:pt>
                <c:pt idx="630">
                  <c:v>0.99498949999999997</c:v>
                </c:pt>
                <c:pt idx="631">
                  <c:v>0.99497199999999986</c:v>
                </c:pt>
                <c:pt idx="632">
                  <c:v>0.99495399999999989</c:v>
                </c:pt>
                <c:pt idx="633">
                  <c:v>0.9949365</c:v>
                </c:pt>
                <c:pt idx="634">
                  <c:v>0.99491850000000004</c:v>
                </c:pt>
                <c:pt idx="635">
                  <c:v>0.99490049999999997</c:v>
                </c:pt>
                <c:pt idx="636">
                  <c:v>0.9948825</c:v>
                </c:pt>
                <c:pt idx="637">
                  <c:v>0.99486450000000004</c:v>
                </c:pt>
                <c:pt idx="638">
                  <c:v>0.99484649999999986</c:v>
                </c:pt>
                <c:pt idx="639">
                  <c:v>0.99482849999999989</c:v>
                </c:pt>
                <c:pt idx="640">
                  <c:v>0.99481049999999993</c:v>
                </c:pt>
                <c:pt idx="641">
                  <c:v>0.99479200000000001</c:v>
                </c:pt>
                <c:pt idx="642">
                  <c:v>0.99477399999999994</c:v>
                </c:pt>
                <c:pt idx="643">
                  <c:v>0.9947554999999999</c:v>
                </c:pt>
                <c:pt idx="644">
                  <c:v>0.99473699999999998</c:v>
                </c:pt>
                <c:pt idx="645">
                  <c:v>0.99471849999999995</c:v>
                </c:pt>
                <c:pt idx="646">
                  <c:v>0.99470000000000003</c:v>
                </c:pt>
                <c:pt idx="647">
                  <c:v>0.9946815</c:v>
                </c:pt>
                <c:pt idx="648">
                  <c:v>0.99466299999999985</c:v>
                </c:pt>
                <c:pt idx="649">
                  <c:v>0.99464449999999993</c:v>
                </c:pt>
                <c:pt idx="650">
                  <c:v>0.99462549999999994</c:v>
                </c:pt>
                <c:pt idx="651">
                  <c:v>0.99460699999999991</c:v>
                </c:pt>
                <c:pt idx="652">
                  <c:v>0.99458799999999992</c:v>
                </c:pt>
                <c:pt idx="653">
                  <c:v>0.99456899999999993</c:v>
                </c:pt>
                <c:pt idx="654">
                  <c:v>0.99454999999999993</c:v>
                </c:pt>
                <c:pt idx="655">
                  <c:v>0.99453099999999994</c:v>
                </c:pt>
                <c:pt idx="656">
                  <c:v>0.99451199999999995</c:v>
                </c:pt>
                <c:pt idx="657">
                  <c:v>0.99449299999999996</c:v>
                </c:pt>
                <c:pt idx="658">
                  <c:v>0.99447399999999997</c:v>
                </c:pt>
                <c:pt idx="659">
                  <c:v>0.99445450000000002</c:v>
                </c:pt>
                <c:pt idx="660">
                  <c:v>0.99443550000000003</c:v>
                </c:pt>
                <c:pt idx="661">
                  <c:v>0.99441599999999997</c:v>
                </c:pt>
                <c:pt idx="662">
                  <c:v>0.99439650000000002</c:v>
                </c:pt>
                <c:pt idx="663">
                  <c:v>0.99437699999999996</c:v>
                </c:pt>
                <c:pt idx="664">
                  <c:v>0.99435750000000001</c:v>
                </c:pt>
                <c:pt idx="665">
                  <c:v>0.99433799999999994</c:v>
                </c:pt>
                <c:pt idx="666">
                  <c:v>0.99431849999999999</c:v>
                </c:pt>
                <c:pt idx="667">
                  <c:v>0.99429849999999997</c:v>
                </c:pt>
                <c:pt idx="668">
                  <c:v>0.99427899999999991</c:v>
                </c:pt>
                <c:pt idx="669">
                  <c:v>0.99425899999999989</c:v>
                </c:pt>
                <c:pt idx="670">
                  <c:v>0.99423949999999994</c:v>
                </c:pt>
                <c:pt idx="671">
                  <c:v>0.99421949999999992</c:v>
                </c:pt>
                <c:pt idx="672">
                  <c:v>0.99419950000000001</c:v>
                </c:pt>
                <c:pt idx="673">
                  <c:v>0.99417949999999999</c:v>
                </c:pt>
                <c:pt idx="674">
                  <c:v>0.99415900000000001</c:v>
                </c:pt>
                <c:pt idx="675">
                  <c:v>0.99413899999999999</c:v>
                </c:pt>
                <c:pt idx="676">
                  <c:v>0.99411899999999997</c:v>
                </c:pt>
                <c:pt idx="677">
                  <c:v>0.99409849999999989</c:v>
                </c:pt>
                <c:pt idx="678">
                  <c:v>0.99407800000000002</c:v>
                </c:pt>
                <c:pt idx="679">
                  <c:v>0.994058</c:v>
                </c:pt>
                <c:pt idx="680">
                  <c:v>0.99403749999999991</c:v>
                </c:pt>
                <c:pt idx="681">
                  <c:v>0.99401699999999993</c:v>
                </c:pt>
                <c:pt idx="682">
                  <c:v>0.99399599999999999</c:v>
                </c:pt>
                <c:pt idx="683">
                  <c:v>0.99397550000000001</c:v>
                </c:pt>
                <c:pt idx="684">
                  <c:v>0.99395499999999992</c:v>
                </c:pt>
                <c:pt idx="685">
                  <c:v>0.99393399999999998</c:v>
                </c:pt>
                <c:pt idx="686">
                  <c:v>0.99391299999999994</c:v>
                </c:pt>
                <c:pt idx="687">
                  <c:v>0.99389249999999996</c:v>
                </c:pt>
                <c:pt idx="688">
                  <c:v>0.99387149999999991</c:v>
                </c:pt>
                <c:pt idx="689">
                  <c:v>0.99385049999999997</c:v>
                </c:pt>
                <c:pt idx="690">
                  <c:v>0.99382949999999992</c:v>
                </c:pt>
                <c:pt idx="691">
                  <c:v>0.99380800000000002</c:v>
                </c:pt>
                <c:pt idx="692">
                  <c:v>0.99378699999999998</c:v>
                </c:pt>
                <c:pt idx="693">
                  <c:v>0.99376549999999986</c:v>
                </c:pt>
                <c:pt idx="694">
                  <c:v>0.99374450000000003</c:v>
                </c:pt>
                <c:pt idx="695">
                  <c:v>0.99372299999999991</c:v>
                </c:pt>
                <c:pt idx="696">
                  <c:v>0.99370150000000002</c:v>
                </c:pt>
                <c:pt idx="697">
                  <c:v>0.9936799999999999</c:v>
                </c:pt>
                <c:pt idx="698">
                  <c:v>0.9936585</c:v>
                </c:pt>
                <c:pt idx="699">
                  <c:v>0.99363649999999992</c:v>
                </c:pt>
                <c:pt idx="700">
                  <c:v>0.99361500000000003</c:v>
                </c:pt>
                <c:pt idx="701">
                  <c:v>0.99359299999999995</c:v>
                </c:pt>
                <c:pt idx="702">
                  <c:v>0.99357099999999998</c:v>
                </c:pt>
                <c:pt idx="703">
                  <c:v>0.99354949999999997</c:v>
                </c:pt>
                <c:pt idx="704">
                  <c:v>0.99352750000000001</c:v>
                </c:pt>
                <c:pt idx="705">
                  <c:v>0.99350549999999993</c:v>
                </c:pt>
                <c:pt idx="706">
                  <c:v>0.993483</c:v>
                </c:pt>
                <c:pt idx="707">
                  <c:v>0.99346100000000004</c:v>
                </c:pt>
                <c:pt idx="708">
                  <c:v>0.99343849999999989</c:v>
                </c:pt>
                <c:pt idx="709">
                  <c:v>0.99341650000000004</c:v>
                </c:pt>
                <c:pt idx="710">
                  <c:v>0.99339399999999989</c:v>
                </c:pt>
                <c:pt idx="711">
                  <c:v>0.99337149999999996</c:v>
                </c:pt>
                <c:pt idx="712">
                  <c:v>0.99334900000000004</c:v>
                </c:pt>
                <c:pt idx="713">
                  <c:v>0.99332649999999989</c:v>
                </c:pt>
                <c:pt idx="714">
                  <c:v>0.99330399999999996</c:v>
                </c:pt>
                <c:pt idx="715">
                  <c:v>0.99328099999999997</c:v>
                </c:pt>
                <c:pt idx="716">
                  <c:v>0.99325849999999993</c:v>
                </c:pt>
                <c:pt idx="717">
                  <c:v>0.99323549999999994</c:v>
                </c:pt>
                <c:pt idx="718">
                  <c:v>0.99321249999999994</c:v>
                </c:pt>
                <c:pt idx="719">
                  <c:v>0.99318949999999995</c:v>
                </c:pt>
                <c:pt idx="720">
                  <c:v>0.99316650000000006</c:v>
                </c:pt>
                <c:pt idx="721">
                  <c:v>0.99314349999999996</c:v>
                </c:pt>
                <c:pt idx="722">
                  <c:v>0.99311999999999989</c:v>
                </c:pt>
                <c:pt idx="723">
                  <c:v>0.99309700000000001</c:v>
                </c:pt>
                <c:pt idx="724">
                  <c:v>0.99307349999999994</c:v>
                </c:pt>
                <c:pt idx="725">
                  <c:v>0.99304999999999999</c:v>
                </c:pt>
                <c:pt idx="726">
                  <c:v>0.99302650000000003</c:v>
                </c:pt>
                <c:pt idx="727">
                  <c:v>0.99300299999999986</c:v>
                </c:pt>
                <c:pt idx="728">
                  <c:v>0.9929794999999999</c:v>
                </c:pt>
                <c:pt idx="729">
                  <c:v>0.99295599999999995</c:v>
                </c:pt>
                <c:pt idx="730">
                  <c:v>0.99293199999999993</c:v>
                </c:pt>
                <c:pt idx="731">
                  <c:v>0.99290849999999997</c:v>
                </c:pt>
                <c:pt idx="732">
                  <c:v>0.99288449999999995</c:v>
                </c:pt>
                <c:pt idx="733">
                  <c:v>0.99286049999999992</c:v>
                </c:pt>
                <c:pt idx="734">
                  <c:v>0.99283650000000001</c:v>
                </c:pt>
                <c:pt idx="735">
                  <c:v>0.99281199999999992</c:v>
                </c:pt>
                <c:pt idx="736">
                  <c:v>0.992788</c:v>
                </c:pt>
                <c:pt idx="737">
                  <c:v>0.99276399999999998</c:v>
                </c:pt>
                <c:pt idx="738">
                  <c:v>0.9927395</c:v>
                </c:pt>
                <c:pt idx="739">
                  <c:v>0.9927149999999999</c:v>
                </c:pt>
                <c:pt idx="740">
                  <c:v>0.99269049999999992</c:v>
                </c:pt>
                <c:pt idx="741">
                  <c:v>0.99266599999999994</c:v>
                </c:pt>
                <c:pt idx="742">
                  <c:v>0.99264149999999995</c:v>
                </c:pt>
                <c:pt idx="743">
                  <c:v>0.99261650000000001</c:v>
                </c:pt>
                <c:pt idx="744">
                  <c:v>0.99259200000000003</c:v>
                </c:pt>
                <c:pt idx="745">
                  <c:v>0.99256699999999998</c:v>
                </c:pt>
                <c:pt idx="746">
                  <c:v>0.99254199999999992</c:v>
                </c:pt>
                <c:pt idx="747">
                  <c:v>0.99251699999999998</c:v>
                </c:pt>
                <c:pt idx="748">
                  <c:v>0.99249199999999993</c:v>
                </c:pt>
                <c:pt idx="749">
                  <c:v>0.99246699999999988</c:v>
                </c:pt>
                <c:pt idx="750">
                  <c:v>0.99244200000000005</c:v>
                </c:pt>
                <c:pt idx="751">
                  <c:v>0.99241649999999992</c:v>
                </c:pt>
                <c:pt idx="752">
                  <c:v>0.99239099999999991</c:v>
                </c:pt>
                <c:pt idx="753">
                  <c:v>0.99236550000000001</c:v>
                </c:pt>
                <c:pt idx="754">
                  <c:v>0.99234</c:v>
                </c:pt>
                <c:pt idx="755">
                  <c:v>0.99231449999999999</c:v>
                </c:pt>
                <c:pt idx="756">
                  <c:v>0.99228899999999987</c:v>
                </c:pt>
                <c:pt idx="757">
                  <c:v>0.99226300000000001</c:v>
                </c:pt>
                <c:pt idx="758">
                  <c:v>0.99223749999999999</c:v>
                </c:pt>
                <c:pt idx="759">
                  <c:v>0.99221149999999991</c:v>
                </c:pt>
                <c:pt idx="760">
                  <c:v>0.99218549999999994</c:v>
                </c:pt>
                <c:pt idx="761">
                  <c:v>0.99215949999999997</c:v>
                </c:pt>
                <c:pt idx="762">
                  <c:v>0.9921335</c:v>
                </c:pt>
                <c:pt idx="763">
                  <c:v>0.99210699999999996</c:v>
                </c:pt>
                <c:pt idx="764">
                  <c:v>0.99208099999999988</c:v>
                </c:pt>
                <c:pt idx="765">
                  <c:v>0.99205449999999995</c:v>
                </c:pt>
                <c:pt idx="766">
                  <c:v>0.99202799999999991</c:v>
                </c:pt>
                <c:pt idx="767">
                  <c:v>0.99200149999999998</c:v>
                </c:pt>
                <c:pt idx="768">
                  <c:v>0.99197499999999994</c:v>
                </c:pt>
                <c:pt idx="769">
                  <c:v>0.99194799999999994</c:v>
                </c:pt>
                <c:pt idx="770">
                  <c:v>0.99192150000000001</c:v>
                </c:pt>
                <c:pt idx="771">
                  <c:v>0.9918944999999999</c:v>
                </c:pt>
                <c:pt idx="772">
                  <c:v>0.99186750000000001</c:v>
                </c:pt>
                <c:pt idx="773">
                  <c:v>0.9918404999999999</c:v>
                </c:pt>
                <c:pt idx="774">
                  <c:v>0.99181350000000001</c:v>
                </c:pt>
                <c:pt idx="775">
                  <c:v>0.9917864999999999</c:v>
                </c:pt>
                <c:pt idx="776">
                  <c:v>0.99175949999999991</c:v>
                </c:pt>
                <c:pt idx="777">
                  <c:v>0.99173199999999995</c:v>
                </c:pt>
                <c:pt idx="778">
                  <c:v>0.99170449999999988</c:v>
                </c:pt>
                <c:pt idx="779">
                  <c:v>0.99167699999999992</c:v>
                </c:pt>
                <c:pt idx="780">
                  <c:v>0.99164949999999996</c:v>
                </c:pt>
                <c:pt idx="781">
                  <c:v>0.991622</c:v>
                </c:pt>
                <c:pt idx="782">
                  <c:v>0.99159399999999986</c:v>
                </c:pt>
                <c:pt idx="783">
                  <c:v>0.99156649999999991</c:v>
                </c:pt>
                <c:pt idx="784">
                  <c:v>0.99153849999999999</c:v>
                </c:pt>
                <c:pt idx="785">
                  <c:v>0.99151049999999996</c:v>
                </c:pt>
                <c:pt idx="786">
                  <c:v>0.99148249999999993</c:v>
                </c:pt>
                <c:pt idx="787">
                  <c:v>0.99145399999999995</c:v>
                </c:pt>
                <c:pt idx="788">
                  <c:v>0.99142599999999992</c:v>
                </c:pt>
                <c:pt idx="789">
                  <c:v>0.99139749999999993</c:v>
                </c:pt>
                <c:pt idx="790">
                  <c:v>0.99136950000000001</c:v>
                </c:pt>
                <c:pt idx="791">
                  <c:v>0.99134100000000003</c:v>
                </c:pt>
                <c:pt idx="792">
                  <c:v>0.99131199999999997</c:v>
                </c:pt>
                <c:pt idx="793">
                  <c:v>0.99128349999999998</c:v>
                </c:pt>
                <c:pt idx="794">
                  <c:v>0.991255</c:v>
                </c:pt>
                <c:pt idx="795">
                  <c:v>0.99122600000000005</c:v>
                </c:pt>
                <c:pt idx="796">
                  <c:v>0.99119699999999999</c:v>
                </c:pt>
                <c:pt idx="797">
                  <c:v>0.99116800000000005</c:v>
                </c:pt>
                <c:pt idx="798">
                  <c:v>0.99113899999999999</c:v>
                </c:pt>
                <c:pt idx="799">
                  <c:v>0.99111000000000005</c:v>
                </c:pt>
                <c:pt idx="800">
                  <c:v>0.99108050000000003</c:v>
                </c:pt>
                <c:pt idx="801">
                  <c:v>0.99105149999999997</c:v>
                </c:pt>
                <c:pt idx="802">
                  <c:v>0.99102199999999996</c:v>
                </c:pt>
                <c:pt idx="803">
                  <c:v>0.99099249999999994</c:v>
                </c:pt>
                <c:pt idx="804">
                  <c:v>0.99096299999999993</c:v>
                </c:pt>
                <c:pt idx="805">
                  <c:v>0.99093299999999995</c:v>
                </c:pt>
                <c:pt idx="806">
                  <c:v>0.99090349999999994</c:v>
                </c:pt>
                <c:pt idx="807">
                  <c:v>0.99087349999999996</c:v>
                </c:pt>
                <c:pt idx="808">
                  <c:v>0.99084349999999999</c:v>
                </c:pt>
                <c:pt idx="809">
                  <c:v>0.9908134999999999</c:v>
                </c:pt>
                <c:pt idx="810">
                  <c:v>0.99078349999999993</c:v>
                </c:pt>
                <c:pt idx="811">
                  <c:v>0.99075299999999999</c:v>
                </c:pt>
                <c:pt idx="812">
                  <c:v>0.99072249999999995</c:v>
                </c:pt>
                <c:pt idx="813">
                  <c:v>0.99069249999999998</c:v>
                </c:pt>
                <c:pt idx="814">
                  <c:v>0.99066199999999993</c:v>
                </c:pt>
                <c:pt idx="815">
                  <c:v>0.9906315</c:v>
                </c:pt>
                <c:pt idx="816">
                  <c:v>0.99060049999999988</c:v>
                </c:pt>
                <c:pt idx="817">
                  <c:v>0.99057000000000006</c:v>
                </c:pt>
                <c:pt idx="818">
                  <c:v>0.99053899999999995</c:v>
                </c:pt>
                <c:pt idx="819">
                  <c:v>0.99050799999999994</c:v>
                </c:pt>
                <c:pt idx="820">
                  <c:v>0.99047699999999994</c:v>
                </c:pt>
                <c:pt idx="821">
                  <c:v>0.99044599999999994</c:v>
                </c:pt>
                <c:pt idx="822">
                  <c:v>0.99041449999999998</c:v>
                </c:pt>
                <c:pt idx="823">
                  <c:v>0.99038349999999997</c:v>
                </c:pt>
                <c:pt idx="824">
                  <c:v>0.99035200000000001</c:v>
                </c:pt>
                <c:pt idx="825">
                  <c:v>0.99032049999999994</c:v>
                </c:pt>
                <c:pt idx="826">
                  <c:v>0.99028899999999997</c:v>
                </c:pt>
                <c:pt idx="827">
                  <c:v>0.99025699999999994</c:v>
                </c:pt>
                <c:pt idx="828">
                  <c:v>0.99022549999999998</c:v>
                </c:pt>
                <c:pt idx="829">
                  <c:v>0.99019350000000006</c:v>
                </c:pt>
                <c:pt idx="830">
                  <c:v>0.99016149999999992</c:v>
                </c:pt>
                <c:pt idx="831">
                  <c:v>0.9901295</c:v>
                </c:pt>
                <c:pt idx="832">
                  <c:v>0.990097</c:v>
                </c:pt>
                <c:pt idx="833">
                  <c:v>0.99006499999999997</c:v>
                </c:pt>
                <c:pt idx="834">
                  <c:v>0.99003249999999998</c:v>
                </c:pt>
                <c:pt idx="835">
                  <c:v>0.99</c:v>
                </c:pt>
                <c:pt idx="836">
                  <c:v>0.98996749999999989</c:v>
                </c:pt>
                <c:pt idx="837">
                  <c:v>0.9899349999999999</c:v>
                </c:pt>
                <c:pt idx="838">
                  <c:v>0.98990199999999995</c:v>
                </c:pt>
                <c:pt idx="839">
                  <c:v>0.98986949999999996</c:v>
                </c:pt>
                <c:pt idx="840">
                  <c:v>0.98983650000000001</c:v>
                </c:pt>
                <c:pt idx="841">
                  <c:v>0.98980349999999995</c:v>
                </c:pt>
                <c:pt idx="842">
                  <c:v>0.98976999999999993</c:v>
                </c:pt>
                <c:pt idx="843">
                  <c:v>0.98973699999999998</c:v>
                </c:pt>
                <c:pt idx="844">
                  <c:v>0.98970349999999996</c:v>
                </c:pt>
                <c:pt idx="845">
                  <c:v>0.98966999999999994</c:v>
                </c:pt>
                <c:pt idx="846">
                  <c:v>0.98963649999999992</c:v>
                </c:pt>
                <c:pt idx="847">
                  <c:v>0.98960300000000001</c:v>
                </c:pt>
                <c:pt idx="848">
                  <c:v>0.98956949999999999</c:v>
                </c:pt>
                <c:pt idx="849">
                  <c:v>0.98953550000000001</c:v>
                </c:pt>
                <c:pt idx="850">
                  <c:v>0.98950149999999992</c:v>
                </c:pt>
                <c:pt idx="851">
                  <c:v>0.98946749999999994</c:v>
                </c:pt>
                <c:pt idx="852">
                  <c:v>0.98943349999999997</c:v>
                </c:pt>
                <c:pt idx="853">
                  <c:v>0.98939899999999992</c:v>
                </c:pt>
                <c:pt idx="854">
                  <c:v>0.98936499999999994</c:v>
                </c:pt>
                <c:pt idx="855">
                  <c:v>0.98933049999999989</c:v>
                </c:pt>
                <c:pt idx="856">
                  <c:v>0.98929600000000006</c:v>
                </c:pt>
                <c:pt idx="857">
                  <c:v>0.98926099999999995</c:v>
                </c:pt>
                <c:pt idx="858">
                  <c:v>0.98922650000000001</c:v>
                </c:pt>
                <c:pt idx="859">
                  <c:v>0.98919149999999989</c:v>
                </c:pt>
                <c:pt idx="860">
                  <c:v>0.98915649999999988</c:v>
                </c:pt>
                <c:pt idx="861">
                  <c:v>0.98912149999999999</c:v>
                </c:pt>
                <c:pt idx="862">
                  <c:v>0.98908649999999998</c:v>
                </c:pt>
                <c:pt idx="863">
                  <c:v>0.9890509999999999</c:v>
                </c:pt>
                <c:pt idx="864">
                  <c:v>0.98901550000000005</c:v>
                </c:pt>
                <c:pt idx="865">
                  <c:v>0.98898049999999993</c:v>
                </c:pt>
                <c:pt idx="866">
                  <c:v>0.98894449999999989</c:v>
                </c:pt>
                <c:pt idx="867">
                  <c:v>0.98890900000000004</c:v>
                </c:pt>
                <c:pt idx="868">
                  <c:v>0.98887299999999989</c:v>
                </c:pt>
                <c:pt idx="869">
                  <c:v>0.98883750000000004</c:v>
                </c:pt>
                <c:pt idx="870">
                  <c:v>0.9888015</c:v>
                </c:pt>
                <c:pt idx="871">
                  <c:v>0.98876500000000001</c:v>
                </c:pt>
                <c:pt idx="872">
                  <c:v>0.98872899999999997</c:v>
                </c:pt>
                <c:pt idx="873">
                  <c:v>0.98869249999999997</c:v>
                </c:pt>
                <c:pt idx="874">
                  <c:v>0.98865599999999998</c:v>
                </c:pt>
                <c:pt idx="875">
                  <c:v>0.98861949999999998</c:v>
                </c:pt>
                <c:pt idx="876">
                  <c:v>0.98858299999999988</c:v>
                </c:pt>
                <c:pt idx="877">
                  <c:v>0.98854649999999999</c:v>
                </c:pt>
                <c:pt idx="878">
                  <c:v>0.98850950000000004</c:v>
                </c:pt>
                <c:pt idx="879">
                  <c:v>0.98847249999999998</c:v>
                </c:pt>
                <c:pt idx="880">
                  <c:v>0.98843550000000002</c:v>
                </c:pt>
                <c:pt idx="881">
                  <c:v>0.988398</c:v>
                </c:pt>
                <c:pt idx="882">
                  <c:v>0.98836099999999993</c:v>
                </c:pt>
                <c:pt idx="883">
                  <c:v>0.98832349999999991</c:v>
                </c:pt>
                <c:pt idx="884">
                  <c:v>0.988286</c:v>
                </c:pt>
                <c:pt idx="885">
                  <c:v>0.98824800000000002</c:v>
                </c:pt>
                <c:pt idx="886">
                  <c:v>0.98821049999999988</c:v>
                </c:pt>
                <c:pt idx="887">
                  <c:v>0.9881724999999999</c:v>
                </c:pt>
                <c:pt idx="888">
                  <c:v>0.98813449999999992</c:v>
                </c:pt>
                <c:pt idx="889">
                  <c:v>0.98809649999999993</c:v>
                </c:pt>
                <c:pt idx="890">
                  <c:v>0.98805849999999995</c:v>
                </c:pt>
                <c:pt idx="891">
                  <c:v>0.98802000000000001</c:v>
                </c:pt>
                <c:pt idx="892">
                  <c:v>0.98798149999999996</c:v>
                </c:pt>
                <c:pt idx="893">
                  <c:v>0.98794300000000002</c:v>
                </c:pt>
                <c:pt idx="894">
                  <c:v>0.98790449999999996</c:v>
                </c:pt>
                <c:pt idx="895">
                  <c:v>0.98786549999999995</c:v>
                </c:pt>
                <c:pt idx="896">
                  <c:v>0.98782649999999994</c:v>
                </c:pt>
                <c:pt idx="897">
                  <c:v>0.98778749999999993</c:v>
                </c:pt>
                <c:pt idx="898">
                  <c:v>0.98774849999999992</c:v>
                </c:pt>
                <c:pt idx="899">
                  <c:v>0.98770949999999991</c:v>
                </c:pt>
                <c:pt idx="900">
                  <c:v>0.98766999999999994</c:v>
                </c:pt>
                <c:pt idx="901">
                  <c:v>0.98763049999999997</c:v>
                </c:pt>
                <c:pt idx="902">
                  <c:v>0.987591</c:v>
                </c:pt>
                <c:pt idx="903">
                  <c:v>0.98755149999999992</c:v>
                </c:pt>
                <c:pt idx="904">
                  <c:v>0.98751149999999988</c:v>
                </c:pt>
                <c:pt idx="905">
                  <c:v>0.98747150000000006</c:v>
                </c:pt>
                <c:pt idx="906">
                  <c:v>0.98743150000000002</c:v>
                </c:pt>
                <c:pt idx="907">
                  <c:v>0.98739149999999998</c:v>
                </c:pt>
                <c:pt idx="908">
                  <c:v>0.98735099999999998</c:v>
                </c:pt>
                <c:pt idx="909">
                  <c:v>0.98731049999999998</c:v>
                </c:pt>
                <c:pt idx="910">
                  <c:v>0.98726999999999987</c:v>
                </c:pt>
                <c:pt idx="911">
                  <c:v>0.98722949999999998</c:v>
                </c:pt>
                <c:pt idx="912">
                  <c:v>0.98718849999999991</c:v>
                </c:pt>
                <c:pt idx="913">
                  <c:v>0.98714749999999996</c:v>
                </c:pt>
                <c:pt idx="914">
                  <c:v>0.98710649999999989</c:v>
                </c:pt>
                <c:pt idx="915">
                  <c:v>0.98706550000000004</c:v>
                </c:pt>
                <c:pt idx="916">
                  <c:v>0.98702449999999997</c:v>
                </c:pt>
                <c:pt idx="917">
                  <c:v>0.98698299999999994</c:v>
                </c:pt>
                <c:pt idx="918">
                  <c:v>0.98694149999999992</c:v>
                </c:pt>
                <c:pt idx="919">
                  <c:v>0.9869</c:v>
                </c:pt>
                <c:pt idx="920">
                  <c:v>0.98685800000000001</c:v>
                </c:pt>
                <c:pt idx="921">
                  <c:v>0.98681599999999992</c:v>
                </c:pt>
                <c:pt idx="922">
                  <c:v>0.98677399999999993</c:v>
                </c:pt>
                <c:pt idx="923">
                  <c:v>0.98673199999999994</c:v>
                </c:pt>
                <c:pt idx="924">
                  <c:v>0.98669000000000007</c:v>
                </c:pt>
                <c:pt idx="925">
                  <c:v>0.9866474999999999</c:v>
                </c:pt>
                <c:pt idx="926">
                  <c:v>0.98660499999999995</c:v>
                </c:pt>
                <c:pt idx="927">
                  <c:v>0.98656250000000001</c:v>
                </c:pt>
                <c:pt idx="928">
                  <c:v>0.98651949999999999</c:v>
                </c:pt>
                <c:pt idx="929">
                  <c:v>0.98647649999999998</c:v>
                </c:pt>
                <c:pt idx="930">
                  <c:v>0.98643349999999996</c:v>
                </c:pt>
                <c:pt idx="931">
                  <c:v>0.98639050000000006</c:v>
                </c:pt>
                <c:pt idx="932">
                  <c:v>0.98634749999999993</c:v>
                </c:pt>
                <c:pt idx="933">
                  <c:v>0.98630399999999985</c:v>
                </c:pt>
                <c:pt idx="934">
                  <c:v>0.98626049999999998</c:v>
                </c:pt>
                <c:pt idx="935">
                  <c:v>0.98621650000000005</c:v>
                </c:pt>
                <c:pt idx="936">
                  <c:v>0.98617299999999997</c:v>
                </c:pt>
                <c:pt idx="937">
                  <c:v>0.98612900000000003</c:v>
                </c:pt>
                <c:pt idx="938">
                  <c:v>0.98608499999999999</c:v>
                </c:pt>
                <c:pt idx="939">
                  <c:v>0.98604099999999995</c:v>
                </c:pt>
                <c:pt idx="940">
                  <c:v>0.98599649999999994</c:v>
                </c:pt>
                <c:pt idx="941">
                  <c:v>0.98595199999999994</c:v>
                </c:pt>
                <c:pt idx="942">
                  <c:v>0.98590750000000005</c:v>
                </c:pt>
                <c:pt idx="943">
                  <c:v>0.98586299999999993</c:v>
                </c:pt>
                <c:pt idx="944">
                  <c:v>0.98581799999999997</c:v>
                </c:pt>
                <c:pt idx="945">
                  <c:v>0.98577300000000001</c:v>
                </c:pt>
                <c:pt idx="946">
                  <c:v>0.98572799999999994</c:v>
                </c:pt>
                <c:pt idx="947">
                  <c:v>0.98568299999999998</c:v>
                </c:pt>
                <c:pt idx="948">
                  <c:v>0.98563750000000006</c:v>
                </c:pt>
                <c:pt idx="949">
                  <c:v>0.98559199999999991</c:v>
                </c:pt>
                <c:pt idx="950">
                  <c:v>0.98554649999999988</c:v>
                </c:pt>
                <c:pt idx="951">
                  <c:v>0.9855005</c:v>
                </c:pt>
                <c:pt idx="952">
                  <c:v>0.98545450000000001</c:v>
                </c:pt>
                <c:pt idx="953">
                  <c:v>0.98540849999999991</c:v>
                </c:pt>
                <c:pt idx="954">
                  <c:v>0.98536250000000003</c:v>
                </c:pt>
                <c:pt idx="955">
                  <c:v>0.98531599999999997</c:v>
                </c:pt>
                <c:pt idx="956">
                  <c:v>0.98526999999999998</c:v>
                </c:pt>
                <c:pt idx="957">
                  <c:v>0.98522299999999985</c:v>
                </c:pt>
                <c:pt idx="958">
                  <c:v>0.9851764999999999</c:v>
                </c:pt>
                <c:pt idx="959">
                  <c:v>0.98512949999999999</c:v>
                </c:pt>
                <c:pt idx="960">
                  <c:v>0.98508249999999997</c:v>
                </c:pt>
                <c:pt idx="961">
                  <c:v>0.98503549999999995</c:v>
                </c:pt>
                <c:pt idx="962">
                  <c:v>0.98498849999999993</c:v>
                </c:pt>
                <c:pt idx="963">
                  <c:v>0.98494099999999996</c:v>
                </c:pt>
                <c:pt idx="964">
                  <c:v>0.98489349999999998</c:v>
                </c:pt>
                <c:pt idx="965">
                  <c:v>0.98484550000000004</c:v>
                </c:pt>
                <c:pt idx="966">
                  <c:v>0.98479800000000006</c:v>
                </c:pt>
                <c:pt idx="967">
                  <c:v>0.9847499999999999</c:v>
                </c:pt>
                <c:pt idx="968">
                  <c:v>0.98470150000000001</c:v>
                </c:pt>
                <c:pt idx="969">
                  <c:v>0.98465349999999985</c:v>
                </c:pt>
                <c:pt idx="970">
                  <c:v>0.98460500000000006</c:v>
                </c:pt>
                <c:pt idx="971">
                  <c:v>0.98455650000000006</c:v>
                </c:pt>
                <c:pt idx="972">
                  <c:v>0.98450800000000005</c:v>
                </c:pt>
                <c:pt idx="973">
                  <c:v>0.98445899999999997</c:v>
                </c:pt>
                <c:pt idx="974">
                  <c:v>0.98441000000000001</c:v>
                </c:pt>
                <c:pt idx="975">
                  <c:v>0.98436099999999993</c:v>
                </c:pt>
                <c:pt idx="976">
                  <c:v>0.98431149999999989</c:v>
                </c:pt>
                <c:pt idx="977">
                  <c:v>0.98426250000000004</c:v>
                </c:pt>
                <c:pt idx="978">
                  <c:v>0.98421249999999993</c:v>
                </c:pt>
                <c:pt idx="979">
                  <c:v>0.9841629999999999</c:v>
                </c:pt>
                <c:pt idx="980">
                  <c:v>0.9841129999999999</c:v>
                </c:pt>
                <c:pt idx="981">
                  <c:v>0.98406300000000002</c:v>
                </c:pt>
                <c:pt idx="982">
                  <c:v>0.98401299999999992</c:v>
                </c:pt>
                <c:pt idx="983">
                  <c:v>0.98396249999999996</c:v>
                </c:pt>
                <c:pt idx="984">
                  <c:v>0.98391249999999997</c:v>
                </c:pt>
                <c:pt idx="985">
                  <c:v>0.98386150000000006</c:v>
                </c:pt>
                <c:pt idx="986">
                  <c:v>0.98381099999999999</c:v>
                </c:pt>
                <c:pt idx="987">
                  <c:v>0.98375999999999997</c:v>
                </c:pt>
                <c:pt idx="988">
                  <c:v>0.98370899999999994</c:v>
                </c:pt>
                <c:pt idx="989">
                  <c:v>0.98365800000000003</c:v>
                </c:pt>
                <c:pt idx="990">
                  <c:v>0.98360649999999994</c:v>
                </c:pt>
                <c:pt idx="991">
                  <c:v>0.98355499999999996</c:v>
                </c:pt>
                <c:pt idx="992">
                  <c:v>0.98350349999999997</c:v>
                </c:pt>
                <c:pt idx="993">
                  <c:v>0.98345150000000003</c:v>
                </c:pt>
                <c:pt idx="994">
                  <c:v>0.98339949999999987</c:v>
                </c:pt>
                <c:pt idx="995">
                  <c:v>0.98334749999999993</c:v>
                </c:pt>
                <c:pt idx="996">
                  <c:v>0.98329549999999999</c:v>
                </c:pt>
                <c:pt idx="997">
                  <c:v>0.98324299999999998</c:v>
                </c:pt>
                <c:pt idx="998">
                  <c:v>0.98319049999999997</c:v>
                </c:pt>
                <c:pt idx="999">
                  <c:v>0.9831375</c:v>
                </c:pt>
                <c:pt idx="1000">
                  <c:v>0.98308499999999988</c:v>
                </c:pt>
                <c:pt idx="1001">
                  <c:v>0.98303150000000006</c:v>
                </c:pt>
                <c:pt idx="1002">
                  <c:v>0.98297849999999998</c:v>
                </c:pt>
                <c:pt idx="1003">
                  <c:v>0.98292500000000005</c:v>
                </c:pt>
                <c:pt idx="1004">
                  <c:v>0.98287150000000001</c:v>
                </c:pt>
                <c:pt idx="1005">
                  <c:v>0.98281799999999997</c:v>
                </c:pt>
                <c:pt idx="1006">
                  <c:v>0.98276399999999997</c:v>
                </c:pt>
                <c:pt idx="1007">
                  <c:v>0.98271049999999993</c:v>
                </c:pt>
                <c:pt idx="1008">
                  <c:v>0.98265599999999986</c:v>
                </c:pt>
                <c:pt idx="1009">
                  <c:v>0.98260199999999998</c:v>
                </c:pt>
                <c:pt idx="1010">
                  <c:v>0.98254750000000002</c:v>
                </c:pt>
                <c:pt idx="1011">
                  <c:v>0.98249299999999995</c:v>
                </c:pt>
                <c:pt idx="1012">
                  <c:v>0.98243800000000003</c:v>
                </c:pt>
                <c:pt idx="1013">
                  <c:v>0.98238300000000001</c:v>
                </c:pt>
                <c:pt idx="1014">
                  <c:v>0.98232799999999987</c:v>
                </c:pt>
                <c:pt idx="1015">
                  <c:v>0.98227249999999999</c:v>
                </c:pt>
                <c:pt idx="1016">
                  <c:v>0.98221749999999997</c:v>
                </c:pt>
                <c:pt idx="1017">
                  <c:v>0.98216150000000002</c:v>
                </c:pt>
                <c:pt idx="1018">
                  <c:v>0.98210599999999992</c:v>
                </c:pt>
                <c:pt idx="1019">
                  <c:v>0.98204999999999998</c:v>
                </c:pt>
                <c:pt idx="1020">
                  <c:v>0.98199400000000003</c:v>
                </c:pt>
                <c:pt idx="1021">
                  <c:v>0.98193749999999991</c:v>
                </c:pt>
                <c:pt idx="1022">
                  <c:v>0.98188149999999996</c:v>
                </c:pt>
                <c:pt idx="1023">
                  <c:v>0.98182449999999999</c:v>
                </c:pt>
                <c:pt idx="1024">
                  <c:v>0.98176799999999986</c:v>
                </c:pt>
                <c:pt idx="1025">
                  <c:v>0.98171099999999989</c:v>
                </c:pt>
                <c:pt idx="1026">
                  <c:v>0.98165399999999992</c:v>
                </c:pt>
                <c:pt idx="1027">
                  <c:v>0.98159649999999998</c:v>
                </c:pt>
                <c:pt idx="1028">
                  <c:v>0.98153950000000001</c:v>
                </c:pt>
                <c:pt idx="1029">
                  <c:v>0.98148150000000001</c:v>
                </c:pt>
                <c:pt idx="1030">
                  <c:v>0.98142399999999996</c:v>
                </c:pt>
                <c:pt idx="1031">
                  <c:v>0.98136599999999996</c:v>
                </c:pt>
                <c:pt idx="1032">
                  <c:v>0.98130799999999996</c:v>
                </c:pt>
                <c:pt idx="1033">
                  <c:v>0.9812495</c:v>
                </c:pt>
                <c:pt idx="1034">
                  <c:v>0.98119149999999999</c:v>
                </c:pt>
                <c:pt idx="1035">
                  <c:v>0.98113249999999996</c:v>
                </c:pt>
                <c:pt idx="1036">
                  <c:v>0.98107399999999989</c:v>
                </c:pt>
                <c:pt idx="1037">
                  <c:v>0.98101499999999986</c:v>
                </c:pt>
                <c:pt idx="1038">
                  <c:v>0.98095600000000005</c:v>
                </c:pt>
                <c:pt idx="1039">
                  <c:v>0.98089649999999995</c:v>
                </c:pt>
                <c:pt idx="1040">
                  <c:v>0.98083699999999996</c:v>
                </c:pt>
                <c:pt idx="1041">
                  <c:v>0.98077749999999997</c:v>
                </c:pt>
                <c:pt idx="1042">
                  <c:v>0.98071749999999991</c:v>
                </c:pt>
                <c:pt idx="1043">
                  <c:v>0.98065749999999985</c:v>
                </c:pt>
                <c:pt idx="1044">
                  <c:v>0.98059750000000001</c:v>
                </c:pt>
                <c:pt idx="1045">
                  <c:v>0.98053699999999988</c:v>
                </c:pt>
                <c:pt idx="1046">
                  <c:v>0.98047649999999997</c:v>
                </c:pt>
                <c:pt idx="1047">
                  <c:v>0.9804155</c:v>
                </c:pt>
                <c:pt idx="1048">
                  <c:v>0.98035499999999998</c:v>
                </c:pt>
                <c:pt idx="1049">
                  <c:v>0.980294</c:v>
                </c:pt>
                <c:pt idx="1050">
                  <c:v>0.98023250000000006</c:v>
                </c:pt>
                <c:pt idx="1051">
                  <c:v>0.9801709999999999</c:v>
                </c:pt>
                <c:pt idx="1052">
                  <c:v>0.98010949999999997</c:v>
                </c:pt>
                <c:pt idx="1053">
                  <c:v>0.98004749999999996</c:v>
                </c:pt>
                <c:pt idx="1054">
                  <c:v>0.97998549999999995</c:v>
                </c:pt>
                <c:pt idx="1055">
                  <c:v>0.97992350000000006</c:v>
                </c:pt>
                <c:pt idx="1056">
                  <c:v>0.97986099999999998</c:v>
                </c:pt>
                <c:pt idx="1057">
                  <c:v>0.97979849999999991</c:v>
                </c:pt>
                <c:pt idx="1058">
                  <c:v>0.97973599999999994</c:v>
                </c:pt>
                <c:pt idx="1059">
                  <c:v>0.97967299999999991</c:v>
                </c:pt>
                <c:pt idx="1060">
                  <c:v>0.97960999999999998</c:v>
                </c:pt>
                <c:pt idx="1061">
                  <c:v>0.97954649999999999</c:v>
                </c:pt>
                <c:pt idx="1062">
                  <c:v>0.97948349999999995</c:v>
                </c:pt>
                <c:pt idx="1063">
                  <c:v>0.9794195</c:v>
                </c:pt>
                <c:pt idx="1064">
                  <c:v>0.97935599999999989</c:v>
                </c:pt>
                <c:pt idx="1065">
                  <c:v>0.97929199999999994</c:v>
                </c:pt>
                <c:pt idx="1066">
                  <c:v>0.97922750000000003</c:v>
                </c:pt>
                <c:pt idx="1067">
                  <c:v>0.97916299999999989</c:v>
                </c:pt>
                <c:pt idx="1068">
                  <c:v>0.97909849999999998</c:v>
                </c:pt>
                <c:pt idx="1069">
                  <c:v>0.97903399999999996</c:v>
                </c:pt>
                <c:pt idx="1070">
                  <c:v>0.97896899999999987</c:v>
                </c:pt>
                <c:pt idx="1071">
                  <c:v>0.978904</c:v>
                </c:pt>
                <c:pt idx="1072">
                  <c:v>0.97883849999999994</c:v>
                </c:pt>
                <c:pt idx="1073">
                  <c:v>0.978773</c:v>
                </c:pt>
                <c:pt idx="1074">
                  <c:v>0.97870699999999999</c:v>
                </c:pt>
                <c:pt idx="1075">
                  <c:v>0.97864149999999994</c:v>
                </c:pt>
                <c:pt idx="1076">
                  <c:v>0.97857499999999997</c:v>
                </c:pt>
                <c:pt idx="1077">
                  <c:v>0.97850899999999996</c:v>
                </c:pt>
                <c:pt idx="1078">
                  <c:v>0.97844249999999988</c:v>
                </c:pt>
                <c:pt idx="1079">
                  <c:v>0.97837549999999995</c:v>
                </c:pt>
                <c:pt idx="1080">
                  <c:v>0.97830899999999998</c:v>
                </c:pt>
                <c:pt idx="1081">
                  <c:v>0.97824149999999999</c:v>
                </c:pt>
                <c:pt idx="1082">
                  <c:v>0.97817449999999995</c:v>
                </c:pt>
                <c:pt idx="1083">
                  <c:v>0.97810699999999995</c:v>
                </c:pt>
                <c:pt idx="1084">
                  <c:v>0.97803949999999995</c:v>
                </c:pt>
                <c:pt idx="1085">
                  <c:v>0.97797149999999999</c:v>
                </c:pt>
                <c:pt idx="1086">
                  <c:v>0.97790349999999993</c:v>
                </c:pt>
                <c:pt idx="1087">
                  <c:v>0.9778349999999999</c:v>
                </c:pt>
                <c:pt idx="1088">
                  <c:v>0.97776649999999998</c:v>
                </c:pt>
                <c:pt idx="1089">
                  <c:v>0.97769799999999996</c:v>
                </c:pt>
                <c:pt idx="1090">
                  <c:v>0.97762899999999997</c:v>
                </c:pt>
                <c:pt idx="1091">
                  <c:v>0.97755999999999987</c:v>
                </c:pt>
                <c:pt idx="1092">
                  <c:v>0.97749050000000004</c:v>
                </c:pt>
                <c:pt idx="1093">
                  <c:v>0.97742099999999998</c:v>
                </c:pt>
                <c:pt idx="1094">
                  <c:v>0.97735150000000004</c:v>
                </c:pt>
                <c:pt idx="1095">
                  <c:v>0.97728149999999991</c:v>
                </c:pt>
                <c:pt idx="1096">
                  <c:v>0.97721150000000001</c:v>
                </c:pt>
                <c:pt idx="1097">
                  <c:v>0.97714099999999993</c:v>
                </c:pt>
                <c:pt idx="1098">
                  <c:v>0.97707049999999995</c:v>
                </c:pt>
                <c:pt idx="1099">
                  <c:v>0.97699999999999987</c:v>
                </c:pt>
                <c:pt idx="1100">
                  <c:v>0.97692899999999994</c:v>
                </c:pt>
                <c:pt idx="1101">
                  <c:v>0.976858</c:v>
                </c:pt>
                <c:pt idx="1102">
                  <c:v>0.9767865</c:v>
                </c:pt>
                <c:pt idx="1103">
                  <c:v>0.97671499999999989</c:v>
                </c:pt>
                <c:pt idx="1104">
                  <c:v>0.97664349999999989</c:v>
                </c:pt>
                <c:pt idx="1105">
                  <c:v>0.97657149999999993</c:v>
                </c:pt>
                <c:pt idx="1106">
                  <c:v>0.97649899999999989</c:v>
                </c:pt>
                <c:pt idx="1107">
                  <c:v>0.97642649999999998</c:v>
                </c:pt>
                <c:pt idx="1108">
                  <c:v>0.97635399999999994</c:v>
                </c:pt>
                <c:pt idx="1109">
                  <c:v>0.97628149999999991</c:v>
                </c:pt>
                <c:pt idx="1110">
                  <c:v>0.97620849999999992</c:v>
                </c:pt>
                <c:pt idx="1111">
                  <c:v>0.97613499999999997</c:v>
                </c:pt>
                <c:pt idx="1112">
                  <c:v>0.97606150000000003</c:v>
                </c:pt>
                <c:pt idx="1113">
                  <c:v>0.97598799999999997</c:v>
                </c:pt>
                <c:pt idx="1114">
                  <c:v>0.97591399999999995</c:v>
                </c:pt>
                <c:pt idx="1115">
                  <c:v>0.97584000000000004</c:v>
                </c:pt>
                <c:pt idx="1116">
                  <c:v>0.97576549999999995</c:v>
                </c:pt>
                <c:pt idx="1117">
                  <c:v>0.97569099999999997</c:v>
                </c:pt>
                <c:pt idx="1118">
                  <c:v>0.9756165</c:v>
                </c:pt>
                <c:pt idx="1119">
                  <c:v>0.97554150000000006</c:v>
                </c:pt>
                <c:pt idx="1120">
                  <c:v>0.97546599999999994</c:v>
                </c:pt>
                <c:pt idx="1121">
                  <c:v>0.97539049999999994</c:v>
                </c:pt>
                <c:pt idx="1122">
                  <c:v>0.97531499999999993</c:v>
                </c:pt>
                <c:pt idx="1123">
                  <c:v>0.97523899999999997</c:v>
                </c:pt>
                <c:pt idx="1124">
                  <c:v>0.975163</c:v>
                </c:pt>
                <c:pt idx="1125">
                  <c:v>0.97508700000000004</c:v>
                </c:pt>
                <c:pt idx="1126">
                  <c:v>0.9750105</c:v>
                </c:pt>
                <c:pt idx="1127">
                  <c:v>0.97493350000000001</c:v>
                </c:pt>
                <c:pt idx="1128">
                  <c:v>0.9748564999999999</c:v>
                </c:pt>
                <c:pt idx="1129">
                  <c:v>0.97477949999999991</c:v>
                </c:pt>
                <c:pt idx="1130">
                  <c:v>0.97470200000000007</c:v>
                </c:pt>
                <c:pt idx="1131">
                  <c:v>0.9746245</c:v>
                </c:pt>
                <c:pt idx="1132">
                  <c:v>0.97454649999999998</c:v>
                </c:pt>
                <c:pt idx="1133">
                  <c:v>0.97446849999999996</c:v>
                </c:pt>
                <c:pt idx="1134">
                  <c:v>0.97438999999999998</c:v>
                </c:pt>
                <c:pt idx="1135">
                  <c:v>0.97431149999999989</c:v>
                </c:pt>
                <c:pt idx="1136">
                  <c:v>0.97423249999999995</c:v>
                </c:pt>
                <c:pt idx="1137">
                  <c:v>0.97415349999999989</c:v>
                </c:pt>
                <c:pt idx="1138">
                  <c:v>0.97407450000000007</c:v>
                </c:pt>
                <c:pt idx="1139">
                  <c:v>0.97399499999999994</c:v>
                </c:pt>
                <c:pt idx="1140">
                  <c:v>0.97391499999999998</c:v>
                </c:pt>
                <c:pt idx="1141">
                  <c:v>0.9738349999999999</c:v>
                </c:pt>
                <c:pt idx="1142">
                  <c:v>0.97375500000000004</c:v>
                </c:pt>
                <c:pt idx="1143">
                  <c:v>0.97367449999999989</c:v>
                </c:pt>
                <c:pt idx="1144">
                  <c:v>0.97359399999999996</c:v>
                </c:pt>
                <c:pt idx="1145">
                  <c:v>0.97351299999999996</c:v>
                </c:pt>
                <c:pt idx="1146">
                  <c:v>0.97343199999999996</c:v>
                </c:pt>
                <c:pt idx="1147">
                  <c:v>0.97335050000000001</c:v>
                </c:pt>
                <c:pt idx="1148">
                  <c:v>0.97326899999999994</c:v>
                </c:pt>
                <c:pt idx="1149">
                  <c:v>0.97318699999999991</c:v>
                </c:pt>
                <c:pt idx="1150">
                  <c:v>0.97310499999999989</c:v>
                </c:pt>
                <c:pt idx="1151">
                  <c:v>0.97302250000000001</c:v>
                </c:pt>
                <c:pt idx="1152">
                  <c:v>0.97294000000000003</c:v>
                </c:pt>
                <c:pt idx="1153">
                  <c:v>0.97285750000000004</c:v>
                </c:pt>
                <c:pt idx="1154">
                  <c:v>0.97277449999999999</c:v>
                </c:pt>
                <c:pt idx="1155">
                  <c:v>0.97269099999999997</c:v>
                </c:pt>
                <c:pt idx="1156">
                  <c:v>0.97260750000000007</c:v>
                </c:pt>
                <c:pt idx="1157">
                  <c:v>0.97252349999999999</c:v>
                </c:pt>
                <c:pt idx="1158">
                  <c:v>0.9724394999999999</c:v>
                </c:pt>
                <c:pt idx="1159">
                  <c:v>0.97235550000000004</c:v>
                </c:pt>
                <c:pt idx="1160">
                  <c:v>0.97227099999999989</c:v>
                </c:pt>
                <c:pt idx="1161">
                  <c:v>0.97218599999999999</c:v>
                </c:pt>
                <c:pt idx="1162">
                  <c:v>0.97210099999999988</c:v>
                </c:pt>
                <c:pt idx="1163">
                  <c:v>0.97201599999999999</c:v>
                </c:pt>
                <c:pt idx="1164">
                  <c:v>0.97193050000000003</c:v>
                </c:pt>
                <c:pt idx="1165">
                  <c:v>0.9718445</c:v>
                </c:pt>
                <c:pt idx="1166">
                  <c:v>0.97175849999999986</c:v>
                </c:pt>
                <c:pt idx="1167">
                  <c:v>0.97167249999999994</c:v>
                </c:pt>
                <c:pt idx="1168">
                  <c:v>0.97158599999999995</c:v>
                </c:pt>
                <c:pt idx="1169">
                  <c:v>0.97149899999999989</c:v>
                </c:pt>
                <c:pt idx="1170">
                  <c:v>0.97141199999999994</c:v>
                </c:pt>
                <c:pt idx="1171">
                  <c:v>0.97132499999999988</c:v>
                </c:pt>
                <c:pt idx="1172">
                  <c:v>0.97123749999999986</c:v>
                </c:pt>
                <c:pt idx="1173">
                  <c:v>0.9711495</c:v>
                </c:pt>
                <c:pt idx="1174">
                  <c:v>0.97106150000000002</c:v>
                </c:pt>
                <c:pt idx="1175">
                  <c:v>0.97097349999999993</c:v>
                </c:pt>
                <c:pt idx="1176">
                  <c:v>0.97088499999999989</c:v>
                </c:pt>
                <c:pt idx="1177">
                  <c:v>0.97079599999999999</c:v>
                </c:pt>
                <c:pt idx="1178">
                  <c:v>0.97070699999999988</c:v>
                </c:pt>
                <c:pt idx="1179">
                  <c:v>0.97061750000000002</c:v>
                </c:pt>
                <c:pt idx="1180">
                  <c:v>0.97052799999999995</c:v>
                </c:pt>
                <c:pt idx="1181">
                  <c:v>0.97043799999999991</c:v>
                </c:pt>
                <c:pt idx="1182">
                  <c:v>0.97034799999999999</c:v>
                </c:pt>
                <c:pt idx="1183">
                  <c:v>0.97025749999999988</c:v>
                </c:pt>
                <c:pt idx="1184">
                  <c:v>0.97016699999999989</c:v>
                </c:pt>
                <c:pt idx="1185">
                  <c:v>0.97007599999999994</c:v>
                </c:pt>
                <c:pt idx="1186">
                  <c:v>0.96998499999999999</c:v>
                </c:pt>
                <c:pt idx="1187">
                  <c:v>0.96989349999999996</c:v>
                </c:pt>
                <c:pt idx="1188">
                  <c:v>0.96980199999999994</c:v>
                </c:pt>
                <c:pt idx="1189">
                  <c:v>0.96970999999999996</c:v>
                </c:pt>
                <c:pt idx="1190">
                  <c:v>0.96961799999999998</c:v>
                </c:pt>
                <c:pt idx="1191">
                  <c:v>0.96952549999999993</c:v>
                </c:pt>
                <c:pt idx="1192">
                  <c:v>0.96943249999999992</c:v>
                </c:pt>
                <c:pt idx="1193">
                  <c:v>0.96933950000000002</c:v>
                </c:pt>
                <c:pt idx="1194">
                  <c:v>0.96924650000000001</c:v>
                </c:pt>
                <c:pt idx="1195">
                  <c:v>0.96915249999999986</c:v>
                </c:pt>
                <c:pt idx="1196">
                  <c:v>0.969059</c:v>
                </c:pt>
                <c:pt idx="1197">
                  <c:v>0.96896499999999997</c:v>
                </c:pt>
                <c:pt idx="1198">
                  <c:v>0.96887049999999997</c:v>
                </c:pt>
                <c:pt idx="1199">
                  <c:v>0.96877599999999986</c:v>
                </c:pt>
                <c:pt idx="1200">
                  <c:v>0.9686809999999999</c:v>
                </c:pt>
                <c:pt idx="1201">
                  <c:v>0.96858549999999999</c:v>
                </c:pt>
                <c:pt idx="1202">
                  <c:v>0.96848999999999996</c:v>
                </c:pt>
                <c:pt idx="1203">
                  <c:v>0.96839449999999994</c:v>
                </c:pt>
                <c:pt idx="1204">
                  <c:v>0.96829849999999995</c:v>
                </c:pt>
                <c:pt idx="1205">
                  <c:v>0.9682019999999999</c:v>
                </c:pt>
                <c:pt idx="1206">
                  <c:v>0.96810549999999995</c:v>
                </c:pt>
                <c:pt idx="1207">
                  <c:v>0.96800849999999994</c:v>
                </c:pt>
                <c:pt idx="1208">
                  <c:v>0.96791150000000004</c:v>
                </c:pt>
                <c:pt idx="1209">
                  <c:v>0.96781399999999995</c:v>
                </c:pt>
                <c:pt idx="1210">
                  <c:v>0.96771599999999991</c:v>
                </c:pt>
                <c:pt idx="1211">
                  <c:v>0.96761799999999987</c:v>
                </c:pt>
                <c:pt idx="1212">
                  <c:v>0.96752000000000005</c:v>
                </c:pt>
                <c:pt idx="1213">
                  <c:v>0.96742149999999993</c:v>
                </c:pt>
                <c:pt idx="1214">
                  <c:v>0.96732249999999997</c:v>
                </c:pt>
                <c:pt idx="1215">
                  <c:v>0.9672234999999999</c:v>
                </c:pt>
                <c:pt idx="1216">
                  <c:v>0.96712399999999998</c:v>
                </c:pt>
                <c:pt idx="1217">
                  <c:v>0.96702399999999988</c:v>
                </c:pt>
                <c:pt idx="1218">
                  <c:v>0.96692399999999989</c:v>
                </c:pt>
                <c:pt idx="1219">
                  <c:v>0.96682400000000002</c:v>
                </c:pt>
                <c:pt idx="1220">
                  <c:v>0.966723</c:v>
                </c:pt>
                <c:pt idx="1221">
                  <c:v>0.96662250000000005</c:v>
                </c:pt>
                <c:pt idx="1222">
                  <c:v>0.96652099999999996</c:v>
                </c:pt>
                <c:pt idx="1223">
                  <c:v>0.96641949999999999</c:v>
                </c:pt>
                <c:pt idx="1224">
                  <c:v>0.96631800000000001</c:v>
                </c:pt>
                <c:pt idx="1225">
                  <c:v>0.96621599999999996</c:v>
                </c:pt>
                <c:pt idx="1226">
                  <c:v>0.96611349999999996</c:v>
                </c:pt>
                <c:pt idx="1227">
                  <c:v>0.96601099999999995</c:v>
                </c:pt>
                <c:pt idx="1228">
                  <c:v>0.96590799999999999</c:v>
                </c:pt>
                <c:pt idx="1229">
                  <c:v>0.96580449999999995</c:v>
                </c:pt>
                <c:pt idx="1230">
                  <c:v>0.96570100000000003</c:v>
                </c:pt>
                <c:pt idx="1231">
                  <c:v>0.96559699999999993</c:v>
                </c:pt>
                <c:pt idx="1232">
                  <c:v>0.96549300000000005</c:v>
                </c:pt>
                <c:pt idx="1233">
                  <c:v>0.96538849999999987</c:v>
                </c:pt>
                <c:pt idx="1234">
                  <c:v>0.96528399999999992</c:v>
                </c:pt>
                <c:pt idx="1235">
                  <c:v>0.96517900000000001</c:v>
                </c:pt>
                <c:pt idx="1236">
                  <c:v>0.96507350000000003</c:v>
                </c:pt>
                <c:pt idx="1237">
                  <c:v>0.96496799999999994</c:v>
                </c:pt>
                <c:pt idx="1238">
                  <c:v>0.96486199999999989</c:v>
                </c:pt>
                <c:pt idx="1239">
                  <c:v>0.96475549999999988</c:v>
                </c:pt>
                <c:pt idx="1240">
                  <c:v>0.96464899999999998</c:v>
                </c:pt>
                <c:pt idx="1241">
                  <c:v>0.96454200000000001</c:v>
                </c:pt>
                <c:pt idx="1242">
                  <c:v>0.96443499999999993</c:v>
                </c:pt>
                <c:pt idx="1243">
                  <c:v>0.96432749999999989</c:v>
                </c:pt>
                <c:pt idx="1244">
                  <c:v>0.96421950000000001</c:v>
                </c:pt>
                <c:pt idx="1245">
                  <c:v>0.96411150000000001</c:v>
                </c:pt>
                <c:pt idx="1246">
                  <c:v>0.96400299999999994</c:v>
                </c:pt>
                <c:pt idx="1247">
                  <c:v>0.96389399999999992</c:v>
                </c:pt>
                <c:pt idx="1248">
                  <c:v>0.963785</c:v>
                </c:pt>
                <c:pt idx="1249">
                  <c:v>0.96367549999999991</c:v>
                </c:pt>
                <c:pt idx="1250">
                  <c:v>0.96356599999999992</c:v>
                </c:pt>
                <c:pt idx="1251">
                  <c:v>0.96345599999999998</c:v>
                </c:pt>
                <c:pt idx="1252">
                  <c:v>0.96334549999999997</c:v>
                </c:pt>
                <c:pt idx="1253">
                  <c:v>0.96323500000000006</c:v>
                </c:pt>
                <c:pt idx="1254">
                  <c:v>0.96312399999999998</c:v>
                </c:pt>
                <c:pt idx="1255">
                  <c:v>0.96301250000000005</c:v>
                </c:pt>
                <c:pt idx="1256">
                  <c:v>0.96290100000000001</c:v>
                </c:pt>
                <c:pt idx="1257">
                  <c:v>0.96278900000000001</c:v>
                </c:pt>
                <c:pt idx="1258">
                  <c:v>0.96267699999999989</c:v>
                </c:pt>
                <c:pt idx="1259">
                  <c:v>0.96256399999999998</c:v>
                </c:pt>
                <c:pt idx="1260">
                  <c:v>0.96245099999999995</c:v>
                </c:pt>
                <c:pt idx="1261">
                  <c:v>0.96233799999999992</c:v>
                </c:pt>
                <c:pt idx="1262">
                  <c:v>0.96222449999999993</c:v>
                </c:pt>
                <c:pt idx="1263">
                  <c:v>0.96211049999999998</c:v>
                </c:pt>
                <c:pt idx="1264">
                  <c:v>0.96199649999999992</c:v>
                </c:pt>
                <c:pt idx="1265">
                  <c:v>0.96188149999999994</c:v>
                </c:pt>
                <c:pt idx="1266">
                  <c:v>0.96176700000000004</c:v>
                </c:pt>
                <c:pt idx="1267">
                  <c:v>0.96165149999999999</c:v>
                </c:pt>
                <c:pt idx="1268">
                  <c:v>0.96153600000000006</c:v>
                </c:pt>
                <c:pt idx="1269">
                  <c:v>0.96142000000000005</c:v>
                </c:pt>
                <c:pt idx="1270">
                  <c:v>0.96130400000000005</c:v>
                </c:pt>
                <c:pt idx="1271">
                  <c:v>0.96118749999999997</c:v>
                </c:pt>
                <c:pt idx="1272">
                  <c:v>0.96107049999999994</c:v>
                </c:pt>
                <c:pt idx="1273">
                  <c:v>0.9609534999999999</c:v>
                </c:pt>
                <c:pt idx="1274">
                  <c:v>0.96083549999999995</c:v>
                </c:pt>
                <c:pt idx="1275">
                  <c:v>0.96071799999999996</c:v>
                </c:pt>
                <c:pt idx="1276">
                  <c:v>0.96059950000000005</c:v>
                </c:pt>
                <c:pt idx="1277">
                  <c:v>0.96048099999999992</c:v>
                </c:pt>
                <c:pt idx="1278">
                  <c:v>0.96036199999999994</c:v>
                </c:pt>
                <c:pt idx="1279">
                  <c:v>0.9602425</c:v>
                </c:pt>
                <c:pt idx="1280">
                  <c:v>0.96012299999999995</c:v>
                </c:pt>
                <c:pt idx="1281">
                  <c:v>0.96000299999999994</c:v>
                </c:pt>
                <c:pt idx="1282">
                  <c:v>0.95988299999999993</c:v>
                </c:pt>
                <c:pt idx="1283">
                  <c:v>0.95976199999999989</c:v>
                </c:pt>
                <c:pt idx="1284">
                  <c:v>0.95964099999999997</c:v>
                </c:pt>
                <c:pt idx="1285">
                  <c:v>0.95951999999999993</c:v>
                </c:pt>
                <c:pt idx="1286">
                  <c:v>0.95939799999999997</c:v>
                </c:pt>
                <c:pt idx="1287">
                  <c:v>0.95927600000000002</c:v>
                </c:pt>
                <c:pt idx="1288">
                  <c:v>0.95915349999999988</c:v>
                </c:pt>
                <c:pt idx="1289">
                  <c:v>0.95903099999999997</c:v>
                </c:pt>
                <c:pt idx="1290">
                  <c:v>0.95890799999999998</c:v>
                </c:pt>
                <c:pt idx="1291">
                  <c:v>0.95878450000000004</c:v>
                </c:pt>
                <c:pt idx="1292">
                  <c:v>0.95866049999999992</c:v>
                </c:pt>
                <c:pt idx="1293">
                  <c:v>0.9585364999999999</c:v>
                </c:pt>
                <c:pt idx="1294">
                  <c:v>0.95841199999999993</c:v>
                </c:pt>
                <c:pt idx="1295">
                  <c:v>0.958287</c:v>
                </c:pt>
                <c:pt idx="1296">
                  <c:v>0.95816199999999996</c:v>
                </c:pt>
                <c:pt idx="1297">
                  <c:v>0.958036</c:v>
                </c:pt>
                <c:pt idx="1298">
                  <c:v>0.95790999999999993</c:v>
                </c:pt>
                <c:pt idx="1299">
                  <c:v>0.95778399999999997</c:v>
                </c:pt>
                <c:pt idx="1300">
                  <c:v>0.95765699999999987</c:v>
                </c:pt>
                <c:pt idx="1301">
                  <c:v>0.95752999999999999</c:v>
                </c:pt>
                <c:pt idx="1302">
                  <c:v>0.95740249999999993</c:v>
                </c:pt>
                <c:pt idx="1303">
                  <c:v>0.95727499999999988</c:v>
                </c:pt>
                <c:pt idx="1304">
                  <c:v>0.95714699999999997</c:v>
                </c:pt>
                <c:pt idx="1305">
                  <c:v>0.95701849999999999</c:v>
                </c:pt>
                <c:pt idx="1306">
                  <c:v>0.95688949999999995</c:v>
                </c:pt>
                <c:pt idx="1307">
                  <c:v>0.95675999999999994</c:v>
                </c:pt>
                <c:pt idx="1308">
                  <c:v>0.95663049999999994</c:v>
                </c:pt>
                <c:pt idx="1309">
                  <c:v>0.95650049999999998</c:v>
                </c:pt>
                <c:pt idx="1310">
                  <c:v>0.95636999999999994</c:v>
                </c:pt>
                <c:pt idx="1311">
                  <c:v>0.95623949999999991</c:v>
                </c:pt>
                <c:pt idx="1312">
                  <c:v>0.95610849999999992</c:v>
                </c:pt>
                <c:pt idx="1313">
                  <c:v>0.95597699999999985</c:v>
                </c:pt>
                <c:pt idx="1314">
                  <c:v>0.95584499999999994</c:v>
                </c:pt>
                <c:pt idx="1315">
                  <c:v>0.95571249999999996</c:v>
                </c:pt>
                <c:pt idx="1316">
                  <c:v>0.95557999999999998</c:v>
                </c:pt>
                <c:pt idx="1317">
                  <c:v>0.95544699999999994</c:v>
                </c:pt>
                <c:pt idx="1318">
                  <c:v>0.95531349999999993</c:v>
                </c:pt>
                <c:pt idx="1319">
                  <c:v>0.95518000000000003</c:v>
                </c:pt>
                <c:pt idx="1320">
                  <c:v>0.95504549999999988</c:v>
                </c:pt>
                <c:pt idx="1321">
                  <c:v>0.95491099999999995</c:v>
                </c:pt>
                <c:pt idx="1322">
                  <c:v>0.95477649999999992</c:v>
                </c:pt>
                <c:pt idx="1323">
                  <c:v>0.95464099999999996</c:v>
                </c:pt>
                <c:pt idx="1324">
                  <c:v>0.9545054999999999</c:v>
                </c:pt>
                <c:pt idx="1325">
                  <c:v>0.95436900000000002</c:v>
                </c:pt>
                <c:pt idx="1326">
                  <c:v>0.95423249999999993</c:v>
                </c:pt>
                <c:pt idx="1327">
                  <c:v>0.95409599999999994</c:v>
                </c:pt>
                <c:pt idx="1328">
                  <c:v>0.95395850000000004</c:v>
                </c:pt>
                <c:pt idx="1329">
                  <c:v>0.95382099999999992</c:v>
                </c:pt>
                <c:pt idx="1330">
                  <c:v>0.95368299999999995</c:v>
                </c:pt>
                <c:pt idx="1331">
                  <c:v>0.95354449999999991</c:v>
                </c:pt>
                <c:pt idx="1332">
                  <c:v>0.95340549999999991</c:v>
                </c:pt>
                <c:pt idx="1333">
                  <c:v>0.95326649999999991</c:v>
                </c:pt>
                <c:pt idx="1334">
                  <c:v>0.95312699999999995</c:v>
                </c:pt>
                <c:pt idx="1335">
                  <c:v>0.95298649999999996</c:v>
                </c:pt>
                <c:pt idx="1336">
                  <c:v>0.95284649999999993</c:v>
                </c:pt>
                <c:pt idx="1337">
                  <c:v>0.95270549999999987</c:v>
                </c:pt>
                <c:pt idx="1338">
                  <c:v>0.95256450000000004</c:v>
                </c:pt>
                <c:pt idx="1339">
                  <c:v>0.95242249999999995</c:v>
                </c:pt>
                <c:pt idx="1340">
                  <c:v>0.95228049999999986</c:v>
                </c:pt>
                <c:pt idx="1341">
                  <c:v>0.95213799999999993</c:v>
                </c:pt>
                <c:pt idx="1342">
                  <c:v>0.95199549999999988</c:v>
                </c:pt>
                <c:pt idx="1343">
                  <c:v>0.95185199999999992</c:v>
                </c:pt>
                <c:pt idx="1344">
                  <c:v>0.95170849999999996</c:v>
                </c:pt>
                <c:pt idx="1345">
                  <c:v>0.95156450000000004</c:v>
                </c:pt>
                <c:pt idx="1346">
                  <c:v>0.95142000000000004</c:v>
                </c:pt>
                <c:pt idx="1347">
                  <c:v>0.95127499999999998</c:v>
                </c:pt>
                <c:pt idx="1348">
                  <c:v>0.95112949999999996</c:v>
                </c:pt>
                <c:pt idx="1349">
                  <c:v>0.95098399999999994</c:v>
                </c:pt>
                <c:pt idx="1350">
                  <c:v>0.95083749999999989</c:v>
                </c:pt>
                <c:pt idx="1351">
                  <c:v>0.95069099999999995</c:v>
                </c:pt>
                <c:pt idx="1352">
                  <c:v>0.95054399999999994</c:v>
                </c:pt>
                <c:pt idx="1353">
                  <c:v>0.95039700000000005</c:v>
                </c:pt>
                <c:pt idx="1354">
                  <c:v>0.9502489999999999</c:v>
                </c:pt>
                <c:pt idx="1355">
                  <c:v>0.9501004999999999</c:v>
                </c:pt>
                <c:pt idx="1356">
                  <c:v>0.94995200000000002</c:v>
                </c:pt>
                <c:pt idx="1357">
                  <c:v>0.94980299999999995</c:v>
                </c:pt>
                <c:pt idx="1358">
                  <c:v>0.94965350000000004</c:v>
                </c:pt>
                <c:pt idx="1359">
                  <c:v>0.94950349999999994</c:v>
                </c:pt>
                <c:pt idx="1360">
                  <c:v>0.949353</c:v>
                </c:pt>
                <c:pt idx="1361">
                  <c:v>0.94920249999999995</c:v>
                </c:pt>
                <c:pt idx="1362">
                  <c:v>0.94905099999999998</c:v>
                </c:pt>
                <c:pt idx="1363">
                  <c:v>0.94889950000000001</c:v>
                </c:pt>
                <c:pt idx="1364">
                  <c:v>0.94874749999999985</c:v>
                </c:pt>
                <c:pt idx="1365">
                  <c:v>0.94859499999999997</c:v>
                </c:pt>
                <c:pt idx="1366">
                  <c:v>0.94844200000000001</c:v>
                </c:pt>
                <c:pt idx="1367">
                  <c:v>0.94828849999999998</c:v>
                </c:pt>
                <c:pt idx="1368">
                  <c:v>0.94813499999999995</c:v>
                </c:pt>
                <c:pt idx="1369">
                  <c:v>0.94798049999999989</c:v>
                </c:pt>
                <c:pt idx="1370">
                  <c:v>0.94782599999999995</c:v>
                </c:pt>
                <c:pt idx="1371">
                  <c:v>0.94767100000000004</c:v>
                </c:pt>
                <c:pt idx="1372">
                  <c:v>0.947515</c:v>
                </c:pt>
                <c:pt idx="1373">
                  <c:v>0.94735899999999995</c:v>
                </c:pt>
                <c:pt idx="1374">
                  <c:v>0.94720250000000006</c:v>
                </c:pt>
                <c:pt idx="1375">
                  <c:v>0.94704599999999994</c:v>
                </c:pt>
                <c:pt idx="1376">
                  <c:v>0.94688850000000002</c:v>
                </c:pt>
                <c:pt idx="1377">
                  <c:v>0.94673049999999992</c:v>
                </c:pt>
                <c:pt idx="1378">
                  <c:v>0.94657249999999993</c:v>
                </c:pt>
                <c:pt idx="1379">
                  <c:v>0.94641399999999998</c:v>
                </c:pt>
                <c:pt idx="1380">
                  <c:v>0.9462545</c:v>
                </c:pt>
                <c:pt idx="1381">
                  <c:v>0.94609499999999991</c:v>
                </c:pt>
                <c:pt idx="1382">
                  <c:v>0.94593499999999997</c:v>
                </c:pt>
                <c:pt idx="1383">
                  <c:v>0.94577449999999985</c:v>
                </c:pt>
                <c:pt idx="1384">
                  <c:v>0.9456135</c:v>
                </c:pt>
                <c:pt idx="1385">
                  <c:v>0.94545199999999996</c:v>
                </c:pt>
                <c:pt idx="1386">
                  <c:v>0.94529050000000003</c:v>
                </c:pt>
                <c:pt idx="1387">
                  <c:v>0.94512799999999986</c:v>
                </c:pt>
                <c:pt idx="1388">
                  <c:v>0.94496499999999994</c:v>
                </c:pt>
                <c:pt idx="1389">
                  <c:v>0.94480199999999992</c:v>
                </c:pt>
                <c:pt idx="1390">
                  <c:v>0.94463849999999994</c:v>
                </c:pt>
                <c:pt idx="1391">
                  <c:v>0.94447399999999992</c:v>
                </c:pt>
                <c:pt idx="1392">
                  <c:v>0.94430949999999991</c:v>
                </c:pt>
                <c:pt idx="1393">
                  <c:v>0.94414449999999994</c:v>
                </c:pt>
                <c:pt idx="1394">
                  <c:v>0.94397900000000001</c:v>
                </c:pt>
                <c:pt idx="1395">
                  <c:v>0.94381300000000001</c:v>
                </c:pt>
                <c:pt idx="1396">
                  <c:v>0.94364649999999994</c:v>
                </c:pt>
                <c:pt idx="1397">
                  <c:v>0.94347949999999992</c:v>
                </c:pt>
                <c:pt idx="1398">
                  <c:v>0.94331200000000004</c:v>
                </c:pt>
                <c:pt idx="1399">
                  <c:v>0.94314399999999998</c:v>
                </c:pt>
                <c:pt idx="1400">
                  <c:v>0.94297549999999986</c:v>
                </c:pt>
                <c:pt idx="1401">
                  <c:v>0.94280649999999988</c:v>
                </c:pt>
                <c:pt idx="1402">
                  <c:v>0.94263749999999991</c:v>
                </c:pt>
                <c:pt idx="1403">
                  <c:v>0.94246750000000001</c:v>
                </c:pt>
                <c:pt idx="1404">
                  <c:v>0.94229699999999994</c:v>
                </c:pt>
                <c:pt idx="1405">
                  <c:v>0.94212649999999987</c:v>
                </c:pt>
                <c:pt idx="1406">
                  <c:v>0.94195499999999999</c:v>
                </c:pt>
                <c:pt idx="1407">
                  <c:v>0.94178349999999988</c:v>
                </c:pt>
                <c:pt idx="1408">
                  <c:v>0.94161099999999998</c:v>
                </c:pt>
                <c:pt idx="1409">
                  <c:v>0.94143849999999996</c:v>
                </c:pt>
                <c:pt idx="1410">
                  <c:v>0.94126549999999998</c:v>
                </c:pt>
                <c:pt idx="1411">
                  <c:v>0.94109149999999997</c:v>
                </c:pt>
                <c:pt idx="1412">
                  <c:v>0.94091749999999996</c:v>
                </c:pt>
                <c:pt idx="1413">
                  <c:v>0.94074249999999993</c:v>
                </c:pt>
                <c:pt idx="1414">
                  <c:v>0.94056749999999989</c:v>
                </c:pt>
                <c:pt idx="1415">
                  <c:v>0.94039200000000001</c:v>
                </c:pt>
                <c:pt idx="1416">
                  <c:v>0.94021599999999994</c:v>
                </c:pt>
                <c:pt idx="1417">
                  <c:v>0.94003899999999996</c:v>
                </c:pt>
                <c:pt idx="1418">
                  <c:v>0.93986199999999998</c:v>
                </c:pt>
                <c:pt idx="1419">
                  <c:v>0.93968449999999992</c:v>
                </c:pt>
                <c:pt idx="1420">
                  <c:v>0.93950599999999995</c:v>
                </c:pt>
                <c:pt idx="1421">
                  <c:v>0.93932749999999987</c:v>
                </c:pt>
                <c:pt idx="1422">
                  <c:v>0.93914849999999994</c:v>
                </c:pt>
                <c:pt idx="1423">
                  <c:v>0.93896849999999998</c:v>
                </c:pt>
                <c:pt idx="1424">
                  <c:v>0.93878849999999991</c:v>
                </c:pt>
                <c:pt idx="1425">
                  <c:v>0.93860799999999989</c:v>
                </c:pt>
                <c:pt idx="1426">
                  <c:v>0.93842649999999994</c:v>
                </c:pt>
                <c:pt idx="1427">
                  <c:v>0.938245</c:v>
                </c:pt>
                <c:pt idx="1428">
                  <c:v>0.93806299999999987</c:v>
                </c:pt>
                <c:pt idx="1429">
                  <c:v>0.93787999999999994</c:v>
                </c:pt>
                <c:pt idx="1430">
                  <c:v>0.93769699999999989</c:v>
                </c:pt>
                <c:pt idx="1431">
                  <c:v>0.93751299999999993</c:v>
                </c:pt>
                <c:pt idx="1432">
                  <c:v>0.93732899999999986</c:v>
                </c:pt>
                <c:pt idx="1433">
                  <c:v>0.93714399999999998</c:v>
                </c:pt>
                <c:pt idx="1434">
                  <c:v>0.93695899999999999</c:v>
                </c:pt>
                <c:pt idx="1435">
                  <c:v>0.93677299999999997</c:v>
                </c:pt>
                <c:pt idx="1436">
                  <c:v>0.93658649999999988</c:v>
                </c:pt>
                <c:pt idx="1437">
                  <c:v>0.93640000000000001</c:v>
                </c:pt>
                <c:pt idx="1438">
                  <c:v>0.9362125</c:v>
                </c:pt>
                <c:pt idx="1439">
                  <c:v>0.93602450000000004</c:v>
                </c:pt>
                <c:pt idx="1440">
                  <c:v>0.935836</c:v>
                </c:pt>
                <c:pt idx="1441">
                  <c:v>0.93564700000000001</c:v>
                </c:pt>
                <c:pt idx="1442">
                  <c:v>0.9354579999999999</c:v>
                </c:pt>
                <c:pt idx="1443">
                  <c:v>0.93526750000000003</c:v>
                </c:pt>
                <c:pt idx="1444">
                  <c:v>0.93507699999999994</c:v>
                </c:pt>
                <c:pt idx="1445">
                  <c:v>0.93488599999999999</c:v>
                </c:pt>
                <c:pt idx="1446">
                  <c:v>0.93469449999999987</c:v>
                </c:pt>
                <c:pt idx="1447">
                  <c:v>0.9345024999999999</c:v>
                </c:pt>
                <c:pt idx="1448">
                  <c:v>0.9343094999999999</c:v>
                </c:pt>
                <c:pt idx="1449">
                  <c:v>0.93411649999999991</c:v>
                </c:pt>
                <c:pt idx="1450">
                  <c:v>0.93392249999999988</c:v>
                </c:pt>
                <c:pt idx="1451">
                  <c:v>0.93372849999999985</c:v>
                </c:pt>
                <c:pt idx="1452">
                  <c:v>0.93353350000000002</c:v>
                </c:pt>
                <c:pt idx="1453">
                  <c:v>0.93333799999999989</c:v>
                </c:pt>
                <c:pt idx="1454">
                  <c:v>0.93314199999999992</c:v>
                </c:pt>
                <c:pt idx="1455">
                  <c:v>0.93294549999999998</c:v>
                </c:pt>
                <c:pt idx="1456">
                  <c:v>0.93274849999999998</c:v>
                </c:pt>
                <c:pt idx="1457">
                  <c:v>0.93255099999999991</c:v>
                </c:pt>
                <c:pt idx="1458">
                  <c:v>0.93235299999999988</c:v>
                </c:pt>
                <c:pt idx="1459">
                  <c:v>0.93215400000000004</c:v>
                </c:pt>
                <c:pt idx="1460">
                  <c:v>0.93195499999999998</c:v>
                </c:pt>
                <c:pt idx="1461">
                  <c:v>0.93175499999999989</c:v>
                </c:pt>
                <c:pt idx="1462">
                  <c:v>0.93155500000000002</c:v>
                </c:pt>
                <c:pt idx="1463">
                  <c:v>0.9313539999999999</c:v>
                </c:pt>
                <c:pt idx="1464">
                  <c:v>0.93115249999999994</c:v>
                </c:pt>
                <c:pt idx="1465">
                  <c:v>0.9309504999999999</c:v>
                </c:pt>
                <c:pt idx="1466">
                  <c:v>0.93074799999999991</c:v>
                </c:pt>
                <c:pt idx="1467">
                  <c:v>0.93054449999999989</c:v>
                </c:pt>
                <c:pt idx="1468">
                  <c:v>0.93034099999999986</c:v>
                </c:pt>
                <c:pt idx="1469">
                  <c:v>0.93013650000000003</c:v>
                </c:pt>
                <c:pt idx="1470">
                  <c:v>0.92993149999999991</c:v>
                </c:pt>
                <c:pt idx="1471">
                  <c:v>0.92972599999999994</c:v>
                </c:pt>
                <c:pt idx="1472">
                  <c:v>0.92952000000000001</c:v>
                </c:pt>
                <c:pt idx="1473">
                  <c:v>0.9293134999999999</c:v>
                </c:pt>
                <c:pt idx="1474">
                  <c:v>0.92910649999999995</c:v>
                </c:pt>
                <c:pt idx="1475">
                  <c:v>0.92889849999999996</c:v>
                </c:pt>
                <c:pt idx="1476">
                  <c:v>0.92869049999999986</c:v>
                </c:pt>
                <c:pt idx="1477">
                  <c:v>0.92848149999999996</c:v>
                </c:pt>
                <c:pt idx="1478">
                  <c:v>0.92827199999999999</c:v>
                </c:pt>
                <c:pt idx="1479">
                  <c:v>0.92806200000000005</c:v>
                </c:pt>
                <c:pt idx="1480">
                  <c:v>0.92785149999999994</c:v>
                </c:pt>
                <c:pt idx="1481">
                  <c:v>0.92763999999999991</c:v>
                </c:pt>
                <c:pt idx="1482">
                  <c:v>0.92742849999999999</c:v>
                </c:pt>
                <c:pt idx="1483">
                  <c:v>0.92721599999999993</c:v>
                </c:pt>
                <c:pt idx="1484">
                  <c:v>0.92700299999999991</c:v>
                </c:pt>
                <c:pt idx="1485">
                  <c:v>0.92678949999999993</c:v>
                </c:pt>
                <c:pt idx="1486">
                  <c:v>0.92657500000000004</c:v>
                </c:pt>
                <c:pt idx="1487">
                  <c:v>0.92636049999999992</c:v>
                </c:pt>
                <c:pt idx="1488">
                  <c:v>0.926145</c:v>
                </c:pt>
                <c:pt idx="1489">
                  <c:v>0.925929</c:v>
                </c:pt>
                <c:pt idx="1490">
                  <c:v>0.92571249999999994</c:v>
                </c:pt>
                <c:pt idx="1491">
                  <c:v>0.92549549999999992</c:v>
                </c:pt>
                <c:pt idx="1492">
                  <c:v>0.92527749999999997</c:v>
                </c:pt>
                <c:pt idx="1493">
                  <c:v>0.92505950000000003</c:v>
                </c:pt>
                <c:pt idx="1494">
                  <c:v>0.92484049999999995</c:v>
                </c:pt>
                <c:pt idx="1495">
                  <c:v>0.92462100000000003</c:v>
                </c:pt>
                <c:pt idx="1496">
                  <c:v>0.92440049999999996</c:v>
                </c:pt>
                <c:pt idx="1497">
                  <c:v>0.92418</c:v>
                </c:pt>
                <c:pt idx="1498">
                  <c:v>0.92395850000000002</c:v>
                </c:pt>
                <c:pt idx="1499">
                  <c:v>0.92373649999999996</c:v>
                </c:pt>
                <c:pt idx="1500">
                  <c:v>0.92351399999999995</c:v>
                </c:pt>
                <c:pt idx="1501">
                  <c:v>0.9232904999999999</c:v>
                </c:pt>
                <c:pt idx="1502">
                  <c:v>0.92306650000000001</c:v>
                </c:pt>
                <c:pt idx="1503">
                  <c:v>0.92284199999999994</c:v>
                </c:pt>
                <c:pt idx="1504">
                  <c:v>0.92261700000000002</c:v>
                </c:pt>
                <c:pt idx="1505">
                  <c:v>0.92239150000000003</c:v>
                </c:pt>
                <c:pt idx="1506">
                  <c:v>0.92216500000000001</c:v>
                </c:pt>
                <c:pt idx="1507">
                  <c:v>0.92193800000000004</c:v>
                </c:pt>
                <c:pt idx="1508">
                  <c:v>0.92171049999999999</c:v>
                </c:pt>
                <c:pt idx="1509">
                  <c:v>0.92148249999999998</c:v>
                </c:pt>
                <c:pt idx="1510">
                  <c:v>0.92125349999999995</c:v>
                </c:pt>
                <c:pt idx="1511">
                  <c:v>0.92102399999999995</c:v>
                </c:pt>
                <c:pt idx="1512">
                  <c:v>0.920794</c:v>
                </c:pt>
                <c:pt idx="1513">
                  <c:v>0.92056299999999991</c:v>
                </c:pt>
                <c:pt idx="1514">
                  <c:v>0.92033199999999993</c:v>
                </c:pt>
                <c:pt idx="1515">
                  <c:v>0.92009999999999992</c:v>
                </c:pt>
                <c:pt idx="1516">
                  <c:v>0.91986699999999999</c:v>
                </c:pt>
                <c:pt idx="1517">
                  <c:v>0.91963399999999995</c:v>
                </c:pt>
                <c:pt idx="1518">
                  <c:v>0.91939999999999988</c:v>
                </c:pt>
                <c:pt idx="1519">
                  <c:v>0.91916549999999997</c:v>
                </c:pt>
                <c:pt idx="1520">
                  <c:v>0.91893000000000002</c:v>
                </c:pt>
                <c:pt idx="1521">
                  <c:v>0.91869449999999997</c:v>
                </c:pt>
                <c:pt idx="1522">
                  <c:v>0.918458</c:v>
                </c:pt>
                <c:pt idx="1523">
                  <c:v>0.9182205</c:v>
                </c:pt>
                <c:pt idx="1524">
                  <c:v>0.91798299999999999</c:v>
                </c:pt>
                <c:pt idx="1525">
                  <c:v>0.91774449999999985</c:v>
                </c:pt>
                <c:pt idx="1526">
                  <c:v>0.91750549999999997</c:v>
                </c:pt>
                <c:pt idx="1527">
                  <c:v>0.91726549999999996</c:v>
                </c:pt>
                <c:pt idx="1528">
                  <c:v>0.91702499999999998</c:v>
                </c:pt>
                <c:pt idx="1529">
                  <c:v>0.91678399999999993</c:v>
                </c:pt>
                <c:pt idx="1530">
                  <c:v>0.91654199999999997</c:v>
                </c:pt>
                <c:pt idx="1531">
                  <c:v>0.9163</c:v>
                </c:pt>
                <c:pt idx="1532">
                  <c:v>0.91605649999999994</c:v>
                </c:pt>
                <c:pt idx="1533">
                  <c:v>0.91581299999999999</c:v>
                </c:pt>
                <c:pt idx="1534">
                  <c:v>0.9155684999999999</c:v>
                </c:pt>
                <c:pt idx="1535">
                  <c:v>0.91532349999999996</c:v>
                </c:pt>
                <c:pt idx="1536">
                  <c:v>0.91507799999999995</c:v>
                </c:pt>
                <c:pt idx="1537">
                  <c:v>0.91483149999999991</c:v>
                </c:pt>
                <c:pt idx="1538">
                  <c:v>0.91458449999999991</c:v>
                </c:pt>
                <c:pt idx="1539">
                  <c:v>0.9143365</c:v>
                </c:pt>
                <c:pt idx="1540">
                  <c:v>0.9140879999999999</c:v>
                </c:pt>
                <c:pt idx="1541">
                  <c:v>0.91383899999999996</c:v>
                </c:pt>
                <c:pt idx="1542">
                  <c:v>0.91358899999999998</c:v>
                </c:pt>
                <c:pt idx="1543">
                  <c:v>0.91333849999999994</c:v>
                </c:pt>
                <c:pt idx="1544">
                  <c:v>0.91308749999999994</c:v>
                </c:pt>
                <c:pt idx="1545">
                  <c:v>0.91283550000000002</c:v>
                </c:pt>
                <c:pt idx="1546">
                  <c:v>0.91258299999999992</c:v>
                </c:pt>
                <c:pt idx="1547">
                  <c:v>0.91232999999999986</c:v>
                </c:pt>
                <c:pt idx="1548">
                  <c:v>0.912076</c:v>
                </c:pt>
                <c:pt idx="1549">
                  <c:v>0.91182149999999995</c:v>
                </c:pt>
                <c:pt idx="1550">
                  <c:v>0.91156599999999999</c:v>
                </c:pt>
                <c:pt idx="1551">
                  <c:v>0.91130999999999995</c:v>
                </c:pt>
                <c:pt idx="1552">
                  <c:v>0.91105349999999996</c:v>
                </c:pt>
                <c:pt idx="1553">
                  <c:v>0.91079599999999994</c:v>
                </c:pt>
                <c:pt idx="1554">
                  <c:v>0.91053799999999996</c:v>
                </c:pt>
                <c:pt idx="1555">
                  <c:v>0.91027899999999995</c:v>
                </c:pt>
                <c:pt idx="1556">
                  <c:v>0.91001949999999998</c:v>
                </c:pt>
                <c:pt idx="1557">
                  <c:v>0.90975949999999994</c:v>
                </c:pt>
                <c:pt idx="1558">
                  <c:v>0.90949849999999999</c:v>
                </c:pt>
                <c:pt idx="1559">
                  <c:v>0.90923649999999989</c:v>
                </c:pt>
                <c:pt idx="1560">
                  <c:v>0.90897450000000002</c:v>
                </c:pt>
                <c:pt idx="1561">
                  <c:v>0.90871149999999989</c:v>
                </c:pt>
                <c:pt idx="1562">
                  <c:v>0.90844749999999996</c:v>
                </c:pt>
                <c:pt idx="1563">
                  <c:v>0.90818299999999996</c:v>
                </c:pt>
                <c:pt idx="1564">
                  <c:v>0.907918</c:v>
                </c:pt>
                <c:pt idx="1565">
                  <c:v>0.90765200000000001</c:v>
                </c:pt>
                <c:pt idx="1566">
                  <c:v>0.90738549999999996</c:v>
                </c:pt>
                <c:pt idx="1567">
                  <c:v>0.90711799999999987</c:v>
                </c:pt>
                <c:pt idx="1568">
                  <c:v>0.90684999999999993</c:v>
                </c:pt>
                <c:pt idx="1569">
                  <c:v>0.90658099999999997</c:v>
                </c:pt>
                <c:pt idx="1570">
                  <c:v>0.90631149999999994</c:v>
                </c:pt>
                <c:pt idx="1571">
                  <c:v>0.90604149999999994</c:v>
                </c:pt>
                <c:pt idx="1572">
                  <c:v>0.90577050000000003</c:v>
                </c:pt>
                <c:pt idx="1573">
                  <c:v>0.90549849999999998</c:v>
                </c:pt>
                <c:pt idx="1574">
                  <c:v>0.90522599999999986</c:v>
                </c:pt>
                <c:pt idx="1575">
                  <c:v>0.90495300000000001</c:v>
                </c:pt>
                <c:pt idx="1576">
                  <c:v>0.90467900000000001</c:v>
                </c:pt>
                <c:pt idx="1577">
                  <c:v>0.90440450000000006</c:v>
                </c:pt>
                <c:pt idx="1578">
                  <c:v>0.90412899999999996</c:v>
                </c:pt>
                <c:pt idx="1579">
                  <c:v>0.90385300000000002</c:v>
                </c:pt>
                <c:pt idx="1580">
                  <c:v>0.90357599999999993</c:v>
                </c:pt>
                <c:pt idx="1581">
                  <c:v>0.90329799999999993</c:v>
                </c:pt>
                <c:pt idx="1582">
                  <c:v>0.90301999999999993</c:v>
                </c:pt>
                <c:pt idx="1583">
                  <c:v>0.90274049999999995</c:v>
                </c:pt>
                <c:pt idx="1584">
                  <c:v>0.90246099999999996</c:v>
                </c:pt>
                <c:pt idx="1585">
                  <c:v>0.90217999999999998</c:v>
                </c:pt>
                <c:pt idx="1586">
                  <c:v>0.90189849999999994</c:v>
                </c:pt>
                <c:pt idx="1587">
                  <c:v>0.90161649999999993</c:v>
                </c:pt>
                <c:pt idx="1588">
                  <c:v>0.90133350000000001</c:v>
                </c:pt>
                <c:pt idx="1589">
                  <c:v>0.90105000000000002</c:v>
                </c:pt>
                <c:pt idx="1590">
                  <c:v>0.9007655</c:v>
                </c:pt>
                <c:pt idx="1591">
                  <c:v>0.90048050000000002</c:v>
                </c:pt>
                <c:pt idx="1592">
                  <c:v>0.90019450000000001</c:v>
                </c:pt>
                <c:pt idx="1593">
                  <c:v>0.89990749999999986</c:v>
                </c:pt>
                <c:pt idx="1594">
                  <c:v>0.89961999999999998</c:v>
                </c:pt>
                <c:pt idx="1595">
                  <c:v>0.89933149999999995</c:v>
                </c:pt>
                <c:pt idx="1596">
                  <c:v>0.89904249999999997</c:v>
                </c:pt>
                <c:pt idx="1597">
                  <c:v>0.89875300000000002</c:v>
                </c:pt>
                <c:pt idx="1598">
                  <c:v>0.89846199999999998</c:v>
                </c:pt>
                <c:pt idx="1599">
                  <c:v>0.89817099999999994</c:v>
                </c:pt>
                <c:pt idx="1600">
                  <c:v>0.89787850000000002</c:v>
                </c:pt>
                <c:pt idx="1601">
                  <c:v>0.89758550000000004</c:v>
                </c:pt>
                <c:pt idx="1602">
                  <c:v>0.89729199999999987</c:v>
                </c:pt>
                <c:pt idx="1603">
                  <c:v>0.89699749999999989</c:v>
                </c:pt>
                <c:pt idx="1604">
                  <c:v>0.896702</c:v>
                </c:pt>
                <c:pt idx="1605">
                  <c:v>0.89640599999999993</c:v>
                </c:pt>
                <c:pt idx="1606">
                  <c:v>0.89610899999999993</c:v>
                </c:pt>
                <c:pt idx="1607">
                  <c:v>0.89581149999999998</c:v>
                </c:pt>
                <c:pt idx="1608">
                  <c:v>0.895513</c:v>
                </c:pt>
                <c:pt idx="1609">
                  <c:v>0.8952135</c:v>
                </c:pt>
                <c:pt idx="1610">
                  <c:v>0.89491349999999992</c:v>
                </c:pt>
                <c:pt idx="1611">
                  <c:v>0.89461250000000003</c:v>
                </c:pt>
                <c:pt idx="1612">
                  <c:v>0.89431099999999997</c:v>
                </c:pt>
                <c:pt idx="1613">
                  <c:v>0.89400849999999998</c:v>
                </c:pt>
                <c:pt idx="1614">
                  <c:v>0.89370499999999997</c:v>
                </c:pt>
                <c:pt idx="1615">
                  <c:v>0.893401</c:v>
                </c:pt>
                <c:pt idx="1616">
                  <c:v>0.893096</c:v>
                </c:pt>
                <c:pt idx="1617">
                  <c:v>0.89279049999999993</c:v>
                </c:pt>
                <c:pt idx="1618">
                  <c:v>0.89248400000000006</c:v>
                </c:pt>
                <c:pt idx="1619">
                  <c:v>0.89217649999999993</c:v>
                </c:pt>
                <c:pt idx="1620">
                  <c:v>0.89186849999999995</c:v>
                </c:pt>
                <c:pt idx="1621">
                  <c:v>0.89155949999999995</c:v>
                </c:pt>
                <c:pt idx="1622">
                  <c:v>0.89124949999999992</c:v>
                </c:pt>
                <c:pt idx="1623">
                  <c:v>0.89093900000000004</c:v>
                </c:pt>
                <c:pt idx="1624">
                  <c:v>0.89062749999999991</c:v>
                </c:pt>
                <c:pt idx="1625">
                  <c:v>0.89031499999999997</c:v>
                </c:pt>
                <c:pt idx="1626">
                  <c:v>0.89000199999999996</c:v>
                </c:pt>
                <c:pt idx="1627">
                  <c:v>0.88968799999999992</c:v>
                </c:pt>
                <c:pt idx="1628">
                  <c:v>0.88937349999999993</c:v>
                </c:pt>
                <c:pt idx="1629">
                  <c:v>0.8890579999999999</c:v>
                </c:pt>
                <c:pt idx="1630">
                  <c:v>0.88874149999999996</c:v>
                </c:pt>
                <c:pt idx="1631">
                  <c:v>0.88842399999999999</c:v>
                </c:pt>
                <c:pt idx="1632">
                  <c:v>0.88810599999999995</c:v>
                </c:pt>
                <c:pt idx="1633">
                  <c:v>0.88778699999999999</c:v>
                </c:pt>
                <c:pt idx="1634">
                  <c:v>0.88746699999999989</c:v>
                </c:pt>
                <c:pt idx="1635">
                  <c:v>0.88714650000000006</c:v>
                </c:pt>
                <c:pt idx="1636">
                  <c:v>0.88682499999999997</c:v>
                </c:pt>
                <c:pt idx="1637">
                  <c:v>0.88650249999999997</c:v>
                </c:pt>
                <c:pt idx="1638">
                  <c:v>0.88617950000000001</c:v>
                </c:pt>
                <c:pt idx="1639">
                  <c:v>0.88585549999999991</c:v>
                </c:pt>
                <c:pt idx="1640">
                  <c:v>0.88553049999999989</c:v>
                </c:pt>
                <c:pt idx="1641">
                  <c:v>0.88520500000000002</c:v>
                </c:pt>
                <c:pt idx="1642">
                  <c:v>0.88487800000000005</c:v>
                </c:pt>
                <c:pt idx="1643">
                  <c:v>0.88455049999999991</c:v>
                </c:pt>
                <c:pt idx="1644">
                  <c:v>0.88422249999999991</c:v>
                </c:pt>
                <c:pt idx="1645">
                  <c:v>0.88389300000000004</c:v>
                </c:pt>
                <c:pt idx="1646">
                  <c:v>0.88356299999999999</c:v>
                </c:pt>
                <c:pt idx="1647">
                  <c:v>0.88323200000000002</c:v>
                </c:pt>
                <c:pt idx="1648">
                  <c:v>0.88290049999999987</c:v>
                </c:pt>
                <c:pt idx="1649">
                  <c:v>0.88256749999999995</c:v>
                </c:pt>
                <c:pt idx="1650">
                  <c:v>0.88223399999999985</c:v>
                </c:pt>
                <c:pt idx="1651">
                  <c:v>0.88189949999999995</c:v>
                </c:pt>
                <c:pt idx="1652">
                  <c:v>0.88156449999999997</c:v>
                </c:pt>
                <c:pt idx="1653">
                  <c:v>0.88122800000000001</c:v>
                </c:pt>
                <c:pt idx="1654">
                  <c:v>0.88089099999999998</c:v>
                </c:pt>
                <c:pt idx="1655">
                  <c:v>0.88055300000000003</c:v>
                </c:pt>
                <c:pt idx="1656">
                  <c:v>0.88021450000000001</c:v>
                </c:pt>
                <c:pt idx="1657">
                  <c:v>0.87987449999999989</c:v>
                </c:pt>
                <c:pt idx="1658">
                  <c:v>0.87953399999999993</c:v>
                </c:pt>
                <c:pt idx="1659">
                  <c:v>0.87919250000000004</c:v>
                </c:pt>
                <c:pt idx="1660">
                  <c:v>0.87885000000000002</c:v>
                </c:pt>
                <c:pt idx="1661">
                  <c:v>0.87850649999999997</c:v>
                </c:pt>
                <c:pt idx="1662">
                  <c:v>0.87816249999999996</c:v>
                </c:pt>
                <c:pt idx="1663">
                  <c:v>0.87781750000000003</c:v>
                </c:pt>
                <c:pt idx="1664">
                  <c:v>0.87747149999999996</c:v>
                </c:pt>
                <c:pt idx="1665">
                  <c:v>0.87712449999999997</c:v>
                </c:pt>
                <c:pt idx="1666">
                  <c:v>0.87677699999999992</c:v>
                </c:pt>
                <c:pt idx="1667">
                  <c:v>0.87642799999999998</c:v>
                </c:pt>
                <c:pt idx="1668">
                  <c:v>0.87607849999999998</c:v>
                </c:pt>
                <c:pt idx="1669">
                  <c:v>0.87572800000000006</c:v>
                </c:pt>
                <c:pt idx="1670">
                  <c:v>0.87537649999999989</c:v>
                </c:pt>
                <c:pt idx="1671">
                  <c:v>0.87502399999999991</c:v>
                </c:pt>
                <c:pt idx="1672">
                  <c:v>0.87467099999999998</c:v>
                </c:pt>
                <c:pt idx="1673">
                  <c:v>0.87431700000000001</c:v>
                </c:pt>
                <c:pt idx="1674">
                  <c:v>0.87396150000000006</c:v>
                </c:pt>
                <c:pt idx="1675">
                  <c:v>0.87360549999999992</c:v>
                </c:pt>
                <c:pt idx="1676">
                  <c:v>0.87324849999999987</c:v>
                </c:pt>
                <c:pt idx="1677">
                  <c:v>0.87289099999999986</c:v>
                </c:pt>
                <c:pt idx="1678">
                  <c:v>0.87253199999999997</c:v>
                </c:pt>
                <c:pt idx="1679">
                  <c:v>0.87217249999999991</c:v>
                </c:pt>
                <c:pt idx="1680">
                  <c:v>0.87181149999999996</c:v>
                </c:pt>
                <c:pt idx="1681">
                  <c:v>0.87144999999999995</c:v>
                </c:pt>
                <c:pt idx="1682">
                  <c:v>0.8710874999999999</c:v>
                </c:pt>
                <c:pt idx="1683">
                  <c:v>0.87072399999999994</c:v>
                </c:pt>
                <c:pt idx="1684">
                  <c:v>0.87035949999999995</c:v>
                </c:pt>
                <c:pt idx="1685">
                  <c:v>0.8699945</c:v>
                </c:pt>
                <c:pt idx="1686">
                  <c:v>0.86962800000000007</c:v>
                </c:pt>
                <c:pt idx="1687">
                  <c:v>0.86926049999999999</c:v>
                </c:pt>
                <c:pt idx="1688">
                  <c:v>0.86889249999999996</c:v>
                </c:pt>
                <c:pt idx="1689">
                  <c:v>0.86852349999999989</c:v>
                </c:pt>
                <c:pt idx="1690">
                  <c:v>0.86815349999999991</c:v>
                </c:pt>
                <c:pt idx="1691">
                  <c:v>0.86778250000000001</c:v>
                </c:pt>
                <c:pt idx="1692">
                  <c:v>0.86741049999999997</c:v>
                </c:pt>
                <c:pt idx="1693">
                  <c:v>0.86703749999999991</c:v>
                </c:pt>
                <c:pt idx="1694">
                  <c:v>0.86666350000000003</c:v>
                </c:pt>
                <c:pt idx="1695">
                  <c:v>0.86628849999999991</c:v>
                </c:pt>
                <c:pt idx="1696">
                  <c:v>0.86591249999999986</c:v>
                </c:pt>
                <c:pt idx="1697">
                  <c:v>0.86553599999999986</c:v>
                </c:pt>
                <c:pt idx="1698">
                  <c:v>0.86515799999999998</c:v>
                </c:pt>
                <c:pt idx="1699">
                  <c:v>0.86477949999999992</c:v>
                </c:pt>
                <c:pt idx="1700">
                  <c:v>0.86439949999999999</c:v>
                </c:pt>
                <c:pt idx="1701">
                  <c:v>0.86401899999999998</c:v>
                </c:pt>
                <c:pt idx="1702">
                  <c:v>0.86363749999999995</c:v>
                </c:pt>
                <c:pt idx="1703">
                  <c:v>0.86325449999999992</c:v>
                </c:pt>
                <c:pt idx="1704">
                  <c:v>0.86287100000000005</c:v>
                </c:pt>
                <c:pt idx="1705">
                  <c:v>0.86248649999999993</c:v>
                </c:pt>
                <c:pt idx="1706">
                  <c:v>0.8621009999999999</c:v>
                </c:pt>
                <c:pt idx="1707">
                  <c:v>0.86171449999999994</c:v>
                </c:pt>
                <c:pt idx="1708">
                  <c:v>0.86132649999999999</c:v>
                </c:pt>
                <c:pt idx="1709">
                  <c:v>0.86093799999999998</c:v>
                </c:pt>
                <c:pt idx="1710">
                  <c:v>0.86054849999999994</c:v>
                </c:pt>
                <c:pt idx="1711">
                  <c:v>0.86015799999999998</c:v>
                </c:pt>
                <c:pt idx="1712">
                  <c:v>0.85976649999999999</c:v>
                </c:pt>
                <c:pt idx="1713">
                  <c:v>0.85937399999999997</c:v>
                </c:pt>
                <c:pt idx="1714">
                  <c:v>0.85898050000000004</c:v>
                </c:pt>
                <c:pt idx="1715">
                  <c:v>0.85858599999999985</c:v>
                </c:pt>
                <c:pt idx="1716">
                  <c:v>0.85819049999999986</c:v>
                </c:pt>
                <c:pt idx="1717">
                  <c:v>0.85779400000000006</c:v>
                </c:pt>
                <c:pt idx="1718">
                  <c:v>0.85739650000000001</c:v>
                </c:pt>
                <c:pt idx="1719">
                  <c:v>0.85699800000000004</c:v>
                </c:pt>
                <c:pt idx="1720">
                  <c:v>0.85659849999999993</c:v>
                </c:pt>
                <c:pt idx="1721">
                  <c:v>0.8561979999999999</c:v>
                </c:pt>
                <c:pt idx="1722">
                  <c:v>0.855796</c:v>
                </c:pt>
                <c:pt idx="1723">
                  <c:v>0.85539349999999992</c:v>
                </c:pt>
                <c:pt idx="1724">
                  <c:v>0.85499000000000003</c:v>
                </c:pt>
                <c:pt idx="1725">
                  <c:v>0.85458549999999989</c:v>
                </c:pt>
                <c:pt idx="1726">
                  <c:v>0.85417949999999998</c:v>
                </c:pt>
                <c:pt idx="1727">
                  <c:v>0.853773</c:v>
                </c:pt>
                <c:pt idx="1728">
                  <c:v>0.85336499999999993</c:v>
                </c:pt>
                <c:pt idx="1729">
                  <c:v>0.85295650000000001</c:v>
                </c:pt>
                <c:pt idx="1730">
                  <c:v>0.85254649999999998</c:v>
                </c:pt>
                <c:pt idx="1731">
                  <c:v>0.852136</c:v>
                </c:pt>
                <c:pt idx="1732">
                  <c:v>0.85172399999999993</c:v>
                </c:pt>
                <c:pt idx="1733">
                  <c:v>0.85131099999999993</c:v>
                </c:pt>
                <c:pt idx="1734">
                  <c:v>0.85089700000000001</c:v>
                </c:pt>
                <c:pt idx="1735">
                  <c:v>0.85048199999999996</c:v>
                </c:pt>
                <c:pt idx="1736">
                  <c:v>0.85006599999999999</c:v>
                </c:pt>
                <c:pt idx="1737">
                  <c:v>0.84964899999999988</c:v>
                </c:pt>
                <c:pt idx="1738">
                  <c:v>0.84923099999999996</c:v>
                </c:pt>
                <c:pt idx="1739">
                  <c:v>0.84881200000000001</c:v>
                </c:pt>
                <c:pt idx="1740">
                  <c:v>0.84839149999999997</c:v>
                </c:pt>
                <c:pt idx="1741">
                  <c:v>0.84797049999999996</c:v>
                </c:pt>
                <c:pt idx="1742">
                  <c:v>0.84754799999999997</c:v>
                </c:pt>
                <c:pt idx="1743">
                  <c:v>0.84712449999999995</c:v>
                </c:pt>
                <c:pt idx="1744">
                  <c:v>0.84670049999999997</c:v>
                </c:pt>
                <c:pt idx="1745">
                  <c:v>0.84627499999999989</c:v>
                </c:pt>
                <c:pt idx="1746">
                  <c:v>0.84584799999999993</c:v>
                </c:pt>
                <c:pt idx="1747">
                  <c:v>0.84542049999999991</c:v>
                </c:pt>
                <c:pt idx="1748">
                  <c:v>0.84499199999999997</c:v>
                </c:pt>
                <c:pt idx="1749">
                  <c:v>0.84456199999999992</c:v>
                </c:pt>
                <c:pt idx="1750">
                  <c:v>0.84413150000000003</c:v>
                </c:pt>
                <c:pt idx="1751">
                  <c:v>0.84369949999999994</c:v>
                </c:pt>
                <c:pt idx="1752">
                  <c:v>0.84326650000000003</c:v>
                </c:pt>
                <c:pt idx="1753">
                  <c:v>0.84283249999999998</c:v>
                </c:pt>
                <c:pt idx="1754">
                  <c:v>0.84239699999999995</c:v>
                </c:pt>
                <c:pt idx="1755">
                  <c:v>0.84196099999999996</c:v>
                </c:pt>
                <c:pt idx="1756">
                  <c:v>0.84152349999999998</c:v>
                </c:pt>
                <c:pt idx="1757">
                  <c:v>0.84108550000000004</c:v>
                </c:pt>
                <c:pt idx="1758">
                  <c:v>0.840646</c:v>
                </c:pt>
                <c:pt idx="1759">
                  <c:v>0.84020549999999994</c:v>
                </c:pt>
                <c:pt idx="1760">
                  <c:v>0.8397635</c:v>
                </c:pt>
                <c:pt idx="1761">
                  <c:v>0.83932099999999987</c:v>
                </c:pt>
                <c:pt idx="1762">
                  <c:v>0.83887699999999987</c:v>
                </c:pt>
                <c:pt idx="1763">
                  <c:v>0.83843200000000007</c:v>
                </c:pt>
                <c:pt idx="1764">
                  <c:v>0.83798600000000001</c:v>
                </c:pt>
                <c:pt idx="1765">
                  <c:v>0.83753900000000003</c:v>
                </c:pt>
                <c:pt idx="1766">
                  <c:v>0.83709049999999985</c:v>
                </c:pt>
                <c:pt idx="1767">
                  <c:v>0.83664099999999997</c:v>
                </c:pt>
                <c:pt idx="1768">
                  <c:v>0.83619100000000002</c:v>
                </c:pt>
                <c:pt idx="1769">
                  <c:v>0.83573900000000001</c:v>
                </c:pt>
                <c:pt idx="1770">
                  <c:v>0.83528649999999993</c:v>
                </c:pt>
                <c:pt idx="1771">
                  <c:v>0.83483249999999987</c:v>
                </c:pt>
                <c:pt idx="1772">
                  <c:v>0.83437800000000006</c:v>
                </c:pt>
                <c:pt idx="1773">
                  <c:v>0.83392149999999998</c:v>
                </c:pt>
                <c:pt idx="1774">
                  <c:v>0.83346449999999994</c:v>
                </c:pt>
                <c:pt idx="1775">
                  <c:v>0.83300649999999998</c:v>
                </c:pt>
                <c:pt idx="1776">
                  <c:v>0.83254699999999993</c:v>
                </c:pt>
                <c:pt idx="1777">
                  <c:v>0.83208649999999995</c:v>
                </c:pt>
                <c:pt idx="1778">
                  <c:v>0.83162449999999999</c:v>
                </c:pt>
                <c:pt idx="1779">
                  <c:v>0.83116199999999996</c:v>
                </c:pt>
                <c:pt idx="1780">
                  <c:v>0.83069799999999994</c:v>
                </c:pt>
                <c:pt idx="1781">
                  <c:v>0.83023299999999989</c:v>
                </c:pt>
                <c:pt idx="1782">
                  <c:v>0.82976699999999992</c:v>
                </c:pt>
                <c:pt idx="1783">
                  <c:v>0.82929949999999997</c:v>
                </c:pt>
                <c:pt idx="1784">
                  <c:v>0.82883099999999998</c:v>
                </c:pt>
                <c:pt idx="1785">
                  <c:v>0.82836149999999997</c:v>
                </c:pt>
                <c:pt idx="1786">
                  <c:v>0.82789049999999997</c:v>
                </c:pt>
                <c:pt idx="1787">
                  <c:v>0.82741850000000006</c:v>
                </c:pt>
                <c:pt idx="1788">
                  <c:v>0.8269455</c:v>
                </c:pt>
                <c:pt idx="1789">
                  <c:v>0.82647150000000003</c:v>
                </c:pt>
                <c:pt idx="1790">
                  <c:v>0.82599599999999995</c:v>
                </c:pt>
                <c:pt idx="1791">
                  <c:v>0.82551949999999996</c:v>
                </c:pt>
                <c:pt idx="1792">
                  <c:v>0.82504199999999994</c:v>
                </c:pt>
                <c:pt idx="1793">
                  <c:v>0.82456299999999993</c:v>
                </c:pt>
                <c:pt idx="1794">
                  <c:v>0.82408300000000001</c:v>
                </c:pt>
                <c:pt idx="1795">
                  <c:v>0.82360199999999995</c:v>
                </c:pt>
                <c:pt idx="1796">
                  <c:v>0.82311999999999996</c:v>
                </c:pt>
                <c:pt idx="1797">
                  <c:v>0.82263649999999988</c:v>
                </c:pt>
                <c:pt idx="1798">
                  <c:v>0.82215149999999992</c:v>
                </c:pt>
                <c:pt idx="1799">
                  <c:v>0.82166600000000001</c:v>
                </c:pt>
                <c:pt idx="1800">
                  <c:v>0.82117899999999988</c:v>
                </c:pt>
                <c:pt idx="1801">
                  <c:v>0.82069100000000006</c:v>
                </c:pt>
                <c:pt idx="1802">
                  <c:v>0.82020149999999992</c:v>
                </c:pt>
                <c:pt idx="1803">
                  <c:v>0.81971099999999997</c:v>
                </c:pt>
                <c:pt idx="1804">
                  <c:v>0.81921949999999988</c:v>
                </c:pt>
                <c:pt idx="1805">
                  <c:v>0.81872650000000002</c:v>
                </c:pt>
                <c:pt idx="1806">
                  <c:v>0.81823249999999992</c:v>
                </c:pt>
                <c:pt idx="1807">
                  <c:v>0.81773700000000005</c:v>
                </c:pt>
                <c:pt idx="1808">
                  <c:v>0.81724099999999988</c:v>
                </c:pt>
                <c:pt idx="1809">
                  <c:v>0.816743</c:v>
                </c:pt>
                <c:pt idx="1810">
                  <c:v>0.81624449999999993</c:v>
                </c:pt>
                <c:pt idx="1811">
                  <c:v>0.81574449999999998</c:v>
                </c:pt>
                <c:pt idx="1812">
                  <c:v>0.8152434999999999</c:v>
                </c:pt>
                <c:pt idx="1813">
                  <c:v>0.81474099999999994</c:v>
                </c:pt>
                <c:pt idx="1814">
                  <c:v>0.81423749999999995</c:v>
                </c:pt>
                <c:pt idx="1815">
                  <c:v>0.81373249999999986</c:v>
                </c:pt>
                <c:pt idx="1816">
                  <c:v>0.81322649999999996</c:v>
                </c:pt>
                <c:pt idx="1817">
                  <c:v>0.81271949999999993</c:v>
                </c:pt>
                <c:pt idx="1818">
                  <c:v>0.81221100000000002</c:v>
                </c:pt>
                <c:pt idx="1819">
                  <c:v>0.81170149999999996</c:v>
                </c:pt>
                <c:pt idx="1820">
                  <c:v>0.81119049999999993</c:v>
                </c:pt>
                <c:pt idx="1821">
                  <c:v>0.81067849999999997</c:v>
                </c:pt>
                <c:pt idx="1822">
                  <c:v>0.81016549999999998</c:v>
                </c:pt>
                <c:pt idx="1823">
                  <c:v>0.8096509999999999</c:v>
                </c:pt>
                <c:pt idx="1824">
                  <c:v>0.80913550000000001</c:v>
                </c:pt>
                <c:pt idx="1825">
                  <c:v>0.80861849999999991</c:v>
                </c:pt>
                <c:pt idx="1826">
                  <c:v>0.80810049999999989</c:v>
                </c:pt>
                <c:pt idx="1827">
                  <c:v>0.80758099999999999</c:v>
                </c:pt>
                <c:pt idx="1828">
                  <c:v>0.80706049999999996</c:v>
                </c:pt>
                <c:pt idx="1829">
                  <c:v>0.80653849999999994</c:v>
                </c:pt>
                <c:pt idx="1830">
                  <c:v>0.80601549999999988</c:v>
                </c:pt>
                <c:pt idx="1831">
                  <c:v>0.80549149999999992</c:v>
                </c:pt>
                <c:pt idx="1832">
                  <c:v>0.80496599999999996</c:v>
                </c:pt>
                <c:pt idx="1833">
                  <c:v>0.80443949999999997</c:v>
                </c:pt>
                <c:pt idx="1834">
                  <c:v>0.80391149999999989</c:v>
                </c:pt>
                <c:pt idx="1835">
                  <c:v>0.80338199999999993</c:v>
                </c:pt>
                <c:pt idx="1836">
                  <c:v>0.80285200000000001</c:v>
                </c:pt>
                <c:pt idx="1837">
                  <c:v>0.80231999999999992</c:v>
                </c:pt>
                <c:pt idx="1838">
                  <c:v>0.80178700000000003</c:v>
                </c:pt>
                <c:pt idx="1839">
                  <c:v>0.80125299999999988</c:v>
                </c:pt>
                <c:pt idx="1840">
                  <c:v>0.80071749999999997</c:v>
                </c:pt>
                <c:pt idx="1841">
                  <c:v>0.80018099999999992</c:v>
                </c:pt>
                <c:pt idx="1842">
                  <c:v>0.79964299999999999</c:v>
                </c:pt>
                <c:pt idx="1843">
                  <c:v>0.79910400000000004</c:v>
                </c:pt>
                <c:pt idx="1844">
                  <c:v>0.79856349999999998</c:v>
                </c:pt>
                <c:pt idx="1845">
                  <c:v>0.79802200000000001</c:v>
                </c:pt>
                <c:pt idx="1846">
                  <c:v>0.79747899999999994</c:v>
                </c:pt>
                <c:pt idx="1847">
                  <c:v>0.79693499999999995</c:v>
                </c:pt>
                <c:pt idx="1848">
                  <c:v>0.79638949999999997</c:v>
                </c:pt>
                <c:pt idx="1849">
                  <c:v>0.7958424999999999</c:v>
                </c:pt>
                <c:pt idx="1850">
                  <c:v>0.79529450000000002</c:v>
                </c:pt>
                <c:pt idx="1851">
                  <c:v>0.79474549999999999</c:v>
                </c:pt>
                <c:pt idx="1852">
                  <c:v>0.79419499999999998</c:v>
                </c:pt>
                <c:pt idx="1853">
                  <c:v>0.79364299999999999</c:v>
                </c:pt>
                <c:pt idx="1854">
                  <c:v>0.79308999999999996</c:v>
                </c:pt>
                <c:pt idx="1855">
                  <c:v>0.79253599999999991</c:v>
                </c:pt>
                <c:pt idx="1856">
                  <c:v>0.79198000000000002</c:v>
                </c:pt>
                <c:pt idx="1857">
                  <c:v>0.79142349999999995</c:v>
                </c:pt>
                <c:pt idx="1858">
                  <c:v>0.79086500000000004</c:v>
                </c:pt>
                <c:pt idx="1859">
                  <c:v>0.79030600000000006</c:v>
                </c:pt>
                <c:pt idx="1860">
                  <c:v>0.78974500000000003</c:v>
                </c:pt>
                <c:pt idx="1861">
                  <c:v>0.78918299999999997</c:v>
                </c:pt>
                <c:pt idx="1862">
                  <c:v>0.78861949999999992</c:v>
                </c:pt>
                <c:pt idx="1863">
                  <c:v>0.78805499999999995</c:v>
                </c:pt>
                <c:pt idx="1864">
                  <c:v>0.78748949999999995</c:v>
                </c:pt>
                <c:pt idx="1865">
                  <c:v>0.78692200000000001</c:v>
                </c:pt>
                <c:pt idx="1866">
                  <c:v>0.78635350000000004</c:v>
                </c:pt>
                <c:pt idx="1867">
                  <c:v>0.78578400000000004</c:v>
                </c:pt>
                <c:pt idx="1868">
                  <c:v>0.78521299999999994</c:v>
                </c:pt>
                <c:pt idx="1869">
                  <c:v>0.78464049999999985</c:v>
                </c:pt>
                <c:pt idx="1870">
                  <c:v>0.78406699999999996</c:v>
                </c:pt>
                <c:pt idx="1871">
                  <c:v>0.78349199999999986</c:v>
                </c:pt>
                <c:pt idx="1872">
                  <c:v>0.78291549999999999</c:v>
                </c:pt>
                <c:pt idx="1873">
                  <c:v>0.78233799999999998</c:v>
                </c:pt>
                <c:pt idx="1874">
                  <c:v>0.78175899999999998</c:v>
                </c:pt>
                <c:pt idx="1875">
                  <c:v>0.78117899999999996</c:v>
                </c:pt>
                <c:pt idx="1876">
                  <c:v>0.78059749999999994</c:v>
                </c:pt>
                <c:pt idx="1877">
                  <c:v>0.78001449999999994</c:v>
                </c:pt>
                <c:pt idx="1878">
                  <c:v>0.77943049999999992</c:v>
                </c:pt>
                <c:pt idx="1879">
                  <c:v>0.7788449999999999</c:v>
                </c:pt>
                <c:pt idx="1880">
                  <c:v>0.77825849999999996</c:v>
                </c:pt>
                <c:pt idx="1881">
                  <c:v>0.77767050000000004</c:v>
                </c:pt>
                <c:pt idx="1882">
                  <c:v>0.77708100000000002</c:v>
                </c:pt>
                <c:pt idx="1883">
                  <c:v>0.77649049999999997</c:v>
                </c:pt>
                <c:pt idx="1884">
                  <c:v>0.77589799999999998</c:v>
                </c:pt>
                <c:pt idx="1885">
                  <c:v>0.77530500000000002</c:v>
                </c:pt>
                <c:pt idx="1886">
                  <c:v>0.7747099999999999</c:v>
                </c:pt>
                <c:pt idx="1887">
                  <c:v>0.77411399999999997</c:v>
                </c:pt>
                <c:pt idx="1888">
                  <c:v>0.7735169999999999</c:v>
                </c:pt>
                <c:pt idx="1889">
                  <c:v>0.77291799999999988</c:v>
                </c:pt>
                <c:pt idx="1890">
                  <c:v>0.77231799999999995</c:v>
                </c:pt>
                <c:pt idx="1891">
                  <c:v>0.77171699999999988</c:v>
                </c:pt>
                <c:pt idx="1892">
                  <c:v>0.77111399999999997</c:v>
                </c:pt>
                <c:pt idx="1893">
                  <c:v>0.77050999999999992</c:v>
                </c:pt>
                <c:pt idx="1894">
                  <c:v>0.76990449999999999</c:v>
                </c:pt>
                <c:pt idx="1895">
                  <c:v>0.76929800000000004</c:v>
                </c:pt>
                <c:pt idx="1896">
                  <c:v>0.76868999999999998</c:v>
                </c:pt>
                <c:pt idx="1897">
                  <c:v>0.76808049999999994</c:v>
                </c:pt>
                <c:pt idx="1898">
                  <c:v>0.76746999999999987</c:v>
                </c:pt>
                <c:pt idx="1899">
                  <c:v>0.76685799999999993</c:v>
                </c:pt>
                <c:pt idx="1900">
                  <c:v>0.76624449999999988</c:v>
                </c:pt>
                <c:pt idx="1901">
                  <c:v>0.76562949999999996</c:v>
                </c:pt>
                <c:pt idx="1902">
                  <c:v>0.7650134999999999</c:v>
                </c:pt>
                <c:pt idx="1903">
                  <c:v>0.76439599999999996</c:v>
                </c:pt>
                <c:pt idx="1904">
                  <c:v>0.76377700000000004</c:v>
                </c:pt>
                <c:pt idx="1905">
                  <c:v>0.76315699999999997</c:v>
                </c:pt>
                <c:pt idx="1906">
                  <c:v>0.76253550000000003</c:v>
                </c:pt>
                <c:pt idx="1907">
                  <c:v>0.76191249999999999</c:v>
                </c:pt>
                <c:pt idx="1908">
                  <c:v>0.76128849999999992</c:v>
                </c:pt>
                <c:pt idx="1909">
                  <c:v>0.76066250000000002</c:v>
                </c:pt>
                <c:pt idx="1910">
                  <c:v>0.76003549999999997</c:v>
                </c:pt>
                <c:pt idx="1911">
                  <c:v>0.75940750000000001</c:v>
                </c:pt>
                <c:pt idx="1912">
                  <c:v>0.75877749999999988</c:v>
                </c:pt>
                <c:pt idx="1913">
                  <c:v>0.75814649999999995</c:v>
                </c:pt>
                <c:pt idx="1914">
                  <c:v>0.75751399999999991</c:v>
                </c:pt>
                <c:pt idx="1915">
                  <c:v>0.75688</c:v>
                </c:pt>
                <c:pt idx="1916">
                  <c:v>0.75624499999999995</c:v>
                </c:pt>
                <c:pt idx="1917">
                  <c:v>0.75560849999999991</c:v>
                </c:pt>
                <c:pt idx="1918">
                  <c:v>0.75497049999999988</c:v>
                </c:pt>
                <c:pt idx="1919">
                  <c:v>0.75433099999999997</c:v>
                </c:pt>
                <c:pt idx="1920">
                  <c:v>0.75369050000000004</c:v>
                </c:pt>
                <c:pt idx="1921">
                  <c:v>0.75304850000000001</c:v>
                </c:pt>
                <c:pt idx="1922">
                  <c:v>0.75240499999999999</c:v>
                </c:pt>
                <c:pt idx="1923">
                  <c:v>0.75175999999999998</c:v>
                </c:pt>
                <c:pt idx="1924">
                  <c:v>0.75111399999999995</c:v>
                </c:pt>
                <c:pt idx="1925">
                  <c:v>0.75046599999999997</c:v>
                </c:pt>
                <c:pt idx="1926">
                  <c:v>0.74981699999999996</c:v>
                </c:pt>
                <c:pt idx="1927">
                  <c:v>0.74916700000000003</c:v>
                </c:pt>
                <c:pt idx="1928">
                  <c:v>0.74851499999999993</c:v>
                </c:pt>
                <c:pt idx="1929">
                  <c:v>0.74786199999999992</c:v>
                </c:pt>
                <c:pt idx="1930">
                  <c:v>0.74720750000000002</c:v>
                </c:pt>
                <c:pt idx="1931">
                  <c:v>0.74655150000000003</c:v>
                </c:pt>
                <c:pt idx="1932">
                  <c:v>0.74589399999999995</c:v>
                </c:pt>
                <c:pt idx="1933">
                  <c:v>0.74523549999999994</c:v>
                </c:pt>
                <c:pt idx="1934">
                  <c:v>0.74457499999999988</c:v>
                </c:pt>
                <c:pt idx="1935">
                  <c:v>0.74391349999999989</c:v>
                </c:pt>
                <c:pt idx="1936">
                  <c:v>0.743251</c:v>
                </c:pt>
                <c:pt idx="1937">
                  <c:v>0.74258649999999993</c:v>
                </c:pt>
                <c:pt idx="1938">
                  <c:v>0.74192099999999994</c:v>
                </c:pt>
                <c:pt idx="1939">
                  <c:v>0.74125350000000001</c:v>
                </c:pt>
                <c:pt idx="1940">
                  <c:v>0.74058499999999994</c:v>
                </c:pt>
                <c:pt idx="1941">
                  <c:v>0.73991549999999995</c:v>
                </c:pt>
                <c:pt idx="1942">
                  <c:v>0.73924400000000001</c:v>
                </c:pt>
                <c:pt idx="1943">
                  <c:v>0.73857099999999987</c:v>
                </c:pt>
                <c:pt idx="1944">
                  <c:v>0.73789699999999991</c:v>
                </c:pt>
                <c:pt idx="1945">
                  <c:v>0.73722149999999997</c:v>
                </c:pt>
                <c:pt idx="1946">
                  <c:v>0.73654449999999994</c:v>
                </c:pt>
                <c:pt idx="1947">
                  <c:v>0.73586649999999998</c:v>
                </c:pt>
                <c:pt idx="1948">
                  <c:v>0.73518649999999997</c:v>
                </c:pt>
                <c:pt idx="1949">
                  <c:v>0.73450550000000003</c:v>
                </c:pt>
                <c:pt idx="1950">
                  <c:v>0.73382249999999993</c:v>
                </c:pt>
                <c:pt idx="1951">
                  <c:v>0.73313849999999992</c:v>
                </c:pt>
                <c:pt idx="1952">
                  <c:v>0.73245349999999998</c:v>
                </c:pt>
                <c:pt idx="1953">
                  <c:v>0.73176649999999988</c:v>
                </c:pt>
                <c:pt idx="1954">
                  <c:v>0.73107800000000001</c:v>
                </c:pt>
                <c:pt idx="1955">
                  <c:v>0.7303885</c:v>
                </c:pt>
                <c:pt idx="1956">
                  <c:v>0.7296975</c:v>
                </c:pt>
                <c:pt idx="1957">
                  <c:v>0.7290049999999999</c:v>
                </c:pt>
                <c:pt idx="1958">
                  <c:v>0.72831099999999993</c:v>
                </c:pt>
                <c:pt idx="1959">
                  <c:v>0.72761549999999986</c:v>
                </c:pt>
                <c:pt idx="1960">
                  <c:v>0.72691899999999998</c:v>
                </c:pt>
                <c:pt idx="1961">
                  <c:v>0.72622049999999994</c:v>
                </c:pt>
                <c:pt idx="1962">
                  <c:v>0.72552099999999986</c:v>
                </c:pt>
                <c:pt idx="1963">
                  <c:v>0.72482000000000002</c:v>
                </c:pt>
                <c:pt idx="1964">
                  <c:v>0.72411749999999997</c:v>
                </c:pt>
                <c:pt idx="1965">
                  <c:v>0.72341349999999993</c:v>
                </c:pt>
                <c:pt idx="1966">
                  <c:v>0.72270849999999998</c:v>
                </c:pt>
                <c:pt idx="1967">
                  <c:v>0.72200149999999996</c:v>
                </c:pt>
                <c:pt idx="1968">
                  <c:v>0.72129349999999992</c:v>
                </c:pt>
                <c:pt idx="1969">
                  <c:v>0.72058399999999989</c:v>
                </c:pt>
                <c:pt idx="1970">
                  <c:v>0.71987299999999999</c:v>
                </c:pt>
                <c:pt idx="1971">
                  <c:v>0.71916049999999987</c:v>
                </c:pt>
                <c:pt idx="1972">
                  <c:v>0.71844649999999988</c:v>
                </c:pt>
                <c:pt idx="1973">
                  <c:v>0.71773100000000001</c:v>
                </c:pt>
                <c:pt idx="1974">
                  <c:v>0.7170145</c:v>
                </c:pt>
                <c:pt idx="1975">
                  <c:v>0.71629599999999993</c:v>
                </c:pt>
                <c:pt idx="1976">
                  <c:v>0.71557649999999995</c:v>
                </c:pt>
                <c:pt idx="1977">
                  <c:v>0.71485549999999987</c:v>
                </c:pt>
                <c:pt idx="1978">
                  <c:v>0.71413299999999991</c:v>
                </c:pt>
                <c:pt idx="1979">
                  <c:v>0.71340899999999996</c:v>
                </c:pt>
                <c:pt idx="1980">
                  <c:v>0.71268349999999991</c:v>
                </c:pt>
                <c:pt idx="1981">
                  <c:v>0.71195649999999999</c:v>
                </c:pt>
                <c:pt idx="1982">
                  <c:v>0.71122849999999993</c:v>
                </c:pt>
                <c:pt idx="1983">
                  <c:v>0.71049899999999999</c:v>
                </c:pt>
                <c:pt idx="1984">
                  <c:v>0.7097675</c:v>
                </c:pt>
                <c:pt idx="1985">
                  <c:v>0.70903499999999986</c:v>
                </c:pt>
                <c:pt idx="1986">
                  <c:v>0.70830099999999985</c:v>
                </c:pt>
                <c:pt idx="1987">
                  <c:v>0.70756549999999996</c:v>
                </c:pt>
                <c:pt idx="1988">
                  <c:v>0.70682849999999997</c:v>
                </c:pt>
                <c:pt idx="1989">
                  <c:v>0.70609050000000007</c:v>
                </c:pt>
                <c:pt idx="1990">
                  <c:v>0.70535049999999999</c:v>
                </c:pt>
                <c:pt idx="1991">
                  <c:v>0.70460900000000004</c:v>
                </c:pt>
                <c:pt idx="1992">
                  <c:v>0.70386649999999995</c:v>
                </c:pt>
                <c:pt idx="1993">
                  <c:v>0.70312249999999998</c:v>
                </c:pt>
                <c:pt idx="1994">
                  <c:v>0.70237699999999992</c:v>
                </c:pt>
                <c:pt idx="1995">
                  <c:v>0.70162999999999998</c:v>
                </c:pt>
                <c:pt idx="1996">
                  <c:v>0.70088149999999994</c:v>
                </c:pt>
                <c:pt idx="1997">
                  <c:v>0.70013149999999991</c:v>
                </c:pt>
                <c:pt idx="1998">
                  <c:v>0.69938</c:v>
                </c:pt>
                <c:pt idx="1999">
                  <c:v>0.698627</c:v>
                </c:pt>
                <c:pt idx="2000">
                  <c:v>0.69787299999999997</c:v>
                </c:pt>
                <c:pt idx="2001">
                  <c:v>0.69711699999999999</c:v>
                </c:pt>
                <c:pt idx="2002">
                  <c:v>0.69635999999999998</c:v>
                </c:pt>
                <c:pt idx="2003">
                  <c:v>0.69560149999999998</c:v>
                </c:pt>
                <c:pt idx="2004">
                  <c:v>0.69484149999999989</c:v>
                </c:pt>
                <c:pt idx="2005">
                  <c:v>0.69407999999999992</c:v>
                </c:pt>
                <c:pt idx="2006">
                  <c:v>0.69331699999999996</c:v>
                </c:pt>
                <c:pt idx="2007">
                  <c:v>0.69255250000000002</c:v>
                </c:pt>
                <c:pt idx="2008">
                  <c:v>0.69178649999999986</c:v>
                </c:pt>
                <c:pt idx="2009">
                  <c:v>0.6910194999999999</c:v>
                </c:pt>
                <c:pt idx="2010">
                  <c:v>0.69025049999999999</c:v>
                </c:pt>
                <c:pt idx="2011">
                  <c:v>0.68948049999999994</c:v>
                </c:pt>
                <c:pt idx="2012">
                  <c:v>0.6887089999999999</c:v>
                </c:pt>
                <c:pt idx="2013">
                  <c:v>0.68793549999999992</c:v>
                </c:pt>
                <c:pt idx="2014">
                  <c:v>0.68716100000000002</c:v>
                </c:pt>
                <c:pt idx="2015">
                  <c:v>0.68638500000000002</c:v>
                </c:pt>
                <c:pt idx="2016">
                  <c:v>0.68560750000000004</c:v>
                </c:pt>
                <c:pt idx="2017">
                  <c:v>0.68482899999999991</c:v>
                </c:pt>
                <c:pt idx="2018">
                  <c:v>0.68404849999999995</c:v>
                </c:pt>
                <c:pt idx="2019">
                  <c:v>0.6832665</c:v>
                </c:pt>
                <c:pt idx="2020">
                  <c:v>0.68248349999999991</c:v>
                </c:pt>
                <c:pt idx="2021">
                  <c:v>0.68169849999999999</c:v>
                </c:pt>
                <c:pt idx="2022">
                  <c:v>0.68091250000000003</c:v>
                </c:pt>
                <c:pt idx="2023">
                  <c:v>0.68012499999999998</c:v>
                </c:pt>
                <c:pt idx="2024">
                  <c:v>0.67933549999999987</c:v>
                </c:pt>
                <c:pt idx="2025">
                  <c:v>0.67854499999999995</c:v>
                </c:pt>
                <c:pt idx="2026">
                  <c:v>0.6777534999999999</c:v>
                </c:pt>
                <c:pt idx="2027">
                  <c:v>0.67696000000000001</c:v>
                </c:pt>
                <c:pt idx="2028">
                  <c:v>0.67616499999999991</c:v>
                </c:pt>
                <c:pt idx="2029">
                  <c:v>0.67536849999999993</c:v>
                </c:pt>
                <c:pt idx="2030">
                  <c:v>0.67457100000000003</c:v>
                </c:pt>
                <c:pt idx="2031">
                  <c:v>0.67377149999999997</c:v>
                </c:pt>
                <c:pt idx="2032">
                  <c:v>0.67297099999999999</c:v>
                </c:pt>
                <c:pt idx="2033">
                  <c:v>0.67216899999999991</c:v>
                </c:pt>
                <c:pt idx="2034">
                  <c:v>0.67136549999999995</c:v>
                </c:pt>
                <c:pt idx="2035">
                  <c:v>0.67056000000000004</c:v>
                </c:pt>
                <c:pt idx="2036">
                  <c:v>0.6697535</c:v>
                </c:pt>
                <c:pt idx="2037">
                  <c:v>0.66894599999999993</c:v>
                </c:pt>
                <c:pt idx="2038">
                  <c:v>0.66813650000000002</c:v>
                </c:pt>
                <c:pt idx="2039">
                  <c:v>0.66732550000000002</c:v>
                </c:pt>
                <c:pt idx="2040">
                  <c:v>0.66651349999999998</c:v>
                </c:pt>
                <c:pt idx="2041">
                  <c:v>0.6656995</c:v>
                </c:pt>
                <c:pt idx="2042">
                  <c:v>0.66488449999999999</c:v>
                </c:pt>
                <c:pt idx="2043">
                  <c:v>0.66406799999999999</c:v>
                </c:pt>
                <c:pt idx="2044">
                  <c:v>0.6632499999999999</c:v>
                </c:pt>
                <c:pt idx="2045">
                  <c:v>0.66243049999999992</c:v>
                </c:pt>
                <c:pt idx="2046">
                  <c:v>0.66160949999999996</c:v>
                </c:pt>
                <c:pt idx="2047">
                  <c:v>0.66078700000000001</c:v>
                </c:pt>
                <c:pt idx="2048">
                  <c:v>0.65996299999999986</c:v>
                </c:pt>
                <c:pt idx="2049">
                  <c:v>0.65913799999999989</c:v>
                </c:pt>
                <c:pt idx="2050">
                  <c:v>0.65831099999999998</c:v>
                </c:pt>
                <c:pt idx="2051">
                  <c:v>0.65748299999999993</c:v>
                </c:pt>
                <c:pt idx="2052">
                  <c:v>0.65665349999999989</c:v>
                </c:pt>
                <c:pt idx="2053">
                  <c:v>0.65582249999999986</c:v>
                </c:pt>
                <c:pt idx="2054">
                  <c:v>0.65498999999999996</c:v>
                </c:pt>
                <c:pt idx="2055">
                  <c:v>0.65415599999999996</c:v>
                </c:pt>
                <c:pt idx="2056">
                  <c:v>0.65332049999999997</c:v>
                </c:pt>
                <c:pt idx="2057">
                  <c:v>0.65248399999999995</c:v>
                </c:pt>
                <c:pt idx="2058">
                  <c:v>0.65164549999999999</c:v>
                </c:pt>
                <c:pt idx="2059">
                  <c:v>0.650806</c:v>
                </c:pt>
                <c:pt idx="2060">
                  <c:v>0.64996449999999995</c:v>
                </c:pt>
                <c:pt idx="2061">
                  <c:v>0.64912199999999998</c:v>
                </c:pt>
                <c:pt idx="2062">
                  <c:v>0.64827800000000002</c:v>
                </c:pt>
                <c:pt idx="2063">
                  <c:v>0.64743300000000004</c:v>
                </c:pt>
                <c:pt idx="2064">
                  <c:v>0.64658599999999988</c:v>
                </c:pt>
                <c:pt idx="2065">
                  <c:v>0.64573749999999996</c:v>
                </c:pt>
                <c:pt idx="2066">
                  <c:v>0.64488799999999991</c:v>
                </c:pt>
                <c:pt idx="2067">
                  <c:v>0.64403699999999986</c:v>
                </c:pt>
                <c:pt idx="2068">
                  <c:v>0.64318449999999994</c:v>
                </c:pt>
                <c:pt idx="2069">
                  <c:v>0.64233049999999992</c:v>
                </c:pt>
                <c:pt idx="2070">
                  <c:v>0.64147499999999991</c:v>
                </c:pt>
                <c:pt idx="2071">
                  <c:v>0.64061800000000002</c:v>
                </c:pt>
                <c:pt idx="2072">
                  <c:v>0.63975950000000004</c:v>
                </c:pt>
                <c:pt idx="2073">
                  <c:v>0.63890000000000002</c:v>
                </c:pt>
                <c:pt idx="2074">
                  <c:v>0.63803899999999991</c:v>
                </c:pt>
                <c:pt idx="2075">
                  <c:v>0.63717649999999992</c:v>
                </c:pt>
                <c:pt idx="2076">
                  <c:v>0.63631249999999995</c:v>
                </c:pt>
                <c:pt idx="2077">
                  <c:v>0.63544699999999987</c:v>
                </c:pt>
                <c:pt idx="2078">
                  <c:v>0.63457999999999992</c:v>
                </c:pt>
                <c:pt idx="2079">
                  <c:v>0.63371199999999994</c:v>
                </c:pt>
                <c:pt idx="2080">
                  <c:v>0.63284249999999997</c:v>
                </c:pt>
                <c:pt idx="2081">
                  <c:v>0.63197149999999991</c:v>
                </c:pt>
                <c:pt idx="2082">
                  <c:v>0.63109899999999997</c:v>
                </c:pt>
                <c:pt idx="2083">
                  <c:v>0.63022499999999992</c:v>
                </c:pt>
                <c:pt idx="2084">
                  <c:v>0.62934950000000001</c:v>
                </c:pt>
                <c:pt idx="2085">
                  <c:v>0.62847299999999995</c:v>
                </c:pt>
                <c:pt idx="2086">
                  <c:v>0.6275949999999999</c:v>
                </c:pt>
                <c:pt idx="2087">
                  <c:v>0.62671549999999998</c:v>
                </c:pt>
                <c:pt idx="2088">
                  <c:v>0.62583449999999996</c:v>
                </c:pt>
                <c:pt idx="2089">
                  <c:v>0.62495199999999995</c:v>
                </c:pt>
                <c:pt idx="2090">
                  <c:v>0.62406849999999991</c:v>
                </c:pt>
                <c:pt idx="2091">
                  <c:v>0.6231835</c:v>
                </c:pt>
                <c:pt idx="2092">
                  <c:v>0.62229699999999999</c:v>
                </c:pt>
                <c:pt idx="2093">
                  <c:v>0.62140899999999999</c:v>
                </c:pt>
                <c:pt idx="2094">
                  <c:v>0.6205195</c:v>
                </c:pt>
                <c:pt idx="2095">
                  <c:v>0.61962899999999999</c:v>
                </c:pt>
                <c:pt idx="2096">
                  <c:v>0.61873699999999998</c:v>
                </c:pt>
                <c:pt idx="2097">
                  <c:v>0.61784349999999999</c:v>
                </c:pt>
                <c:pt idx="2098">
                  <c:v>0.61694850000000001</c:v>
                </c:pt>
                <c:pt idx="2099">
                  <c:v>0.6160525</c:v>
                </c:pt>
                <c:pt idx="2100">
                  <c:v>0.61515449999999994</c:v>
                </c:pt>
                <c:pt idx="2101">
                  <c:v>0.61425549999999995</c:v>
                </c:pt>
                <c:pt idx="2102">
                  <c:v>0.61335549999999994</c:v>
                </c:pt>
                <c:pt idx="2103">
                  <c:v>0.61245349999999998</c:v>
                </c:pt>
                <c:pt idx="2104">
                  <c:v>0.6115505</c:v>
                </c:pt>
                <c:pt idx="2105">
                  <c:v>0.61064599999999991</c:v>
                </c:pt>
                <c:pt idx="2106">
                  <c:v>0.60973999999999995</c:v>
                </c:pt>
                <c:pt idx="2107">
                  <c:v>0.6088325</c:v>
                </c:pt>
                <c:pt idx="2108">
                  <c:v>0.60792400000000002</c:v>
                </c:pt>
                <c:pt idx="2109">
                  <c:v>0.60701399999999994</c:v>
                </c:pt>
                <c:pt idx="2110">
                  <c:v>0.60610249999999999</c:v>
                </c:pt>
                <c:pt idx="2111">
                  <c:v>0.60519000000000001</c:v>
                </c:pt>
                <c:pt idx="2112">
                  <c:v>0.60427549999999997</c:v>
                </c:pt>
                <c:pt idx="2113">
                  <c:v>0.60336049999999997</c:v>
                </c:pt>
                <c:pt idx="2114">
                  <c:v>0.60244350000000002</c:v>
                </c:pt>
                <c:pt idx="2115">
                  <c:v>0.60152549999999994</c:v>
                </c:pt>
                <c:pt idx="2116">
                  <c:v>0.6006054999999999</c:v>
                </c:pt>
                <c:pt idx="2117">
                  <c:v>0.59968500000000002</c:v>
                </c:pt>
                <c:pt idx="2118">
                  <c:v>0.59876249999999998</c:v>
                </c:pt>
                <c:pt idx="2119">
                  <c:v>0.59783900000000001</c:v>
                </c:pt>
                <c:pt idx="2120">
                  <c:v>0.59691399999999994</c:v>
                </c:pt>
                <c:pt idx="2121">
                  <c:v>0.59598799999999996</c:v>
                </c:pt>
                <c:pt idx="2122">
                  <c:v>0.59506049999999999</c:v>
                </c:pt>
                <c:pt idx="2123">
                  <c:v>0.59413149999999992</c:v>
                </c:pt>
                <c:pt idx="2124">
                  <c:v>0.59320099999999998</c:v>
                </c:pt>
                <c:pt idx="2125">
                  <c:v>0.5922695</c:v>
                </c:pt>
                <c:pt idx="2126">
                  <c:v>0.59133650000000004</c:v>
                </c:pt>
                <c:pt idx="2127">
                  <c:v>0.59040249999999994</c:v>
                </c:pt>
                <c:pt idx="2128">
                  <c:v>0.5894665</c:v>
                </c:pt>
                <c:pt idx="2129">
                  <c:v>0.58853</c:v>
                </c:pt>
                <c:pt idx="2130">
                  <c:v>0.58759150000000004</c:v>
                </c:pt>
                <c:pt idx="2131">
                  <c:v>0.58665199999999995</c:v>
                </c:pt>
                <c:pt idx="2132">
                  <c:v>0.58571099999999998</c:v>
                </c:pt>
                <c:pt idx="2133">
                  <c:v>0.58476899999999998</c:v>
                </c:pt>
                <c:pt idx="2134">
                  <c:v>0.5838255</c:v>
                </c:pt>
                <c:pt idx="2135">
                  <c:v>0.58288050000000002</c:v>
                </c:pt>
                <c:pt idx="2136">
                  <c:v>0.58193450000000002</c:v>
                </c:pt>
                <c:pt idx="2137">
                  <c:v>0.58098749999999999</c:v>
                </c:pt>
                <c:pt idx="2138">
                  <c:v>0.58003850000000001</c:v>
                </c:pt>
                <c:pt idx="2139">
                  <c:v>0.57908849999999989</c:v>
                </c:pt>
                <c:pt idx="2140">
                  <c:v>0.57813749999999997</c:v>
                </c:pt>
                <c:pt idx="2141">
                  <c:v>0.57718499999999995</c:v>
                </c:pt>
                <c:pt idx="2142">
                  <c:v>0.57623099999999994</c:v>
                </c:pt>
                <c:pt idx="2143">
                  <c:v>0.5752759999999999</c:v>
                </c:pt>
                <c:pt idx="2144">
                  <c:v>0.57431949999999998</c:v>
                </c:pt>
                <c:pt idx="2145">
                  <c:v>0.57336199999999993</c:v>
                </c:pt>
                <c:pt idx="2146">
                  <c:v>0.572403</c:v>
                </c:pt>
                <c:pt idx="2147">
                  <c:v>0.57144249999999996</c:v>
                </c:pt>
                <c:pt idx="2148">
                  <c:v>0.5704809999999999</c:v>
                </c:pt>
                <c:pt idx="2149">
                  <c:v>0.56951849999999993</c:v>
                </c:pt>
                <c:pt idx="2150">
                  <c:v>0.56855449999999996</c:v>
                </c:pt>
                <c:pt idx="2151">
                  <c:v>0.56758900000000001</c:v>
                </c:pt>
                <c:pt idx="2152">
                  <c:v>0.56662249999999992</c:v>
                </c:pt>
                <c:pt idx="2153">
                  <c:v>0.56565449999999995</c:v>
                </c:pt>
                <c:pt idx="2154">
                  <c:v>0.56468549999999995</c:v>
                </c:pt>
                <c:pt idx="2155">
                  <c:v>0.56371549999999992</c:v>
                </c:pt>
                <c:pt idx="2156">
                  <c:v>0.56274400000000002</c:v>
                </c:pt>
                <c:pt idx="2157">
                  <c:v>0.56177100000000002</c:v>
                </c:pt>
                <c:pt idx="2158">
                  <c:v>0.56079699999999999</c:v>
                </c:pt>
                <c:pt idx="2159">
                  <c:v>0.55982200000000004</c:v>
                </c:pt>
                <c:pt idx="2160">
                  <c:v>0.5588455</c:v>
                </c:pt>
                <c:pt idx="2161">
                  <c:v>0.55786799999999992</c:v>
                </c:pt>
                <c:pt idx="2162">
                  <c:v>0.55688899999999997</c:v>
                </c:pt>
                <c:pt idx="2163">
                  <c:v>0.55590899999999999</c:v>
                </c:pt>
                <c:pt idx="2164">
                  <c:v>0.55492750000000002</c:v>
                </c:pt>
                <c:pt idx="2165">
                  <c:v>0.55394499999999991</c:v>
                </c:pt>
                <c:pt idx="2166">
                  <c:v>0.55296149999999999</c:v>
                </c:pt>
                <c:pt idx="2167">
                  <c:v>0.55197649999999998</c:v>
                </c:pt>
                <c:pt idx="2168">
                  <c:v>0.55099049999999994</c:v>
                </c:pt>
                <c:pt idx="2169">
                  <c:v>0.55000300000000002</c:v>
                </c:pt>
                <c:pt idx="2170">
                  <c:v>0.54901449999999996</c:v>
                </c:pt>
                <c:pt idx="2171">
                  <c:v>0.54802499999999998</c:v>
                </c:pt>
                <c:pt idx="2172">
                  <c:v>0.54703399999999991</c:v>
                </c:pt>
                <c:pt idx="2173">
                  <c:v>0.54604199999999992</c:v>
                </c:pt>
                <c:pt idx="2174">
                  <c:v>0.54504900000000001</c:v>
                </c:pt>
                <c:pt idx="2175">
                  <c:v>0.5440545</c:v>
                </c:pt>
                <c:pt idx="2176">
                  <c:v>0.54305899999999996</c:v>
                </c:pt>
                <c:pt idx="2177">
                  <c:v>0.54206200000000004</c:v>
                </c:pt>
                <c:pt idx="2178">
                  <c:v>0.54106449999999995</c:v>
                </c:pt>
                <c:pt idx="2179">
                  <c:v>0.54006549999999998</c:v>
                </c:pt>
                <c:pt idx="2180">
                  <c:v>0.53906500000000002</c:v>
                </c:pt>
                <c:pt idx="2181">
                  <c:v>0.53806399999999999</c:v>
                </c:pt>
                <c:pt idx="2182">
                  <c:v>0.53706149999999997</c:v>
                </c:pt>
                <c:pt idx="2183">
                  <c:v>0.53605800000000003</c:v>
                </c:pt>
                <c:pt idx="2184">
                  <c:v>0.535053</c:v>
                </c:pt>
                <c:pt idx="2185">
                  <c:v>0.53404699999999994</c:v>
                </c:pt>
                <c:pt idx="2186">
                  <c:v>0.53303999999999996</c:v>
                </c:pt>
                <c:pt idx="2187">
                  <c:v>0.53203199999999995</c:v>
                </c:pt>
                <c:pt idx="2188">
                  <c:v>0.53102299999999991</c:v>
                </c:pt>
                <c:pt idx="2189">
                  <c:v>0.5300125</c:v>
                </c:pt>
                <c:pt idx="2190">
                  <c:v>0.52900099999999994</c:v>
                </c:pt>
                <c:pt idx="2191">
                  <c:v>0.52798849999999997</c:v>
                </c:pt>
                <c:pt idx="2192">
                  <c:v>0.52697499999999997</c:v>
                </c:pt>
                <c:pt idx="2193">
                  <c:v>0.52596049999999994</c:v>
                </c:pt>
                <c:pt idx="2194">
                  <c:v>0.52494449999999993</c:v>
                </c:pt>
                <c:pt idx="2195">
                  <c:v>0.52392749999999999</c:v>
                </c:pt>
                <c:pt idx="2196">
                  <c:v>0.52290999999999999</c:v>
                </c:pt>
                <c:pt idx="2197">
                  <c:v>0.52189099999999999</c:v>
                </c:pt>
                <c:pt idx="2198">
                  <c:v>0.52087050000000001</c:v>
                </c:pt>
                <c:pt idx="2199">
                  <c:v>0.51984949999999996</c:v>
                </c:pt>
                <c:pt idx="2200">
                  <c:v>0.5188275</c:v>
                </c:pt>
                <c:pt idx="2201">
                  <c:v>0.51780399999999993</c:v>
                </c:pt>
                <c:pt idx="2202">
                  <c:v>0.51678000000000002</c:v>
                </c:pt>
                <c:pt idx="2203">
                  <c:v>0.5157545</c:v>
                </c:pt>
                <c:pt idx="2204">
                  <c:v>0.51472799999999996</c:v>
                </c:pt>
                <c:pt idx="2205">
                  <c:v>0.5137005</c:v>
                </c:pt>
                <c:pt idx="2206">
                  <c:v>0.51267199999999991</c:v>
                </c:pt>
                <c:pt idx="2207">
                  <c:v>0.5116425</c:v>
                </c:pt>
                <c:pt idx="2208">
                  <c:v>0.51061250000000002</c:v>
                </c:pt>
                <c:pt idx="2209">
                  <c:v>0.50958099999999995</c:v>
                </c:pt>
                <c:pt idx="2210">
                  <c:v>0.50854849999999996</c:v>
                </c:pt>
                <c:pt idx="2211">
                  <c:v>0.50751499999999994</c:v>
                </c:pt>
                <c:pt idx="2212">
                  <c:v>0.5064805</c:v>
                </c:pt>
                <c:pt idx="2213">
                  <c:v>0.50544499999999992</c:v>
                </c:pt>
                <c:pt idx="2214">
                  <c:v>0.50440850000000004</c:v>
                </c:pt>
                <c:pt idx="2215">
                  <c:v>0.50337100000000001</c:v>
                </c:pt>
                <c:pt idx="2216">
                  <c:v>0.50233249999999996</c:v>
                </c:pt>
                <c:pt idx="2217">
                  <c:v>0.50129299999999999</c:v>
                </c:pt>
                <c:pt idx="2218">
                  <c:v>0.50025249999999999</c:v>
                </c:pt>
                <c:pt idx="2219">
                  <c:v>0.49921149999999997</c:v>
                </c:pt>
                <c:pt idx="2220">
                  <c:v>0.49816899999999997</c:v>
                </c:pt>
                <c:pt idx="2221">
                  <c:v>0.49712600000000001</c:v>
                </c:pt>
                <c:pt idx="2222">
                  <c:v>0.49608199999999997</c:v>
                </c:pt>
                <c:pt idx="2223">
                  <c:v>0.49503649999999999</c:v>
                </c:pt>
                <c:pt idx="2224">
                  <c:v>0.4939905</c:v>
                </c:pt>
                <c:pt idx="2225">
                  <c:v>0.49294399999999999</c:v>
                </c:pt>
                <c:pt idx="2226">
                  <c:v>0.491896</c:v>
                </c:pt>
                <c:pt idx="2227">
                  <c:v>0.49084699999999998</c:v>
                </c:pt>
                <c:pt idx="2228">
                  <c:v>0.4897975</c:v>
                </c:pt>
                <c:pt idx="2229">
                  <c:v>0.48874699999999999</c:v>
                </c:pt>
                <c:pt idx="2230">
                  <c:v>0.4876955</c:v>
                </c:pt>
                <c:pt idx="2231">
                  <c:v>0.48664299999999999</c:v>
                </c:pt>
                <c:pt idx="2232">
                  <c:v>0.48558999999999997</c:v>
                </c:pt>
                <c:pt idx="2233">
                  <c:v>0.48453599999999997</c:v>
                </c:pt>
                <c:pt idx="2234">
                  <c:v>0.48348099999999994</c:v>
                </c:pt>
                <c:pt idx="2235">
                  <c:v>0.48242499999999999</c:v>
                </c:pt>
                <c:pt idx="2236">
                  <c:v>0.48136849999999998</c:v>
                </c:pt>
                <c:pt idx="2237">
                  <c:v>0.48031099999999999</c:v>
                </c:pt>
                <c:pt idx="2238">
                  <c:v>0.47925250000000003</c:v>
                </c:pt>
                <c:pt idx="2239">
                  <c:v>0.47819349999999994</c:v>
                </c:pt>
                <c:pt idx="2240">
                  <c:v>0.47713299999999997</c:v>
                </c:pt>
                <c:pt idx="2241">
                  <c:v>0.47607249999999995</c:v>
                </c:pt>
                <c:pt idx="2242">
                  <c:v>0.4750105</c:v>
                </c:pt>
                <c:pt idx="2243">
                  <c:v>0.47394799999999998</c:v>
                </c:pt>
                <c:pt idx="2244">
                  <c:v>0.47288499999999994</c:v>
                </c:pt>
                <c:pt idx="2245">
                  <c:v>0.47182099999999993</c:v>
                </c:pt>
                <c:pt idx="2246">
                  <c:v>0.47075600000000001</c:v>
                </c:pt>
                <c:pt idx="2247">
                  <c:v>0.46968999999999994</c:v>
                </c:pt>
                <c:pt idx="2248">
                  <c:v>0.46862349999999997</c:v>
                </c:pt>
                <c:pt idx="2249">
                  <c:v>0.46755649999999999</c:v>
                </c:pt>
                <c:pt idx="2250">
                  <c:v>0.46648849999999997</c:v>
                </c:pt>
                <c:pt idx="2251">
                  <c:v>0.46542</c:v>
                </c:pt>
                <c:pt idx="2252">
                  <c:v>0.46435049999999994</c:v>
                </c:pt>
                <c:pt idx="2253">
                  <c:v>0.46327999999999997</c:v>
                </c:pt>
                <c:pt idx="2254">
                  <c:v>0.46220899999999998</c:v>
                </c:pt>
                <c:pt idx="2255">
                  <c:v>0.46113749999999998</c:v>
                </c:pt>
                <c:pt idx="2256">
                  <c:v>0.46006499999999995</c:v>
                </c:pt>
                <c:pt idx="2257">
                  <c:v>0.4589915</c:v>
                </c:pt>
                <c:pt idx="2258">
                  <c:v>0.45791799999999999</c:v>
                </c:pt>
                <c:pt idx="2259">
                  <c:v>0.45684349999999996</c:v>
                </c:pt>
                <c:pt idx="2260">
                  <c:v>0.45576800000000001</c:v>
                </c:pt>
                <c:pt idx="2261">
                  <c:v>0.45469199999999999</c:v>
                </c:pt>
                <c:pt idx="2262">
                  <c:v>0.4536155</c:v>
                </c:pt>
                <c:pt idx="2263">
                  <c:v>0.45253799999999994</c:v>
                </c:pt>
                <c:pt idx="2264">
                  <c:v>0.45145999999999997</c:v>
                </c:pt>
                <c:pt idx="2265">
                  <c:v>0.45038149999999999</c:v>
                </c:pt>
                <c:pt idx="2266">
                  <c:v>0.44930200000000003</c:v>
                </c:pt>
                <c:pt idx="2267">
                  <c:v>0.44822249999999997</c:v>
                </c:pt>
                <c:pt idx="2268">
                  <c:v>0.44714149999999997</c:v>
                </c:pt>
                <c:pt idx="2269">
                  <c:v>0.44606049999999997</c:v>
                </c:pt>
                <c:pt idx="2270">
                  <c:v>0.44497849999999994</c:v>
                </c:pt>
                <c:pt idx="2271">
                  <c:v>0.44389650000000003</c:v>
                </c:pt>
                <c:pt idx="2272">
                  <c:v>0.44281300000000001</c:v>
                </c:pt>
                <c:pt idx="2273">
                  <c:v>0.4417295</c:v>
                </c:pt>
                <c:pt idx="2274">
                  <c:v>0.44064549999999997</c:v>
                </c:pt>
                <c:pt idx="2275">
                  <c:v>0.43956050000000002</c:v>
                </c:pt>
                <c:pt idx="2276">
                  <c:v>0.43847499999999995</c:v>
                </c:pt>
                <c:pt idx="2277">
                  <c:v>0.43738899999999997</c:v>
                </c:pt>
                <c:pt idx="2278">
                  <c:v>0.43630249999999998</c:v>
                </c:pt>
                <c:pt idx="2279">
                  <c:v>0.43521549999999998</c:v>
                </c:pt>
                <c:pt idx="2280">
                  <c:v>0.43412800000000001</c:v>
                </c:pt>
                <c:pt idx="2281">
                  <c:v>0.43303999999999998</c:v>
                </c:pt>
                <c:pt idx="2282">
                  <c:v>0.43195099999999997</c:v>
                </c:pt>
                <c:pt idx="2283">
                  <c:v>0.43086199999999997</c:v>
                </c:pt>
                <c:pt idx="2284">
                  <c:v>0.42977199999999999</c:v>
                </c:pt>
                <c:pt idx="2285">
                  <c:v>0.42868200000000001</c:v>
                </c:pt>
                <c:pt idx="2286">
                  <c:v>0.427591</c:v>
                </c:pt>
                <c:pt idx="2287">
                  <c:v>0.42649999999999999</c:v>
                </c:pt>
                <c:pt idx="2288">
                  <c:v>0.42540849999999997</c:v>
                </c:pt>
                <c:pt idx="2289">
                  <c:v>0.42431599999999997</c:v>
                </c:pt>
                <c:pt idx="2290">
                  <c:v>0.42322349999999997</c:v>
                </c:pt>
                <c:pt idx="2291">
                  <c:v>0.42213050000000002</c:v>
                </c:pt>
                <c:pt idx="2292">
                  <c:v>0.42103699999999999</c:v>
                </c:pt>
                <c:pt idx="2293">
                  <c:v>0.41994299999999996</c:v>
                </c:pt>
                <c:pt idx="2294">
                  <c:v>0.41884850000000001</c:v>
                </c:pt>
                <c:pt idx="2295">
                  <c:v>0.4177535</c:v>
                </c:pt>
                <c:pt idx="2296">
                  <c:v>0.41665849999999993</c:v>
                </c:pt>
                <c:pt idx="2297">
                  <c:v>0.4155625</c:v>
                </c:pt>
                <c:pt idx="2298">
                  <c:v>0.41446650000000002</c:v>
                </c:pt>
                <c:pt idx="2299">
                  <c:v>0.41336999999999996</c:v>
                </c:pt>
                <c:pt idx="2300">
                  <c:v>0.41227350000000001</c:v>
                </c:pt>
                <c:pt idx="2301">
                  <c:v>0.41117599999999993</c:v>
                </c:pt>
                <c:pt idx="2302">
                  <c:v>0.41007849999999996</c:v>
                </c:pt>
                <c:pt idx="2303">
                  <c:v>0.40898049999999997</c:v>
                </c:pt>
                <c:pt idx="2304">
                  <c:v>0.40788249999999998</c:v>
                </c:pt>
                <c:pt idx="2305">
                  <c:v>0.40678400000000003</c:v>
                </c:pt>
                <c:pt idx="2306">
                  <c:v>0.40568499999999996</c:v>
                </c:pt>
                <c:pt idx="2307">
                  <c:v>0.40458549999999999</c:v>
                </c:pt>
                <c:pt idx="2308">
                  <c:v>0.40348599999999996</c:v>
                </c:pt>
                <c:pt idx="2309">
                  <c:v>0.40238599999999997</c:v>
                </c:pt>
                <c:pt idx="2310">
                  <c:v>0.40128599999999998</c:v>
                </c:pt>
                <c:pt idx="2311">
                  <c:v>0.40018549999999997</c:v>
                </c:pt>
                <c:pt idx="2312">
                  <c:v>0.39908499999999997</c:v>
                </c:pt>
                <c:pt idx="2313">
                  <c:v>0.39798399999999995</c:v>
                </c:pt>
                <c:pt idx="2314">
                  <c:v>0.39688249999999997</c:v>
                </c:pt>
                <c:pt idx="2315">
                  <c:v>0.39578149999999995</c:v>
                </c:pt>
                <c:pt idx="2316">
                  <c:v>0.39467950000000002</c:v>
                </c:pt>
                <c:pt idx="2317">
                  <c:v>0.39357749999999997</c:v>
                </c:pt>
                <c:pt idx="2318">
                  <c:v>0.39247549999999998</c:v>
                </c:pt>
                <c:pt idx="2319">
                  <c:v>0.39137299999999997</c:v>
                </c:pt>
                <c:pt idx="2320">
                  <c:v>0.39027049999999996</c:v>
                </c:pt>
                <c:pt idx="2321">
                  <c:v>0.3891675</c:v>
                </c:pt>
                <c:pt idx="2322">
                  <c:v>0.38806449999999998</c:v>
                </c:pt>
                <c:pt idx="2323">
                  <c:v>0.38696149999999996</c:v>
                </c:pt>
                <c:pt idx="2324">
                  <c:v>0.38585849999999994</c:v>
                </c:pt>
                <c:pt idx="2325">
                  <c:v>0.38475500000000001</c:v>
                </c:pt>
                <c:pt idx="2326">
                  <c:v>0.38365099999999996</c:v>
                </c:pt>
                <c:pt idx="2327">
                  <c:v>0.38254749999999993</c:v>
                </c:pt>
                <c:pt idx="2328">
                  <c:v>0.38144349999999999</c:v>
                </c:pt>
                <c:pt idx="2329">
                  <c:v>0.38033949999999994</c:v>
                </c:pt>
                <c:pt idx="2330">
                  <c:v>0.3792355</c:v>
                </c:pt>
                <c:pt idx="2331">
                  <c:v>0.37813149999999995</c:v>
                </c:pt>
                <c:pt idx="2332">
                  <c:v>0.37702699999999995</c:v>
                </c:pt>
                <c:pt idx="2333">
                  <c:v>0.37592300000000001</c:v>
                </c:pt>
                <c:pt idx="2334">
                  <c:v>0.37481849999999994</c:v>
                </c:pt>
                <c:pt idx="2335">
                  <c:v>0.37371399999999999</c:v>
                </c:pt>
                <c:pt idx="2336">
                  <c:v>0.37260949999999998</c:v>
                </c:pt>
                <c:pt idx="2337">
                  <c:v>0.37150500000000003</c:v>
                </c:pt>
                <c:pt idx="2338">
                  <c:v>0.37039999999999995</c:v>
                </c:pt>
                <c:pt idx="2339">
                  <c:v>0.36929549999999994</c:v>
                </c:pt>
                <c:pt idx="2340">
                  <c:v>0.36819099999999999</c:v>
                </c:pt>
                <c:pt idx="2341">
                  <c:v>0.36708649999999998</c:v>
                </c:pt>
                <c:pt idx="2342">
                  <c:v>0.36598150000000002</c:v>
                </c:pt>
                <c:pt idx="2343">
                  <c:v>0.36487699999999995</c:v>
                </c:pt>
                <c:pt idx="2344">
                  <c:v>0.3637725</c:v>
                </c:pt>
                <c:pt idx="2345">
                  <c:v>0.36266799999999999</c:v>
                </c:pt>
                <c:pt idx="2346">
                  <c:v>0.36156349999999993</c:v>
                </c:pt>
                <c:pt idx="2347">
                  <c:v>0.36045899999999997</c:v>
                </c:pt>
                <c:pt idx="2348">
                  <c:v>0.35935499999999998</c:v>
                </c:pt>
                <c:pt idx="2349">
                  <c:v>0.35825049999999997</c:v>
                </c:pt>
                <c:pt idx="2350">
                  <c:v>0.35714649999999998</c:v>
                </c:pt>
                <c:pt idx="2351">
                  <c:v>0.35604249999999993</c:v>
                </c:pt>
                <c:pt idx="2352">
                  <c:v>0.35493849999999999</c:v>
                </c:pt>
                <c:pt idx="2353">
                  <c:v>0.35383449999999994</c:v>
                </c:pt>
                <c:pt idx="2354">
                  <c:v>0.35273100000000002</c:v>
                </c:pt>
                <c:pt idx="2355">
                  <c:v>0.35162749999999998</c:v>
                </c:pt>
                <c:pt idx="2356">
                  <c:v>0.35052399999999995</c:v>
                </c:pt>
                <c:pt idx="2357">
                  <c:v>0.34942050000000002</c:v>
                </c:pt>
                <c:pt idx="2358">
                  <c:v>0.3483175</c:v>
                </c:pt>
                <c:pt idx="2359">
                  <c:v>0.34721449999999998</c:v>
                </c:pt>
                <c:pt idx="2360">
                  <c:v>0.34611199999999998</c:v>
                </c:pt>
                <c:pt idx="2361">
                  <c:v>0.34500950000000002</c:v>
                </c:pt>
                <c:pt idx="2362">
                  <c:v>0.34390700000000002</c:v>
                </c:pt>
                <c:pt idx="2363">
                  <c:v>0.34280499999999997</c:v>
                </c:pt>
                <c:pt idx="2364">
                  <c:v>0.34170349999999999</c:v>
                </c:pt>
                <c:pt idx="2365">
                  <c:v>0.34060149999999995</c:v>
                </c:pt>
                <c:pt idx="2366">
                  <c:v>0.33950049999999998</c:v>
                </c:pt>
                <c:pt idx="2367">
                  <c:v>0.33839949999999996</c:v>
                </c:pt>
                <c:pt idx="2368">
                  <c:v>0.33729849999999995</c:v>
                </c:pt>
                <c:pt idx="2369">
                  <c:v>0.33619799999999994</c:v>
                </c:pt>
                <c:pt idx="2370">
                  <c:v>0.33509799999999995</c:v>
                </c:pt>
                <c:pt idx="2371">
                  <c:v>0.33399799999999996</c:v>
                </c:pt>
                <c:pt idx="2372">
                  <c:v>0.33289849999999999</c:v>
                </c:pt>
                <c:pt idx="2373">
                  <c:v>0.33179949999999997</c:v>
                </c:pt>
                <c:pt idx="2374">
                  <c:v>0.33070049999999995</c:v>
                </c:pt>
                <c:pt idx="2375">
                  <c:v>0.32960200000000001</c:v>
                </c:pt>
                <c:pt idx="2376">
                  <c:v>0.32850400000000002</c:v>
                </c:pt>
                <c:pt idx="2377">
                  <c:v>0.32740599999999997</c:v>
                </c:pt>
                <c:pt idx="2378">
                  <c:v>0.3263085</c:v>
                </c:pt>
                <c:pt idx="2379">
                  <c:v>0.32521149999999999</c:v>
                </c:pt>
                <c:pt idx="2380">
                  <c:v>0.32411499999999999</c:v>
                </c:pt>
                <c:pt idx="2381">
                  <c:v>0.323019</c:v>
                </c:pt>
                <c:pt idx="2382">
                  <c:v>0.32192349999999997</c:v>
                </c:pt>
                <c:pt idx="2383">
                  <c:v>0.320828</c:v>
                </c:pt>
                <c:pt idx="2384">
                  <c:v>0.31973299999999999</c:v>
                </c:pt>
                <c:pt idx="2385">
                  <c:v>0.31863900000000001</c:v>
                </c:pt>
                <c:pt idx="2386">
                  <c:v>0.31754499999999997</c:v>
                </c:pt>
                <c:pt idx="2387">
                  <c:v>0.31645149999999994</c:v>
                </c:pt>
                <c:pt idx="2388">
                  <c:v>0.31535849999999993</c:v>
                </c:pt>
                <c:pt idx="2389">
                  <c:v>0.31426599999999999</c:v>
                </c:pt>
                <c:pt idx="2390">
                  <c:v>0.31317449999999997</c:v>
                </c:pt>
                <c:pt idx="2391">
                  <c:v>0.312083</c:v>
                </c:pt>
                <c:pt idx="2392">
                  <c:v>0.31099199999999999</c:v>
                </c:pt>
                <c:pt idx="2393">
                  <c:v>0.30990199999999996</c:v>
                </c:pt>
                <c:pt idx="2394">
                  <c:v>0.30881199999999998</c:v>
                </c:pt>
                <c:pt idx="2395">
                  <c:v>0.30772299999999997</c:v>
                </c:pt>
                <c:pt idx="2396">
                  <c:v>0.30663449999999998</c:v>
                </c:pt>
                <c:pt idx="2397">
                  <c:v>0.3055465</c:v>
                </c:pt>
                <c:pt idx="2398">
                  <c:v>0.30445899999999998</c:v>
                </c:pt>
                <c:pt idx="2399">
                  <c:v>0.30337249999999999</c:v>
                </c:pt>
                <c:pt idx="2400">
                  <c:v>0.30228649999999996</c:v>
                </c:pt>
                <c:pt idx="2401">
                  <c:v>0.301201</c:v>
                </c:pt>
                <c:pt idx="2402">
                  <c:v>0.30011599999999999</c:v>
                </c:pt>
                <c:pt idx="2403">
                  <c:v>0.29903200000000002</c:v>
                </c:pt>
                <c:pt idx="2404">
                  <c:v>0.29794850000000001</c:v>
                </c:pt>
                <c:pt idx="2405">
                  <c:v>0.29686599999999996</c:v>
                </c:pt>
                <c:pt idx="2406">
                  <c:v>0.29578399999999999</c:v>
                </c:pt>
                <c:pt idx="2407">
                  <c:v>0.29470249999999998</c:v>
                </c:pt>
                <c:pt idx="2408">
                  <c:v>0.29362199999999999</c:v>
                </c:pt>
                <c:pt idx="2409">
                  <c:v>0.29254199999999997</c:v>
                </c:pt>
                <c:pt idx="2410">
                  <c:v>0.29146299999999997</c:v>
                </c:pt>
                <c:pt idx="2411">
                  <c:v>0.29038449999999999</c:v>
                </c:pt>
                <c:pt idx="2412">
                  <c:v>0.28930699999999998</c:v>
                </c:pt>
                <c:pt idx="2413">
                  <c:v>0.28822999999999999</c:v>
                </c:pt>
                <c:pt idx="2414">
                  <c:v>0.28715399999999996</c:v>
                </c:pt>
                <c:pt idx="2415">
                  <c:v>0.28607850000000001</c:v>
                </c:pt>
                <c:pt idx="2416">
                  <c:v>0.28500449999999999</c:v>
                </c:pt>
                <c:pt idx="2417">
                  <c:v>0.28393049999999997</c:v>
                </c:pt>
                <c:pt idx="2418">
                  <c:v>0.282858</c:v>
                </c:pt>
                <c:pt idx="2419">
                  <c:v>0.28178599999999998</c:v>
                </c:pt>
                <c:pt idx="2420">
                  <c:v>0.28071499999999999</c:v>
                </c:pt>
                <c:pt idx="2421">
                  <c:v>0.27964499999999998</c:v>
                </c:pt>
                <c:pt idx="2422">
                  <c:v>0.27857549999999998</c:v>
                </c:pt>
                <c:pt idx="2423">
                  <c:v>0.277507</c:v>
                </c:pt>
                <c:pt idx="2424">
                  <c:v>0.2764395</c:v>
                </c:pt>
                <c:pt idx="2425">
                  <c:v>0.27537299999999998</c:v>
                </c:pt>
                <c:pt idx="2426">
                  <c:v>0.27430749999999998</c:v>
                </c:pt>
                <c:pt idx="2427">
                  <c:v>0.2732425</c:v>
                </c:pt>
                <c:pt idx="2428">
                  <c:v>0.272179</c:v>
                </c:pt>
                <c:pt idx="2429">
                  <c:v>0.27111599999999997</c:v>
                </c:pt>
                <c:pt idx="2430">
                  <c:v>0.27005399999999996</c:v>
                </c:pt>
                <c:pt idx="2431">
                  <c:v>0.2689935</c:v>
                </c:pt>
                <c:pt idx="2432">
                  <c:v>0.26793349999999999</c:v>
                </c:pt>
                <c:pt idx="2433">
                  <c:v>0.26687450000000001</c:v>
                </c:pt>
                <c:pt idx="2434">
                  <c:v>0.26581699999999997</c:v>
                </c:pt>
                <c:pt idx="2435">
                  <c:v>0.26476</c:v>
                </c:pt>
                <c:pt idx="2436">
                  <c:v>0.26370450000000001</c:v>
                </c:pt>
                <c:pt idx="2437">
                  <c:v>0.26264949999999998</c:v>
                </c:pt>
                <c:pt idx="2438">
                  <c:v>0.261596</c:v>
                </c:pt>
                <c:pt idx="2439">
                  <c:v>0.26054349999999998</c:v>
                </c:pt>
                <c:pt idx="2440">
                  <c:v>0.25949199999999994</c:v>
                </c:pt>
                <c:pt idx="2441">
                  <c:v>0.25844200000000001</c:v>
                </c:pt>
                <c:pt idx="2442">
                  <c:v>0.25739250000000002</c:v>
                </c:pt>
                <c:pt idx="2443">
                  <c:v>0.25634449999999998</c:v>
                </c:pt>
                <c:pt idx="2444">
                  <c:v>0.25529750000000001</c:v>
                </c:pt>
                <c:pt idx="2445">
                  <c:v>0.25425149999999996</c:v>
                </c:pt>
                <c:pt idx="2446">
                  <c:v>0.25320700000000002</c:v>
                </c:pt>
                <c:pt idx="2447">
                  <c:v>0.25216349999999998</c:v>
                </c:pt>
                <c:pt idx="2448">
                  <c:v>0.2511215</c:v>
                </c:pt>
                <c:pt idx="2449">
                  <c:v>0.25008049999999998</c:v>
                </c:pt>
                <c:pt idx="2450">
                  <c:v>0.2490405</c:v>
                </c:pt>
                <c:pt idx="2451">
                  <c:v>0.24800149999999999</c:v>
                </c:pt>
                <c:pt idx="2452">
                  <c:v>0.2469645</c:v>
                </c:pt>
                <c:pt idx="2453">
                  <c:v>0.24592800000000001</c:v>
                </c:pt>
                <c:pt idx="2454">
                  <c:v>0.24489299999999997</c:v>
                </c:pt>
                <c:pt idx="2455">
                  <c:v>0.24385949999999998</c:v>
                </c:pt>
                <c:pt idx="2456">
                  <c:v>0.24282699999999999</c:v>
                </c:pt>
                <c:pt idx="2457">
                  <c:v>0.24179599999999998</c:v>
                </c:pt>
                <c:pt idx="2458">
                  <c:v>0.24076599999999998</c:v>
                </c:pt>
                <c:pt idx="2459">
                  <c:v>0.23973749999999996</c:v>
                </c:pt>
                <c:pt idx="2460">
                  <c:v>0.23871049999999999</c:v>
                </c:pt>
                <c:pt idx="2461">
                  <c:v>0.23768449999999999</c:v>
                </c:pt>
                <c:pt idx="2462">
                  <c:v>0.23665999999999998</c:v>
                </c:pt>
                <c:pt idx="2463">
                  <c:v>0.23563699999999999</c:v>
                </c:pt>
                <c:pt idx="2464">
                  <c:v>0.2346155</c:v>
                </c:pt>
                <c:pt idx="2465">
                  <c:v>0.23359499999999997</c:v>
                </c:pt>
                <c:pt idx="2466">
                  <c:v>0.23257599999999998</c:v>
                </c:pt>
                <c:pt idx="2467">
                  <c:v>0.23155849999999997</c:v>
                </c:pt>
                <c:pt idx="2468">
                  <c:v>0.230542</c:v>
                </c:pt>
                <c:pt idx="2469">
                  <c:v>0.2295275</c:v>
                </c:pt>
                <c:pt idx="2470">
                  <c:v>0.22851399999999999</c:v>
                </c:pt>
                <c:pt idx="2471">
                  <c:v>0.2275025</c:v>
                </c:pt>
                <c:pt idx="2472">
                  <c:v>0.226492</c:v>
                </c:pt>
                <c:pt idx="2473">
                  <c:v>0.22548299999999999</c:v>
                </c:pt>
                <c:pt idx="2474">
                  <c:v>0.22447549999999999</c:v>
                </c:pt>
                <c:pt idx="2475">
                  <c:v>0.22346949999999999</c:v>
                </c:pt>
                <c:pt idx="2476">
                  <c:v>0.22246499999999997</c:v>
                </c:pt>
                <c:pt idx="2477">
                  <c:v>0.22146249999999998</c:v>
                </c:pt>
                <c:pt idx="2478">
                  <c:v>0.22046099999999999</c:v>
                </c:pt>
                <c:pt idx="2479">
                  <c:v>0.21946099999999999</c:v>
                </c:pt>
                <c:pt idx="2480">
                  <c:v>0.21846299999999999</c:v>
                </c:pt>
                <c:pt idx="2481">
                  <c:v>0.21746599999999999</c:v>
                </c:pt>
                <c:pt idx="2482">
                  <c:v>0.21647099999999997</c:v>
                </c:pt>
                <c:pt idx="2483">
                  <c:v>0.21547749999999999</c:v>
                </c:pt>
                <c:pt idx="2484">
                  <c:v>0.2144855</c:v>
                </c:pt>
                <c:pt idx="2485">
                  <c:v>0.21349499999999999</c:v>
                </c:pt>
                <c:pt idx="2486">
                  <c:v>0.212506</c:v>
                </c:pt>
                <c:pt idx="2487">
                  <c:v>0.21151900000000001</c:v>
                </c:pt>
                <c:pt idx="2488">
                  <c:v>0.21053349999999998</c:v>
                </c:pt>
                <c:pt idx="2489">
                  <c:v>0.2095495</c:v>
                </c:pt>
                <c:pt idx="2490">
                  <c:v>0.20856749999999999</c:v>
                </c:pt>
                <c:pt idx="2491">
                  <c:v>0.20758699999999999</c:v>
                </c:pt>
                <c:pt idx="2492">
                  <c:v>0.20660799999999999</c:v>
                </c:pt>
                <c:pt idx="2493">
                  <c:v>0.20563100000000001</c:v>
                </c:pt>
                <c:pt idx="2494">
                  <c:v>0.20465549999999999</c:v>
                </c:pt>
                <c:pt idx="2495">
                  <c:v>0.20368199999999997</c:v>
                </c:pt>
                <c:pt idx="2496">
                  <c:v>0.20271</c:v>
                </c:pt>
                <c:pt idx="2497">
                  <c:v>0.20173949999999999</c:v>
                </c:pt>
                <c:pt idx="2498">
                  <c:v>0.20077100000000001</c:v>
                </c:pt>
                <c:pt idx="2499">
                  <c:v>0.1998045</c:v>
                </c:pt>
                <c:pt idx="2500">
                  <c:v>0.1988395</c:v>
                </c:pt>
                <c:pt idx="2501">
                  <c:v>0.19787649999999998</c:v>
                </c:pt>
                <c:pt idx="2502">
                  <c:v>0.19691500000000001</c:v>
                </c:pt>
                <c:pt idx="2503">
                  <c:v>0.19595549999999998</c:v>
                </c:pt>
                <c:pt idx="2504">
                  <c:v>0.19499749999999999</c:v>
                </c:pt>
                <c:pt idx="2505">
                  <c:v>0.19404149999999998</c:v>
                </c:pt>
                <c:pt idx="2506">
                  <c:v>0.1930875</c:v>
                </c:pt>
                <c:pt idx="2507">
                  <c:v>0.19213549999999999</c:v>
                </c:pt>
                <c:pt idx="2508">
                  <c:v>0.19118499999999999</c:v>
                </c:pt>
                <c:pt idx="2509">
                  <c:v>0.19023649999999998</c:v>
                </c:pt>
                <c:pt idx="2510">
                  <c:v>0.18929000000000001</c:v>
                </c:pt>
                <c:pt idx="2511">
                  <c:v>0.18834499999999998</c:v>
                </c:pt>
                <c:pt idx="2512">
                  <c:v>0.18740199999999999</c:v>
                </c:pt>
                <c:pt idx="2513">
                  <c:v>0.18646099999999999</c:v>
                </c:pt>
                <c:pt idx="2514">
                  <c:v>0.18552199999999999</c:v>
                </c:pt>
                <c:pt idx="2515">
                  <c:v>0.18458499999999997</c:v>
                </c:pt>
                <c:pt idx="2516">
                  <c:v>0.18364999999999998</c:v>
                </c:pt>
                <c:pt idx="2517">
                  <c:v>0.1827165</c:v>
                </c:pt>
                <c:pt idx="2518">
                  <c:v>0.18178550000000002</c:v>
                </c:pt>
                <c:pt idx="2519">
                  <c:v>0.18085599999999999</c:v>
                </c:pt>
                <c:pt idx="2520">
                  <c:v>0.17992899999999998</c:v>
                </c:pt>
                <c:pt idx="2521">
                  <c:v>0.17900349999999998</c:v>
                </c:pt>
                <c:pt idx="2522">
                  <c:v>0.17807999999999999</c:v>
                </c:pt>
                <c:pt idx="2523">
                  <c:v>0.17715899999999998</c:v>
                </c:pt>
                <c:pt idx="2524">
                  <c:v>0.17623949999999999</c:v>
                </c:pt>
                <c:pt idx="2525">
                  <c:v>0.17532249999999999</c:v>
                </c:pt>
                <c:pt idx="2526">
                  <c:v>0.17440699999999998</c:v>
                </c:pt>
                <c:pt idx="2527">
                  <c:v>0.17349400000000001</c:v>
                </c:pt>
                <c:pt idx="2528">
                  <c:v>0.17258249999999997</c:v>
                </c:pt>
                <c:pt idx="2529">
                  <c:v>0.17167350000000001</c:v>
                </c:pt>
                <c:pt idx="2530">
                  <c:v>0.17076649999999999</c:v>
                </c:pt>
                <c:pt idx="2531">
                  <c:v>0.16986199999999999</c:v>
                </c:pt>
                <c:pt idx="2532">
                  <c:v>0.16895899999999997</c:v>
                </c:pt>
                <c:pt idx="2533">
                  <c:v>0.1680585</c:v>
                </c:pt>
                <c:pt idx="2534">
                  <c:v>0.16716</c:v>
                </c:pt>
                <c:pt idx="2535">
                  <c:v>0.16626350000000001</c:v>
                </c:pt>
                <c:pt idx="2536">
                  <c:v>0.16536899999999999</c:v>
                </c:pt>
                <c:pt idx="2537">
                  <c:v>0.16447699999999998</c:v>
                </c:pt>
                <c:pt idx="2538">
                  <c:v>0.16358699999999998</c:v>
                </c:pt>
                <c:pt idx="2539">
                  <c:v>0.16269899999999998</c:v>
                </c:pt>
                <c:pt idx="2540">
                  <c:v>0.1618135</c:v>
                </c:pt>
                <c:pt idx="2541">
                  <c:v>0.16092999999999999</c:v>
                </c:pt>
                <c:pt idx="2542">
                  <c:v>0.16004850000000001</c:v>
                </c:pt>
                <c:pt idx="2543">
                  <c:v>0.15916949999999999</c:v>
                </c:pt>
                <c:pt idx="2544">
                  <c:v>0.15829249999999997</c:v>
                </c:pt>
                <c:pt idx="2545">
                  <c:v>0.157418</c:v>
                </c:pt>
                <c:pt idx="2546">
                  <c:v>0.15654549999999998</c:v>
                </c:pt>
                <c:pt idx="2547">
                  <c:v>0.15567549999999999</c:v>
                </c:pt>
                <c:pt idx="2548">
                  <c:v>0.15480749999999999</c:v>
                </c:pt>
                <c:pt idx="2549">
                  <c:v>0.153942</c:v>
                </c:pt>
                <c:pt idx="2550">
                  <c:v>0.15307849999999998</c:v>
                </c:pt>
                <c:pt idx="2551">
                  <c:v>0.15221699999999999</c:v>
                </c:pt>
                <c:pt idx="2552">
                  <c:v>0.15135849999999998</c:v>
                </c:pt>
                <c:pt idx="2553">
                  <c:v>0.15050149999999998</c:v>
                </c:pt>
                <c:pt idx="2554">
                  <c:v>0.14964749999999999</c:v>
                </c:pt>
                <c:pt idx="2555">
                  <c:v>0.1487955</c:v>
                </c:pt>
                <c:pt idx="2556">
                  <c:v>0.14794549999999998</c:v>
                </c:pt>
                <c:pt idx="2557">
                  <c:v>0.14709849999999999</c:v>
                </c:pt>
                <c:pt idx="2558">
                  <c:v>0.14625350000000001</c:v>
                </c:pt>
                <c:pt idx="2559">
                  <c:v>0.1454105</c:v>
                </c:pt>
                <c:pt idx="2560">
                  <c:v>0.14456999999999998</c:v>
                </c:pt>
                <c:pt idx="2561">
                  <c:v>0.14373199999999997</c:v>
                </c:pt>
                <c:pt idx="2562">
                  <c:v>0.14289649999999998</c:v>
                </c:pt>
                <c:pt idx="2563">
                  <c:v>0.14206349999999998</c:v>
                </c:pt>
                <c:pt idx="2564">
                  <c:v>0.14123249999999998</c:v>
                </c:pt>
                <c:pt idx="2565">
                  <c:v>0.140404</c:v>
                </c:pt>
                <c:pt idx="2566">
                  <c:v>0.13957799999999998</c:v>
                </c:pt>
                <c:pt idx="2567">
                  <c:v>0.13875399999999999</c:v>
                </c:pt>
                <c:pt idx="2568">
                  <c:v>0.137933</c:v>
                </c:pt>
                <c:pt idx="2569">
                  <c:v>0.13711399999999999</c:v>
                </c:pt>
                <c:pt idx="2570">
                  <c:v>0.13629749999999999</c:v>
                </c:pt>
                <c:pt idx="2571">
                  <c:v>0.13548350000000001</c:v>
                </c:pt>
                <c:pt idx="2572">
                  <c:v>0.13467199999999999</c:v>
                </c:pt>
                <c:pt idx="2573">
                  <c:v>0.1338625</c:v>
                </c:pt>
                <c:pt idx="2574">
                  <c:v>0.13305600000000001</c:v>
                </c:pt>
                <c:pt idx="2575">
                  <c:v>0.13225149999999999</c:v>
                </c:pt>
                <c:pt idx="2576">
                  <c:v>0.13144999999999998</c:v>
                </c:pt>
                <c:pt idx="2577">
                  <c:v>0.1306505</c:v>
                </c:pt>
                <c:pt idx="2578">
                  <c:v>0.129854</c:v>
                </c:pt>
                <c:pt idx="2579">
                  <c:v>0.12905949999999999</c:v>
                </c:pt>
                <c:pt idx="2580">
                  <c:v>0.12826749999999998</c:v>
                </c:pt>
                <c:pt idx="2581">
                  <c:v>0.12747849999999999</c:v>
                </c:pt>
                <c:pt idx="2582">
                  <c:v>0.12669149999999998</c:v>
                </c:pt>
                <c:pt idx="2583">
                  <c:v>0.12590699999999999</c:v>
                </c:pt>
                <c:pt idx="2584">
                  <c:v>0.1251255</c:v>
                </c:pt>
                <c:pt idx="2585">
                  <c:v>0.124346</c:v>
                </c:pt>
                <c:pt idx="2586">
                  <c:v>0.1235695</c:v>
                </c:pt>
                <c:pt idx="2587">
                  <c:v>0.122795</c:v>
                </c:pt>
                <c:pt idx="2588">
                  <c:v>0.12202350000000001</c:v>
                </c:pt>
                <c:pt idx="2589">
                  <c:v>0.12125449999999999</c:v>
                </c:pt>
                <c:pt idx="2590">
                  <c:v>0.120488</c:v>
                </c:pt>
                <c:pt idx="2591">
                  <c:v>0.11972399999999998</c:v>
                </c:pt>
                <c:pt idx="2592">
                  <c:v>0.1189625</c:v>
                </c:pt>
                <c:pt idx="2593">
                  <c:v>0.1182035</c:v>
                </c:pt>
                <c:pt idx="2594">
                  <c:v>0.1174475</c:v>
                </c:pt>
                <c:pt idx="2595">
                  <c:v>0.11669399999999999</c:v>
                </c:pt>
                <c:pt idx="2596">
                  <c:v>0.1159425</c:v>
                </c:pt>
                <c:pt idx="2597">
                  <c:v>0.11519450000000001</c:v>
                </c:pt>
                <c:pt idx="2598">
                  <c:v>0.11444849999999999</c:v>
                </c:pt>
                <c:pt idx="2599">
                  <c:v>0.113705</c:v>
                </c:pt>
                <c:pt idx="2600">
                  <c:v>0.1129645</c:v>
                </c:pt>
                <c:pt idx="2601">
                  <c:v>0.11222650000000001</c:v>
                </c:pt>
                <c:pt idx="2602">
                  <c:v>0.11149099999999999</c:v>
                </c:pt>
                <c:pt idx="2603">
                  <c:v>0.1107585</c:v>
                </c:pt>
                <c:pt idx="2604">
                  <c:v>0.11002849999999999</c:v>
                </c:pt>
                <c:pt idx="2605">
                  <c:v>0.109301</c:v>
                </c:pt>
                <c:pt idx="2606">
                  <c:v>0.10857599999999999</c:v>
                </c:pt>
                <c:pt idx="2607">
                  <c:v>0.10785400000000001</c:v>
                </c:pt>
                <c:pt idx="2608">
                  <c:v>0.10713449999999999</c:v>
                </c:pt>
                <c:pt idx="2609">
                  <c:v>0.1064175</c:v>
                </c:pt>
                <c:pt idx="2610">
                  <c:v>0.10570299999999999</c:v>
                </c:pt>
                <c:pt idx="2611">
                  <c:v>0.1049915</c:v>
                </c:pt>
                <c:pt idx="2612">
                  <c:v>0.10428299999999999</c:v>
                </c:pt>
                <c:pt idx="2613">
                  <c:v>0.10357649999999999</c:v>
                </c:pt>
                <c:pt idx="2614">
                  <c:v>0.10287299999999999</c:v>
                </c:pt>
                <c:pt idx="2615">
                  <c:v>0.1021725</c:v>
                </c:pt>
                <c:pt idx="2616">
                  <c:v>0.10147400000000001</c:v>
                </c:pt>
                <c:pt idx="2617">
                  <c:v>0.10077900000000001</c:v>
                </c:pt>
                <c:pt idx="2618">
                  <c:v>0.10008599999999999</c:v>
                </c:pt>
                <c:pt idx="2619">
                  <c:v>9.9395999999999998E-2</c:v>
                </c:pt>
                <c:pt idx="2620">
                  <c:v>9.8708500000000005E-2</c:v>
                </c:pt>
                <c:pt idx="2621">
                  <c:v>9.8023999999999986E-2</c:v>
                </c:pt>
                <c:pt idx="2622">
                  <c:v>9.7341999999999998E-2</c:v>
                </c:pt>
                <c:pt idx="2623">
                  <c:v>9.6662999999999985E-2</c:v>
                </c:pt>
                <c:pt idx="2624">
                  <c:v>9.5986500000000002E-2</c:v>
                </c:pt>
                <c:pt idx="2625">
                  <c:v>9.5312999999999995E-2</c:v>
                </c:pt>
                <c:pt idx="2626">
                  <c:v>9.4642000000000004E-2</c:v>
                </c:pt>
                <c:pt idx="2627">
                  <c:v>9.3973500000000001E-2</c:v>
                </c:pt>
                <c:pt idx="2628">
                  <c:v>9.3308000000000002E-2</c:v>
                </c:pt>
                <c:pt idx="2629">
                  <c:v>9.2644999999999991E-2</c:v>
                </c:pt>
                <c:pt idx="2630">
                  <c:v>9.1984999999999997E-2</c:v>
                </c:pt>
                <c:pt idx="2631">
                  <c:v>9.1327499999999992E-2</c:v>
                </c:pt>
                <c:pt idx="2632">
                  <c:v>9.0673000000000004E-2</c:v>
                </c:pt>
                <c:pt idx="2633">
                  <c:v>9.0021000000000004E-2</c:v>
                </c:pt>
                <c:pt idx="2634">
                  <c:v>8.9371999999999993E-2</c:v>
                </c:pt>
                <c:pt idx="2635">
                  <c:v>8.8725999999999985E-2</c:v>
                </c:pt>
                <c:pt idx="2636">
                  <c:v>8.8081999999999994E-2</c:v>
                </c:pt>
                <c:pt idx="2637">
                  <c:v>8.7441499999999991E-2</c:v>
                </c:pt>
                <c:pt idx="2638">
                  <c:v>8.6803499999999992E-2</c:v>
                </c:pt>
                <c:pt idx="2639">
                  <c:v>8.6168000000000008E-2</c:v>
                </c:pt>
                <c:pt idx="2640">
                  <c:v>8.55355E-2</c:v>
                </c:pt>
                <c:pt idx="2641">
                  <c:v>8.4905499999999995E-2</c:v>
                </c:pt>
                <c:pt idx="2642">
                  <c:v>8.4278500000000006E-2</c:v>
                </c:pt>
                <c:pt idx="2643">
                  <c:v>8.3654499999999993E-2</c:v>
                </c:pt>
                <c:pt idx="2644">
                  <c:v>8.3032999999999996E-2</c:v>
                </c:pt>
                <c:pt idx="2645">
                  <c:v>8.2413999999999987E-2</c:v>
                </c:pt>
                <c:pt idx="2646">
                  <c:v>8.1797999999999982E-2</c:v>
                </c:pt>
                <c:pt idx="2647">
                  <c:v>8.1185000000000007E-2</c:v>
                </c:pt>
                <c:pt idx="2648">
                  <c:v>8.0574500000000007E-2</c:v>
                </c:pt>
                <c:pt idx="2649">
                  <c:v>7.9966999999999996E-2</c:v>
                </c:pt>
                <c:pt idx="2650">
                  <c:v>7.9361999999999988E-2</c:v>
                </c:pt>
                <c:pt idx="2651">
                  <c:v>7.8759999999999983E-2</c:v>
                </c:pt>
                <c:pt idx="2652">
                  <c:v>7.8160499999999994E-2</c:v>
                </c:pt>
                <c:pt idx="2653">
                  <c:v>7.7563999999999994E-2</c:v>
                </c:pt>
                <c:pt idx="2654">
                  <c:v>7.6970499999999997E-2</c:v>
                </c:pt>
                <c:pt idx="2655">
                  <c:v>7.6379500000000003E-2</c:v>
                </c:pt>
                <c:pt idx="2656">
                  <c:v>7.5791499999999998E-2</c:v>
                </c:pt>
                <c:pt idx="2657">
                  <c:v>7.5205999999999995E-2</c:v>
                </c:pt>
                <c:pt idx="2658">
                  <c:v>7.4623499999999995E-2</c:v>
                </c:pt>
                <c:pt idx="2659">
                  <c:v>7.4043499999999998E-2</c:v>
                </c:pt>
                <c:pt idx="2660">
                  <c:v>7.346649999999999E-2</c:v>
                </c:pt>
                <c:pt idx="2661">
                  <c:v>7.2892499999999999E-2</c:v>
                </c:pt>
                <c:pt idx="2662">
                  <c:v>7.2320999999999996E-2</c:v>
                </c:pt>
                <c:pt idx="2663">
                  <c:v>7.1751999999999996E-2</c:v>
                </c:pt>
                <c:pt idx="2664">
                  <c:v>7.1185999999999999E-2</c:v>
                </c:pt>
                <c:pt idx="2665">
                  <c:v>7.0622999999999991E-2</c:v>
                </c:pt>
                <c:pt idx="2666">
                  <c:v>7.00625E-2</c:v>
                </c:pt>
                <c:pt idx="2667">
                  <c:v>6.9504999999999997E-2</c:v>
                </c:pt>
                <c:pt idx="2668">
                  <c:v>6.8950499999999998E-2</c:v>
                </c:pt>
                <c:pt idx="2669">
                  <c:v>6.8398499999999987E-2</c:v>
                </c:pt>
                <c:pt idx="2670">
                  <c:v>6.7848999999999993E-2</c:v>
                </c:pt>
                <c:pt idx="2671">
                  <c:v>6.7302999999999988E-2</c:v>
                </c:pt>
                <c:pt idx="2672">
                  <c:v>6.6758999999999999E-2</c:v>
                </c:pt>
                <c:pt idx="2673">
                  <c:v>6.62185E-2</c:v>
                </c:pt>
                <c:pt idx="2674">
                  <c:v>6.5680000000000002E-2</c:v>
                </c:pt>
                <c:pt idx="2675">
                  <c:v>6.5144999999999995E-2</c:v>
                </c:pt>
                <c:pt idx="2676">
                  <c:v>6.4612499999999989E-2</c:v>
                </c:pt>
                <c:pt idx="2677">
                  <c:v>6.4082500000000001E-2</c:v>
                </c:pt>
                <c:pt idx="2678">
                  <c:v>6.3555499999999987E-2</c:v>
                </c:pt>
                <c:pt idx="2679">
                  <c:v>6.3031500000000004E-2</c:v>
                </c:pt>
                <c:pt idx="2680">
                  <c:v>6.2509999999999996E-2</c:v>
                </c:pt>
                <c:pt idx="2681">
                  <c:v>6.1990999999999997E-2</c:v>
                </c:pt>
                <c:pt idx="2682">
                  <c:v>6.1475000000000002E-2</c:v>
                </c:pt>
                <c:pt idx="2683">
                  <c:v>6.0962000000000002E-2</c:v>
                </c:pt>
                <c:pt idx="2684">
                  <c:v>6.0451499999999998E-2</c:v>
                </c:pt>
                <c:pt idx="2685">
                  <c:v>5.9944000000000004E-2</c:v>
                </c:pt>
                <c:pt idx="2686">
                  <c:v>5.9438999999999999E-2</c:v>
                </c:pt>
                <c:pt idx="2687">
                  <c:v>5.8936999999999996E-2</c:v>
                </c:pt>
                <c:pt idx="2688">
                  <c:v>5.8437499999999996E-2</c:v>
                </c:pt>
                <c:pt idx="2689">
                  <c:v>5.7940999999999999E-2</c:v>
                </c:pt>
                <c:pt idx="2690">
                  <c:v>5.7446999999999998E-2</c:v>
                </c:pt>
                <c:pt idx="2691">
                  <c:v>5.6956E-2</c:v>
                </c:pt>
                <c:pt idx="2692">
                  <c:v>5.6467499999999997E-2</c:v>
                </c:pt>
                <c:pt idx="2693">
                  <c:v>5.5981999999999997E-2</c:v>
                </c:pt>
                <c:pt idx="2694">
                  <c:v>5.5499E-2</c:v>
                </c:pt>
                <c:pt idx="2695">
                  <c:v>5.5018499999999998E-2</c:v>
                </c:pt>
                <c:pt idx="2696">
                  <c:v>5.4541499999999993E-2</c:v>
                </c:pt>
                <c:pt idx="2697">
                  <c:v>5.4066499999999997E-2</c:v>
                </c:pt>
                <c:pt idx="2698">
                  <c:v>5.3594499999999996E-2</c:v>
                </c:pt>
                <c:pt idx="2699">
                  <c:v>5.3125499999999999E-2</c:v>
                </c:pt>
                <c:pt idx="2700">
                  <c:v>5.2658499999999997E-2</c:v>
                </c:pt>
                <c:pt idx="2701">
                  <c:v>5.2194999999999998E-2</c:v>
                </c:pt>
                <c:pt idx="2702">
                  <c:v>5.1733500000000002E-2</c:v>
                </c:pt>
                <c:pt idx="2703">
                  <c:v>5.1275499999999995E-2</c:v>
                </c:pt>
                <c:pt idx="2704">
                  <c:v>5.0819499999999997E-2</c:v>
                </c:pt>
                <c:pt idx="2705">
                  <c:v>5.0366500000000002E-2</c:v>
                </c:pt>
                <c:pt idx="2706">
                  <c:v>4.9915999999999995E-2</c:v>
                </c:pt>
                <c:pt idx="2707">
                  <c:v>4.9468499999999999E-2</c:v>
                </c:pt>
                <c:pt idx="2708">
                  <c:v>4.9023499999999998E-2</c:v>
                </c:pt>
                <c:pt idx="2709">
                  <c:v>4.85815E-2</c:v>
                </c:pt>
                <c:pt idx="2710">
                  <c:v>4.8141499999999997E-2</c:v>
                </c:pt>
                <c:pt idx="2711">
                  <c:v>4.770499999999999E-2</c:v>
                </c:pt>
                <c:pt idx="2712">
                  <c:v>4.72705E-2</c:v>
                </c:pt>
                <c:pt idx="2713">
                  <c:v>4.6838999999999999E-2</c:v>
                </c:pt>
                <c:pt idx="2714">
                  <c:v>4.641E-2</c:v>
                </c:pt>
                <c:pt idx="2715">
                  <c:v>4.5983499999999997E-2</c:v>
                </c:pt>
                <c:pt idx="2716">
                  <c:v>4.5559999999999996E-2</c:v>
                </c:pt>
                <c:pt idx="2717">
                  <c:v>4.5138999999999999E-2</c:v>
                </c:pt>
                <c:pt idx="2718">
                  <c:v>4.4720999999999997E-2</c:v>
                </c:pt>
                <c:pt idx="2719">
                  <c:v>4.4305000000000004E-2</c:v>
                </c:pt>
                <c:pt idx="2720">
                  <c:v>4.3892E-2</c:v>
                </c:pt>
                <c:pt idx="2721">
                  <c:v>4.3481499999999999E-2</c:v>
                </c:pt>
                <c:pt idx="2722">
                  <c:v>4.3074000000000001E-2</c:v>
                </c:pt>
                <c:pt idx="2723">
                  <c:v>4.2668499999999998E-2</c:v>
                </c:pt>
                <c:pt idx="2724">
                  <c:v>4.2265999999999991E-2</c:v>
                </c:pt>
                <c:pt idx="2725">
                  <c:v>4.1866E-2</c:v>
                </c:pt>
                <c:pt idx="2726">
                  <c:v>4.1468499999999991E-2</c:v>
                </c:pt>
                <c:pt idx="2727">
                  <c:v>4.1073999999999992E-2</c:v>
                </c:pt>
                <c:pt idx="2728">
                  <c:v>4.0681999999999996E-2</c:v>
                </c:pt>
                <c:pt idx="2729">
                  <c:v>4.0292000000000001E-2</c:v>
                </c:pt>
                <c:pt idx="2730">
                  <c:v>3.9904999999999996E-2</c:v>
                </c:pt>
                <c:pt idx="2731">
                  <c:v>3.95205E-2</c:v>
                </c:pt>
                <c:pt idx="2732">
                  <c:v>3.9138999999999993E-2</c:v>
                </c:pt>
                <c:pt idx="2733">
                  <c:v>3.8759499999999995E-2</c:v>
                </c:pt>
                <c:pt idx="2734">
                  <c:v>3.83825E-2</c:v>
                </c:pt>
                <c:pt idx="2735">
                  <c:v>3.8008500000000001E-2</c:v>
                </c:pt>
                <c:pt idx="2736">
                  <c:v>3.7636999999999997E-2</c:v>
                </c:pt>
                <c:pt idx="2737">
                  <c:v>3.7267499999999995E-2</c:v>
                </c:pt>
                <c:pt idx="2738">
                  <c:v>3.6900999999999996E-2</c:v>
                </c:pt>
                <c:pt idx="2739">
                  <c:v>3.6537E-2</c:v>
                </c:pt>
                <c:pt idx="2740">
                  <c:v>3.6175499999999999E-2</c:v>
                </c:pt>
                <c:pt idx="2741">
                  <c:v>3.5815999999999994E-2</c:v>
                </c:pt>
                <c:pt idx="2742">
                  <c:v>3.5459499999999998E-2</c:v>
                </c:pt>
                <c:pt idx="2743">
                  <c:v>3.5105499999999998E-2</c:v>
                </c:pt>
                <c:pt idx="2744">
                  <c:v>3.4754E-2</c:v>
                </c:pt>
                <c:pt idx="2745">
                  <c:v>3.4404999999999998E-2</c:v>
                </c:pt>
                <c:pt idx="2746">
                  <c:v>3.4057999999999998E-2</c:v>
                </c:pt>
                <c:pt idx="2747">
                  <c:v>3.3714000000000001E-2</c:v>
                </c:pt>
                <c:pt idx="2748">
                  <c:v>3.3372499999999999E-2</c:v>
                </c:pt>
                <c:pt idx="2749">
                  <c:v>3.3033E-2</c:v>
                </c:pt>
                <c:pt idx="2750">
                  <c:v>3.2695999999999996E-2</c:v>
                </c:pt>
                <c:pt idx="2751">
                  <c:v>3.2361999999999995E-2</c:v>
                </c:pt>
                <c:pt idx="2752">
                  <c:v>3.2029999999999996E-2</c:v>
                </c:pt>
                <c:pt idx="2753">
                  <c:v>3.17005E-2</c:v>
                </c:pt>
                <c:pt idx="2754">
                  <c:v>3.1373499999999999E-2</c:v>
                </c:pt>
                <c:pt idx="2755">
                  <c:v>3.10485E-2</c:v>
                </c:pt>
                <c:pt idx="2756">
                  <c:v>3.0726E-2</c:v>
                </c:pt>
                <c:pt idx="2757">
                  <c:v>3.04065E-2</c:v>
                </c:pt>
                <c:pt idx="2758">
                  <c:v>3.0089000000000001E-2</c:v>
                </c:pt>
                <c:pt idx="2759">
                  <c:v>2.9773500000000001E-2</c:v>
                </c:pt>
                <c:pt idx="2760">
                  <c:v>2.9461000000000001E-2</c:v>
                </c:pt>
                <c:pt idx="2761">
                  <c:v>2.9150499999999999E-2</c:v>
                </c:pt>
                <c:pt idx="2762">
                  <c:v>2.88425E-2</c:v>
                </c:pt>
                <c:pt idx="2763">
                  <c:v>2.8536499999999999E-2</c:v>
                </c:pt>
                <c:pt idx="2764">
                  <c:v>2.8233499999999998E-2</c:v>
                </c:pt>
                <c:pt idx="2765">
                  <c:v>2.7931999999999998E-2</c:v>
                </c:pt>
                <c:pt idx="2766">
                  <c:v>2.7633499999999998E-2</c:v>
                </c:pt>
                <c:pt idx="2767">
                  <c:v>2.7336999999999997E-2</c:v>
                </c:pt>
                <c:pt idx="2768">
                  <c:v>2.7043000000000001E-2</c:v>
                </c:pt>
                <c:pt idx="2769">
                  <c:v>2.6751E-2</c:v>
                </c:pt>
                <c:pt idx="2770">
                  <c:v>2.6461499999999999E-2</c:v>
                </c:pt>
                <c:pt idx="2771">
                  <c:v>2.6174499999999996E-2</c:v>
                </c:pt>
                <c:pt idx="2772">
                  <c:v>2.5889499999999999E-2</c:v>
                </c:pt>
                <c:pt idx="2773">
                  <c:v>2.5606499999999997E-2</c:v>
                </c:pt>
                <c:pt idx="2774">
                  <c:v>2.5325999999999998E-2</c:v>
                </c:pt>
                <c:pt idx="2775">
                  <c:v>2.5048000000000001E-2</c:v>
                </c:pt>
                <c:pt idx="2776">
                  <c:v>2.4771999999999999E-2</c:v>
                </c:pt>
                <c:pt idx="2777">
                  <c:v>2.4497999999999995E-2</c:v>
                </c:pt>
                <c:pt idx="2778">
                  <c:v>2.4226500000000002E-2</c:v>
                </c:pt>
                <c:pt idx="2779">
                  <c:v>2.3956999999999999E-2</c:v>
                </c:pt>
                <c:pt idx="2780">
                  <c:v>2.3689999999999999E-2</c:v>
                </c:pt>
                <c:pt idx="2781">
                  <c:v>2.3424999999999998E-2</c:v>
                </c:pt>
                <c:pt idx="2782">
                  <c:v>2.3162499999999999E-2</c:v>
                </c:pt>
                <c:pt idx="2783">
                  <c:v>2.2901499999999998E-2</c:v>
                </c:pt>
                <c:pt idx="2784">
                  <c:v>2.2642999999999996E-2</c:v>
                </c:pt>
                <c:pt idx="2785">
                  <c:v>2.2387000000000001E-2</c:v>
                </c:pt>
                <c:pt idx="2786">
                  <c:v>2.2133E-2</c:v>
                </c:pt>
                <c:pt idx="2787">
                  <c:v>2.1880499999999997E-2</c:v>
                </c:pt>
                <c:pt idx="2788">
                  <c:v>2.1630999999999997E-2</c:v>
                </c:pt>
                <c:pt idx="2789">
                  <c:v>2.1382999999999999E-2</c:v>
                </c:pt>
                <c:pt idx="2790">
                  <c:v>2.11375E-2</c:v>
                </c:pt>
                <c:pt idx="2791">
                  <c:v>2.0893999999999999E-2</c:v>
                </c:pt>
                <c:pt idx="2792">
                  <c:v>2.0652499999999997E-2</c:v>
                </c:pt>
                <c:pt idx="2793">
                  <c:v>2.0412999999999997E-2</c:v>
                </c:pt>
                <c:pt idx="2794">
                  <c:v>2.0175499999999999E-2</c:v>
                </c:pt>
                <c:pt idx="2795">
                  <c:v>1.9940499999999996E-2</c:v>
                </c:pt>
                <c:pt idx="2796">
                  <c:v>1.9706999999999999E-2</c:v>
                </c:pt>
                <c:pt idx="2797">
                  <c:v>1.9476E-2</c:v>
                </c:pt>
                <c:pt idx="2798">
                  <c:v>1.9246999999999997E-2</c:v>
                </c:pt>
                <c:pt idx="2799">
                  <c:v>1.9019499999999998E-2</c:v>
                </c:pt>
                <c:pt idx="2800">
                  <c:v>1.8794499999999999E-2</c:v>
                </c:pt>
                <c:pt idx="2801">
                  <c:v>1.8571499999999998E-2</c:v>
                </c:pt>
                <c:pt idx="2802">
                  <c:v>1.8349999999999998E-2</c:v>
                </c:pt>
                <c:pt idx="2803">
                  <c:v>1.8130999999999998E-2</c:v>
                </c:pt>
                <c:pt idx="2804">
                  <c:v>1.7913999999999999E-2</c:v>
                </c:pt>
                <c:pt idx="2805">
                  <c:v>1.7698499999999999E-2</c:v>
                </c:pt>
                <c:pt idx="2806">
                  <c:v>1.7485499999999998E-2</c:v>
                </c:pt>
                <c:pt idx="2807">
                  <c:v>1.7273999999999998E-2</c:v>
                </c:pt>
                <c:pt idx="2808">
                  <c:v>1.70645E-2</c:v>
                </c:pt>
                <c:pt idx="2809">
                  <c:v>1.6857E-2</c:v>
                </c:pt>
                <c:pt idx="2810">
                  <c:v>1.66515E-2</c:v>
                </c:pt>
                <c:pt idx="2811">
                  <c:v>1.6448000000000001E-2</c:v>
                </c:pt>
                <c:pt idx="2812">
                  <c:v>1.6245999999999997E-2</c:v>
                </c:pt>
                <c:pt idx="2813">
                  <c:v>1.6046000000000001E-2</c:v>
                </c:pt>
                <c:pt idx="2814">
                  <c:v>1.5847999999999998E-2</c:v>
                </c:pt>
                <c:pt idx="2815">
                  <c:v>1.5651999999999999E-2</c:v>
                </c:pt>
                <c:pt idx="2816">
                  <c:v>1.5457499999999999E-2</c:v>
                </c:pt>
                <c:pt idx="2817">
                  <c:v>1.5265000000000001E-2</c:v>
                </c:pt>
                <c:pt idx="2818">
                  <c:v>1.5074499999999999E-2</c:v>
                </c:pt>
                <c:pt idx="2819">
                  <c:v>1.4885499999999999E-2</c:v>
                </c:pt>
                <c:pt idx="2820">
                  <c:v>1.46985E-2</c:v>
                </c:pt>
                <c:pt idx="2821">
                  <c:v>1.4513499999999999E-2</c:v>
                </c:pt>
                <c:pt idx="2822">
                  <c:v>1.4329999999999999E-2</c:v>
                </c:pt>
                <c:pt idx="2823">
                  <c:v>1.41485E-2</c:v>
                </c:pt>
                <c:pt idx="2824">
                  <c:v>1.39685E-2</c:v>
                </c:pt>
                <c:pt idx="2825">
                  <c:v>1.3790499999999999E-2</c:v>
                </c:pt>
                <c:pt idx="2826">
                  <c:v>1.3613999999999999E-2</c:v>
                </c:pt>
                <c:pt idx="2827">
                  <c:v>1.34395E-2</c:v>
                </c:pt>
                <c:pt idx="2828">
                  <c:v>1.3266499999999999E-2</c:v>
                </c:pt>
                <c:pt idx="2829">
                  <c:v>1.3094999999999999E-2</c:v>
                </c:pt>
                <c:pt idx="2830">
                  <c:v>1.2925499999999999E-2</c:v>
                </c:pt>
                <c:pt idx="2831">
                  <c:v>1.2757999999999999E-2</c:v>
                </c:pt>
                <c:pt idx="2832">
                  <c:v>1.2591499999999999E-2</c:v>
                </c:pt>
                <c:pt idx="2833">
                  <c:v>1.2427499999999999E-2</c:v>
                </c:pt>
                <c:pt idx="2834">
                  <c:v>1.2264499999999999E-2</c:v>
                </c:pt>
                <c:pt idx="2835">
                  <c:v>1.21035E-2</c:v>
                </c:pt>
                <c:pt idx="2836">
                  <c:v>1.1944E-2</c:v>
                </c:pt>
                <c:pt idx="2837">
                  <c:v>1.1785999999999998E-2</c:v>
                </c:pt>
                <c:pt idx="2838">
                  <c:v>1.1629499999999999E-2</c:v>
                </c:pt>
                <c:pt idx="2839">
                  <c:v>1.1475000000000001E-2</c:v>
                </c:pt>
                <c:pt idx="2840">
                  <c:v>1.1322E-2</c:v>
                </c:pt>
                <c:pt idx="2841">
                  <c:v>1.11705E-2</c:v>
                </c:pt>
                <c:pt idx="2842">
                  <c:v>1.1021E-2</c:v>
                </c:pt>
                <c:pt idx="2843">
                  <c:v>1.0872499999999998E-2</c:v>
                </c:pt>
                <c:pt idx="2844">
                  <c:v>1.0725999999999999E-2</c:v>
                </c:pt>
                <c:pt idx="2845">
                  <c:v>1.05805E-2</c:v>
                </c:pt>
                <c:pt idx="2846">
                  <c:v>1.0437E-2</c:v>
                </c:pt>
                <c:pt idx="2847">
                  <c:v>1.0295E-2</c:v>
                </c:pt>
                <c:pt idx="2848">
                  <c:v>1.0154E-2</c:v>
                </c:pt>
                <c:pt idx="2849">
                  <c:v>1.0015E-2</c:v>
                </c:pt>
                <c:pt idx="2850">
                  <c:v>9.8774999999999991E-3</c:v>
                </c:pt>
                <c:pt idx="2851">
                  <c:v>9.7415000000000002E-3</c:v>
                </c:pt>
                <c:pt idx="2852">
                  <c:v>9.6069999999999992E-3</c:v>
                </c:pt>
                <c:pt idx="2853">
                  <c:v>9.4734999999999993E-3</c:v>
                </c:pt>
                <c:pt idx="2854">
                  <c:v>9.3419999999999996E-3</c:v>
                </c:pt>
                <c:pt idx="2855">
                  <c:v>9.2114999999999992E-3</c:v>
                </c:pt>
                <c:pt idx="2856">
                  <c:v>9.0829999999999991E-3</c:v>
                </c:pt>
                <c:pt idx="2857">
                  <c:v>8.9554999999999982E-3</c:v>
                </c:pt>
                <c:pt idx="2858">
                  <c:v>8.8294999999999988E-3</c:v>
                </c:pt>
                <c:pt idx="2859">
                  <c:v>8.7045000000000004E-3</c:v>
                </c:pt>
                <c:pt idx="2860">
                  <c:v>8.5814999999999989E-3</c:v>
                </c:pt>
                <c:pt idx="2861">
                  <c:v>8.4595E-3</c:v>
                </c:pt>
                <c:pt idx="2862">
                  <c:v>8.3389999999999992E-3</c:v>
                </c:pt>
                <c:pt idx="2863">
                  <c:v>8.2199999999999999E-3</c:v>
                </c:pt>
                <c:pt idx="2864">
                  <c:v>8.1024999999999986E-3</c:v>
                </c:pt>
                <c:pt idx="2865">
                  <c:v>7.986E-3</c:v>
                </c:pt>
                <c:pt idx="2866">
                  <c:v>7.8709999999999995E-3</c:v>
                </c:pt>
                <c:pt idx="2867">
                  <c:v>7.757E-3</c:v>
                </c:pt>
                <c:pt idx="2868">
                  <c:v>7.6444999999999994E-3</c:v>
                </c:pt>
                <c:pt idx="2869">
                  <c:v>7.5334999999999994E-3</c:v>
                </c:pt>
                <c:pt idx="2870">
                  <c:v>7.4234999999999995E-3</c:v>
                </c:pt>
                <c:pt idx="2871">
                  <c:v>7.3150000000000003E-3</c:v>
                </c:pt>
                <c:pt idx="2872">
                  <c:v>7.2079999999999991E-3</c:v>
                </c:pt>
                <c:pt idx="2873">
                  <c:v>7.1019999999999998E-3</c:v>
                </c:pt>
                <c:pt idx="2874">
                  <c:v>6.9969999999999997E-3</c:v>
                </c:pt>
                <c:pt idx="2875">
                  <c:v>6.8935000000000003E-3</c:v>
                </c:pt>
                <c:pt idx="2876">
                  <c:v>6.7909999999999993E-3</c:v>
                </c:pt>
                <c:pt idx="2877">
                  <c:v>6.6899999999999998E-3</c:v>
                </c:pt>
                <c:pt idx="2878">
                  <c:v>6.5899999999999995E-3</c:v>
                </c:pt>
                <c:pt idx="2879">
                  <c:v>6.4914999999999999E-3</c:v>
                </c:pt>
                <c:pt idx="2880">
                  <c:v>6.3940000000000004E-3</c:v>
                </c:pt>
                <c:pt idx="2881">
                  <c:v>6.2974999999999993E-3</c:v>
                </c:pt>
                <c:pt idx="2882">
                  <c:v>6.2024999999999997E-3</c:v>
                </c:pt>
                <c:pt idx="2883">
                  <c:v>6.1085000000000002E-3</c:v>
                </c:pt>
                <c:pt idx="2884">
                  <c:v>6.0154999999999991E-3</c:v>
                </c:pt>
                <c:pt idx="2885">
                  <c:v>5.9234999999999991E-3</c:v>
                </c:pt>
                <c:pt idx="2886">
                  <c:v>5.8329999999999996E-3</c:v>
                </c:pt>
                <c:pt idx="2887">
                  <c:v>5.7434999999999995E-3</c:v>
                </c:pt>
                <c:pt idx="2888">
                  <c:v>5.6554999999999991E-3</c:v>
                </c:pt>
                <c:pt idx="2889">
                  <c:v>5.5679999999999992E-3</c:v>
                </c:pt>
                <c:pt idx="2890">
                  <c:v>5.4819999999999999E-3</c:v>
                </c:pt>
                <c:pt idx="2891">
                  <c:v>5.3965000000000003E-3</c:v>
                </c:pt>
                <c:pt idx="2892">
                  <c:v>5.3125000000000004E-3</c:v>
                </c:pt>
                <c:pt idx="2893">
                  <c:v>5.2294999999999998E-3</c:v>
                </c:pt>
                <c:pt idx="2894">
                  <c:v>5.1479999999999998E-3</c:v>
                </c:pt>
                <c:pt idx="2895">
                  <c:v>5.0669999999999995E-3</c:v>
                </c:pt>
                <c:pt idx="2896">
                  <c:v>4.9870000000000001E-3</c:v>
                </c:pt>
                <c:pt idx="2897">
                  <c:v>4.9084999999999997E-3</c:v>
                </c:pt>
                <c:pt idx="2898">
                  <c:v>4.8304999999999997E-3</c:v>
                </c:pt>
                <c:pt idx="2899">
                  <c:v>4.7534999999999999E-3</c:v>
                </c:pt>
                <c:pt idx="2900">
                  <c:v>4.6779999999999999E-3</c:v>
                </c:pt>
                <c:pt idx="2901">
                  <c:v>4.6030000000000003E-3</c:v>
                </c:pt>
                <c:pt idx="2902">
                  <c:v>4.5294999999999997E-3</c:v>
                </c:pt>
                <c:pt idx="2903">
                  <c:v>4.4564999999999995E-3</c:v>
                </c:pt>
                <c:pt idx="2904">
                  <c:v>4.3844999999999995E-3</c:v>
                </c:pt>
                <c:pt idx="2905">
                  <c:v>4.3134999999999996E-3</c:v>
                </c:pt>
                <c:pt idx="2906">
                  <c:v>4.2434999999999999E-3</c:v>
                </c:pt>
                <c:pt idx="2907">
                  <c:v>4.1744999999999994E-3</c:v>
                </c:pt>
                <c:pt idx="2908">
                  <c:v>4.1064999999999999E-3</c:v>
                </c:pt>
                <c:pt idx="2909">
                  <c:v>4.0390000000000001E-3</c:v>
                </c:pt>
                <c:pt idx="2910">
                  <c:v>3.9724999999999995E-3</c:v>
                </c:pt>
                <c:pt idx="2911">
                  <c:v>3.9074999999999995E-3</c:v>
                </c:pt>
                <c:pt idx="2912">
                  <c:v>3.8424999999999996E-3</c:v>
                </c:pt>
                <c:pt idx="2913">
                  <c:v>3.7790000000000002E-3</c:v>
                </c:pt>
                <c:pt idx="2914">
                  <c:v>3.7159999999999997E-3</c:v>
                </c:pt>
                <c:pt idx="2915">
                  <c:v>3.6539999999999997E-3</c:v>
                </c:pt>
                <c:pt idx="2916">
                  <c:v>3.5929999999999998E-3</c:v>
                </c:pt>
                <c:pt idx="2917">
                  <c:v>3.5330000000000001E-3</c:v>
                </c:pt>
                <c:pt idx="2918">
                  <c:v>3.4735E-3</c:v>
                </c:pt>
                <c:pt idx="2919">
                  <c:v>3.4150000000000001E-3</c:v>
                </c:pt>
                <c:pt idx="2920">
                  <c:v>3.3569999999999997E-3</c:v>
                </c:pt>
                <c:pt idx="2921">
                  <c:v>3.3E-3</c:v>
                </c:pt>
                <c:pt idx="2922">
                  <c:v>3.2439999999999999E-3</c:v>
                </c:pt>
                <c:pt idx="2923">
                  <c:v>3.1884999999999999E-3</c:v>
                </c:pt>
                <c:pt idx="2924">
                  <c:v>3.1339999999999996E-3</c:v>
                </c:pt>
                <c:pt idx="2925">
                  <c:v>3.0799999999999998E-3</c:v>
                </c:pt>
                <c:pt idx="2926">
                  <c:v>3.0269999999999997E-3</c:v>
                </c:pt>
                <c:pt idx="2927">
                  <c:v>2.9744999999999997E-3</c:v>
                </c:pt>
                <c:pt idx="2928">
                  <c:v>2.9229999999999998E-3</c:v>
                </c:pt>
                <c:pt idx="2929">
                  <c:v>2.8725000000000001E-3</c:v>
                </c:pt>
                <c:pt idx="2930">
                  <c:v>2.8224999999999999E-3</c:v>
                </c:pt>
                <c:pt idx="2931">
                  <c:v>2.7729999999999999E-3</c:v>
                </c:pt>
                <c:pt idx="2932">
                  <c:v>2.7244999999999995E-3</c:v>
                </c:pt>
                <c:pt idx="2933">
                  <c:v>2.6764999999999996E-3</c:v>
                </c:pt>
                <c:pt idx="2934">
                  <c:v>2.6289999999999998E-3</c:v>
                </c:pt>
                <c:pt idx="2935">
                  <c:v>2.5825000000000002E-3</c:v>
                </c:pt>
                <c:pt idx="2936">
                  <c:v>2.5369999999999998E-3</c:v>
                </c:pt>
                <c:pt idx="2937">
                  <c:v>2.4914999999999998E-3</c:v>
                </c:pt>
                <c:pt idx="2938">
                  <c:v>2.4469999999999995E-3</c:v>
                </c:pt>
                <c:pt idx="2939">
                  <c:v>2.4034999999999998E-3</c:v>
                </c:pt>
                <c:pt idx="2940">
                  <c:v>2.3599999999999997E-3</c:v>
                </c:pt>
                <c:pt idx="2941">
                  <c:v>2.3174999999999997E-3</c:v>
                </c:pt>
                <c:pt idx="2942">
                  <c:v>2.2759999999999998E-3</c:v>
                </c:pt>
                <c:pt idx="2943">
                  <c:v>2.2344999999999999E-3</c:v>
                </c:pt>
                <c:pt idx="2944">
                  <c:v>2.1939999999999998E-3</c:v>
                </c:pt>
                <c:pt idx="2945">
                  <c:v>2.1540000000000001E-3</c:v>
                </c:pt>
                <c:pt idx="2946">
                  <c:v>2.1144999999999996E-3</c:v>
                </c:pt>
                <c:pt idx="2947">
                  <c:v>2.0759999999999997E-3</c:v>
                </c:pt>
                <c:pt idx="2948">
                  <c:v>2.0374999999999998E-3</c:v>
                </c:pt>
                <c:pt idx="2949">
                  <c:v>2E-3</c:v>
                </c:pt>
                <c:pt idx="2950">
                  <c:v>1.9629999999999999E-3</c:v>
                </c:pt>
                <c:pt idx="2951">
                  <c:v>1.9264999999999998E-3</c:v>
                </c:pt>
                <c:pt idx="2952">
                  <c:v>1.8909999999999999E-3</c:v>
                </c:pt>
                <c:pt idx="2953">
                  <c:v>1.8554999999999999E-3</c:v>
                </c:pt>
                <c:pt idx="2954">
                  <c:v>1.8209999999999999E-3</c:v>
                </c:pt>
                <c:pt idx="2955">
                  <c:v>1.7864999999999999E-3</c:v>
                </c:pt>
                <c:pt idx="2956">
                  <c:v>1.753E-3</c:v>
                </c:pt>
                <c:pt idx="2957">
                  <c:v>1.72E-3</c:v>
                </c:pt>
                <c:pt idx="2958">
                  <c:v>1.6869999999999999E-3</c:v>
                </c:pt>
                <c:pt idx="2959">
                  <c:v>1.655E-3</c:v>
                </c:pt>
                <c:pt idx="2960">
                  <c:v>1.6234999999999997E-3</c:v>
                </c:pt>
                <c:pt idx="2961">
                  <c:v>1.5924999999999999E-3</c:v>
                </c:pt>
                <c:pt idx="2962">
                  <c:v>1.562E-3</c:v>
                </c:pt>
                <c:pt idx="2963">
                  <c:v>1.5319999999999999E-3</c:v>
                </c:pt>
                <c:pt idx="2964">
                  <c:v>1.5024999999999999E-3</c:v>
                </c:pt>
                <c:pt idx="2965">
                  <c:v>1.4735E-3</c:v>
                </c:pt>
                <c:pt idx="2966">
                  <c:v>1.4449999999999999E-3</c:v>
                </c:pt>
                <c:pt idx="2967">
                  <c:v>1.4165E-3</c:v>
                </c:pt>
                <c:pt idx="2968">
                  <c:v>1.3889999999999998E-3</c:v>
                </c:pt>
                <c:pt idx="2969">
                  <c:v>1.3619999999999999E-3</c:v>
                </c:pt>
                <c:pt idx="2970">
                  <c:v>1.3349999999999998E-3</c:v>
                </c:pt>
                <c:pt idx="2971">
                  <c:v>1.3090000000000001E-3</c:v>
                </c:pt>
                <c:pt idx="2972">
                  <c:v>1.2829999999999999E-3</c:v>
                </c:pt>
                <c:pt idx="2973">
                  <c:v>1.2574999999999999E-3</c:v>
                </c:pt>
                <c:pt idx="2974">
                  <c:v>1.2324999999999999E-3</c:v>
                </c:pt>
                <c:pt idx="2975">
                  <c:v>1.2079999999999999E-3</c:v>
                </c:pt>
                <c:pt idx="2976">
                  <c:v>1.1839999999999999E-3</c:v>
                </c:pt>
                <c:pt idx="2977">
                  <c:v>1.16E-3</c:v>
                </c:pt>
                <c:pt idx="2978">
                  <c:v>1.137E-3</c:v>
                </c:pt>
                <c:pt idx="2979">
                  <c:v>1.114E-3</c:v>
                </c:pt>
                <c:pt idx="2980">
                  <c:v>1.0914999999999998E-3</c:v>
                </c:pt>
                <c:pt idx="2981">
                  <c:v>1.0689999999999999E-3</c:v>
                </c:pt>
                <c:pt idx="2982">
                  <c:v>1.0474999999999998E-3</c:v>
                </c:pt>
                <c:pt idx="2983">
                  <c:v>1.026E-3</c:v>
                </c:pt>
                <c:pt idx="2984">
                  <c:v>1.005E-3</c:v>
                </c:pt>
                <c:pt idx="2985">
                  <c:v>9.8449999999999992E-4</c:v>
                </c:pt>
                <c:pt idx="2986">
                  <c:v>9.639999999999999E-4</c:v>
                </c:pt>
                <c:pt idx="2987">
                  <c:v>9.4450000000000003E-4</c:v>
                </c:pt>
                <c:pt idx="2988">
                  <c:v>9.2449999999999997E-4</c:v>
                </c:pt>
                <c:pt idx="2989">
                  <c:v>9.0550000000000005E-4</c:v>
                </c:pt>
                <c:pt idx="2990">
                  <c:v>8.8649999999999992E-4</c:v>
                </c:pt>
                <c:pt idx="2991">
                  <c:v>8.6799999999999996E-4</c:v>
                </c:pt>
                <c:pt idx="2992">
                  <c:v>8.5000000000000006E-4</c:v>
                </c:pt>
                <c:pt idx="2993">
                  <c:v>8.3199999999999995E-4</c:v>
                </c:pt>
                <c:pt idx="2994">
                  <c:v>8.1450000000000001E-4</c:v>
                </c:pt>
                <c:pt idx="2995">
                  <c:v>7.9749999999999992E-4</c:v>
                </c:pt>
                <c:pt idx="2996">
                  <c:v>7.8049999999999994E-4</c:v>
                </c:pt>
                <c:pt idx="2997">
                  <c:v>7.6399999999999992E-4</c:v>
                </c:pt>
                <c:pt idx="2998">
                  <c:v>7.4750000000000001E-4</c:v>
                </c:pt>
                <c:pt idx="2999">
                  <c:v>7.3149999999999995E-4</c:v>
                </c:pt>
                <c:pt idx="3000">
                  <c:v>7.1600000000000006E-4</c:v>
                </c:pt>
                <c:pt idx="3001">
                  <c:v>7.0049999999999995E-4</c:v>
                </c:pt>
                <c:pt idx="3002">
                  <c:v>6.8549999999999991E-4</c:v>
                </c:pt>
                <c:pt idx="3003">
                  <c:v>6.7049999999999998E-4</c:v>
                </c:pt>
                <c:pt idx="3004">
                  <c:v>6.559999999999999E-4</c:v>
                </c:pt>
                <c:pt idx="3005">
                  <c:v>6.4149999999999993E-4</c:v>
                </c:pt>
                <c:pt idx="3006">
                  <c:v>6.2749999999999991E-4</c:v>
                </c:pt>
                <c:pt idx="3007">
                  <c:v>6.1399999999999996E-4</c:v>
                </c:pt>
                <c:pt idx="3008">
                  <c:v>6.0050000000000001E-4</c:v>
                </c:pt>
                <c:pt idx="3009">
                  <c:v>5.8699999999999996E-4</c:v>
                </c:pt>
                <c:pt idx="3010">
                  <c:v>5.7399999999999997E-4</c:v>
                </c:pt>
                <c:pt idx="3011">
                  <c:v>5.6150000000000004E-4</c:v>
                </c:pt>
                <c:pt idx="3012">
                  <c:v>5.4900000000000001E-4</c:v>
                </c:pt>
                <c:pt idx="3013">
                  <c:v>5.3649999999999998E-4</c:v>
                </c:pt>
                <c:pt idx="3014">
                  <c:v>5.2450000000000001E-4</c:v>
                </c:pt>
                <c:pt idx="3015">
                  <c:v>5.13E-4</c:v>
                </c:pt>
                <c:pt idx="3016">
                  <c:v>5.0149999999999999E-4</c:v>
                </c:pt>
                <c:pt idx="3017">
                  <c:v>4.8999999999999998E-4</c:v>
                </c:pt>
                <c:pt idx="3018">
                  <c:v>4.7899999999999999E-4</c:v>
                </c:pt>
                <c:pt idx="3019">
                  <c:v>4.6799999999999999E-4</c:v>
                </c:pt>
                <c:pt idx="3020">
                  <c:v>4.5750000000000001E-4</c:v>
                </c:pt>
                <c:pt idx="3021">
                  <c:v>4.4700000000000002E-4</c:v>
                </c:pt>
                <c:pt idx="3022">
                  <c:v>4.3649999999999993E-4</c:v>
                </c:pt>
                <c:pt idx="3023">
                  <c:v>4.2649999999999996E-4</c:v>
                </c:pt>
                <c:pt idx="3024">
                  <c:v>4.1699999999999994E-4</c:v>
                </c:pt>
                <c:pt idx="3025">
                  <c:v>4.0699999999999997E-4</c:v>
                </c:pt>
                <c:pt idx="3026">
                  <c:v>3.9799999999999997E-4</c:v>
                </c:pt>
                <c:pt idx="3027">
                  <c:v>3.8850000000000001E-4</c:v>
                </c:pt>
                <c:pt idx="3028">
                  <c:v>3.7950000000000001E-4</c:v>
                </c:pt>
                <c:pt idx="3029">
                  <c:v>3.7049999999999995E-4</c:v>
                </c:pt>
                <c:pt idx="3030">
                  <c:v>3.6199999999999996E-4</c:v>
                </c:pt>
                <c:pt idx="3031">
                  <c:v>3.5349999999999997E-4</c:v>
                </c:pt>
                <c:pt idx="3032">
                  <c:v>3.4499999999999998E-4</c:v>
                </c:pt>
                <c:pt idx="3033">
                  <c:v>3.3699999999999995E-4</c:v>
                </c:pt>
                <c:pt idx="3034">
                  <c:v>3.2899999999999997E-4</c:v>
                </c:pt>
                <c:pt idx="3035">
                  <c:v>3.21E-4</c:v>
                </c:pt>
                <c:pt idx="3036">
                  <c:v>3.1350000000000003E-4</c:v>
                </c:pt>
                <c:pt idx="3037">
                  <c:v>3.0599999999999996E-4</c:v>
                </c:pt>
                <c:pt idx="3038">
                  <c:v>2.9849999999999999E-4</c:v>
                </c:pt>
                <c:pt idx="3039">
                  <c:v>2.9149999999999998E-4</c:v>
                </c:pt>
                <c:pt idx="3040">
                  <c:v>2.8449999999999998E-4</c:v>
                </c:pt>
                <c:pt idx="3041">
                  <c:v>2.7749999999999997E-4</c:v>
                </c:pt>
                <c:pt idx="3042">
                  <c:v>2.7049999999999996E-4</c:v>
                </c:pt>
                <c:pt idx="3043">
                  <c:v>2.6400000000000002E-4</c:v>
                </c:pt>
                <c:pt idx="3044">
                  <c:v>2.5749999999999997E-4</c:v>
                </c:pt>
                <c:pt idx="3045">
                  <c:v>2.5149999999999999E-4</c:v>
                </c:pt>
                <c:pt idx="3046">
                  <c:v>2.4499999999999999E-4</c:v>
                </c:pt>
                <c:pt idx="3047">
                  <c:v>2.3900000000000001E-4</c:v>
                </c:pt>
                <c:pt idx="3048">
                  <c:v>2.33E-4</c:v>
                </c:pt>
                <c:pt idx="3049">
                  <c:v>2.275E-4</c:v>
                </c:pt>
                <c:pt idx="3050">
                  <c:v>2.2149999999999999E-4</c:v>
                </c:pt>
                <c:pt idx="3051">
                  <c:v>2.1599999999999999E-4</c:v>
                </c:pt>
                <c:pt idx="3052">
                  <c:v>2.1100000000000001E-4</c:v>
                </c:pt>
                <c:pt idx="3053">
                  <c:v>2.0550000000000001E-4</c:v>
                </c:pt>
                <c:pt idx="3054">
                  <c:v>2.0049999999999999E-4</c:v>
                </c:pt>
                <c:pt idx="3055">
                  <c:v>1.9550000000000001E-4</c:v>
                </c:pt>
                <c:pt idx="3056">
                  <c:v>1.9049999999999997E-4</c:v>
                </c:pt>
                <c:pt idx="3057">
                  <c:v>1.8549999999999998E-4</c:v>
                </c:pt>
                <c:pt idx="3058">
                  <c:v>1.8099999999999998E-4</c:v>
                </c:pt>
                <c:pt idx="3059">
                  <c:v>1.76E-4</c:v>
                </c:pt>
                <c:pt idx="3060">
                  <c:v>1.7149999999999999E-4</c:v>
                </c:pt>
                <c:pt idx="3061">
                  <c:v>1.6699999999999999E-4</c:v>
                </c:pt>
                <c:pt idx="3062">
                  <c:v>1.6299999999999998E-4</c:v>
                </c:pt>
                <c:pt idx="3063">
                  <c:v>1.5849999999999998E-4</c:v>
                </c:pt>
                <c:pt idx="3064">
                  <c:v>1.5449999999999999E-4</c:v>
                </c:pt>
                <c:pt idx="3065">
                  <c:v>1.505E-4</c:v>
                </c:pt>
                <c:pt idx="3066">
                  <c:v>1.4649999999999998E-4</c:v>
                </c:pt>
                <c:pt idx="3067">
                  <c:v>1.4300000000000001E-4</c:v>
                </c:pt>
                <c:pt idx="3068">
                  <c:v>1.3899999999999999E-4</c:v>
                </c:pt>
                <c:pt idx="3069">
                  <c:v>1.3549999999999999E-4</c:v>
                </c:pt>
                <c:pt idx="3070">
                  <c:v>1.3200000000000001E-4</c:v>
                </c:pt>
                <c:pt idx="3071">
                  <c:v>1.2850000000000001E-4</c:v>
                </c:pt>
                <c:pt idx="3072">
                  <c:v>1.25E-4</c:v>
                </c:pt>
                <c:pt idx="3073">
                  <c:v>1.215E-4</c:v>
                </c:pt>
                <c:pt idx="3074">
                  <c:v>1.1849999999999999E-4</c:v>
                </c:pt>
                <c:pt idx="3075">
                  <c:v>1.1499999999999999E-4</c:v>
                </c:pt>
                <c:pt idx="3076">
                  <c:v>1.1199999999999998E-4</c:v>
                </c:pt>
                <c:pt idx="3077">
                  <c:v>1.0900000000000001E-4</c:v>
                </c:pt>
                <c:pt idx="3078">
                  <c:v>1.06E-4</c:v>
                </c:pt>
                <c:pt idx="3079">
                  <c:v>1.03E-4</c:v>
                </c:pt>
                <c:pt idx="3080">
                  <c:v>1.005E-4</c:v>
                </c:pt>
                <c:pt idx="3081">
                  <c:v>9.7499999999999998E-5</c:v>
                </c:pt>
                <c:pt idx="3082">
                  <c:v>9.5000000000000005E-5</c:v>
                </c:pt>
                <c:pt idx="3083">
                  <c:v>9.2499999999999985E-5</c:v>
                </c:pt>
                <c:pt idx="3084">
                  <c:v>8.9999999999999992E-5</c:v>
                </c:pt>
                <c:pt idx="3085">
                  <c:v>8.7499999999999986E-5</c:v>
                </c:pt>
                <c:pt idx="3086">
                  <c:v>8.4999999999999993E-5</c:v>
                </c:pt>
                <c:pt idx="3087">
                  <c:v>8.25E-5</c:v>
                </c:pt>
                <c:pt idx="3088">
                  <c:v>8.0499999999999992E-5</c:v>
                </c:pt>
                <c:pt idx="3089">
                  <c:v>7.7999999999999999E-5</c:v>
                </c:pt>
                <c:pt idx="3090">
                  <c:v>7.5999999999999991E-5</c:v>
                </c:pt>
                <c:pt idx="3091">
                  <c:v>7.3999999999999996E-5</c:v>
                </c:pt>
                <c:pt idx="3092">
                  <c:v>7.1500000000000003E-5</c:v>
                </c:pt>
                <c:pt idx="3093">
                  <c:v>6.9499999999999995E-5</c:v>
                </c:pt>
                <c:pt idx="3094">
                  <c:v>6.7499999999999987E-5</c:v>
                </c:pt>
                <c:pt idx="3095">
                  <c:v>6.6000000000000005E-5</c:v>
                </c:pt>
                <c:pt idx="3096">
                  <c:v>6.3999999999999997E-5</c:v>
                </c:pt>
                <c:pt idx="3097">
                  <c:v>6.1999999999999989E-5</c:v>
                </c:pt>
                <c:pt idx="3098">
                  <c:v>6.0499999999999993E-5</c:v>
                </c:pt>
                <c:pt idx="3099">
                  <c:v>5.8499999999999999E-5</c:v>
                </c:pt>
                <c:pt idx="3100">
                  <c:v>5.6999999999999996E-5</c:v>
                </c:pt>
                <c:pt idx="3101">
                  <c:v>5.4999999999999995E-5</c:v>
                </c:pt>
                <c:pt idx="3102">
                  <c:v>5.3499999999999993E-5</c:v>
                </c:pt>
                <c:pt idx="3103">
                  <c:v>5.1999999999999997E-5</c:v>
                </c:pt>
                <c:pt idx="3104">
                  <c:v>5.0499999999999994E-5</c:v>
                </c:pt>
                <c:pt idx="3105">
                  <c:v>4.8999999999999992E-5</c:v>
                </c:pt>
                <c:pt idx="3106">
                  <c:v>4.7500000000000003E-5</c:v>
                </c:pt>
                <c:pt idx="3107">
                  <c:v>4.6E-5</c:v>
                </c:pt>
                <c:pt idx="3108">
                  <c:v>4.4999999999999996E-5</c:v>
                </c:pt>
                <c:pt idx="3109">
                  <c:v>4.3499999999999993E-5</c:v>
                </c:pt>
                <c:pt idx="3110">
                  <c:v>4.1999999999999991E-5</c:v>
                </c:pt>
                <c:pt idx="3111">
                  <c:v>4.0999999999999994E-5</c:v>
                </c:pt>
                <c:pt idx="3112">
                  <c:v>3.9999999999999996E-5</c:v>
                </c:pt>
                <c:pt idx="3113">
                  <c:v>3.8500000000000001E-5</c:v>
                </c:pt>
                <c:pt idx="3114">
                  <c:v>3.7499999999999997E-5</c:v>
                </c:pt>
                <c:pt idx="3115">
                  <c:v>3.65E-5</c:v>
                </c:pt>
                <c:pt idx="3116">
                  <c:v>3.4999999999999997E-5</c:v>
                </c:pt>
                <c:pt idx="3117">
                  <c:v>3.4E-5</c:v>
                </c:pt>
                <c:pt idx="3118">
                  <c:v>3.3000000000000003E-5</c:v>
                </c:pt>
                <c:pt idx="3119">
                  <c:v>3.1999999999999999E-5</c:v>
                </c:pt>
                <c:pt idx="3120">
                  <c:v>3.0999999999999995E-5</c:v>
                </c:pt>
                <c:pt idx="3121">
                  <c:v>3.0000000000000001E-5</c:v>
                </c:pt>
                <c:pt idx="3122">
                  <c:v>2.9E-5</c:v>
                </c:pt>
                <c:pt idx="3123">
                  <c:v>2.8499999999999998E-5</c:v>
                </c:pt>
                <c:pt idx="3124">
                  <c:v>2.7499999999999998E-5</c:v>
                </c:pt>
                <c:pt idx="3125">
                  <c:v>2.65E-5</c:v>
                </c:pt>
                <c:pt idx="3126">
                  <c:v>2.5999999999999998E-5</c:v>
                </c:pt>
                <c:pt idx="3127">
                  <c:v>2.5000000000000001E-5</c:v>
                </c:pt>
                <c:pt idx="3128">
                  <c:v>2.3999999999999997E-5</c:v>
                </c:pt>
                <c:pt idx="3129">
                  <c:v>2.3499999999999999E-5</c:v>
                </c:pt>
                <c:pt idx="3130">
                  <c:v>2.2499999999999998E-5</c:v>
                </c:pt>
                <c:pt idx="3131">
                  <c:v>2.1999999999999999E-5</c:v>
                </c:pt>
                <c:pt idx="3132">
                  <c:v>2.1500000000000001E-5</c:v>
                </c:pt>
                <c:pt idx="3133">
                  <c:v>2.0499999999999997E-5</c:v>
                </c:pt>
                <c:pt idx="3134">
                  <c:v>1.9999999999999998E-5</c:v>
                </c:pt>
                <c:pt idx="3135">
                  <c:v>1.95E-5</c:v>
                </c:pt>
                <c:pt idx="3136">
                  <c:v>1.8499999999999999E-5</c:v>
                </c:pt>
                <c:pt idx="3137">
                  <c:v>1.7999999999999997E-5</c:v>
                </c:pt>
                <c:pt idx="3138">
                  <c:v>1.7499999999999998E-5</c:v>
                </c:pt>
                <c:pt idx="3139">
                  <c:v>1.7E-5</c:v>
                </c:pt>
                <c:pt idx="3140">
                  <c:v>1.6500000000000001E-5</c:v>
                </c:pt>
                <c:pt idx="3141">
                  <c:v>1.5999999999999999E-5</c:v>
                </c:pt>
                <c:pt idx="3142">
                  <c:v>1.5499999999999997E-5</c:v>
                </c:pt>
                <c:pt idx="3143">
                  <c:v>1.5E-5</c:v>
                </c:pt>
                <c:pt idx="3144">
                  <c:v>1.45E-5</c:v>
                </c:pt>
                <c:pt idx="3145">
                  <c:v>1.3999999999999998E-5</c:v>
                </c:pt>
                <c:pt idx="3146">
                  <c:v>1.3499999999999999E-5</c:v>
                </c:pt>
                <c:pt idx="3147">
                  <c:v>1.2999999999999999E-5</c:v>
                </c:pt>
                <c:pt idx="3148">
                  <c:v>1.2500000000000001E-5</c:v>
                </c:pt>
                <c:pt idx="3149">
                  <c:v>1.1999999999999999E-5</c:v>
                </c:pt>
                <c:pt idx="3150">
                  <c:v>1.15E-5</c:v>
                </c:pt>
                <c:pt idx="3151">
                  <c:v>1.15E-5</c:v>
                </c:pt>
                <c:pt idx="3152">
                  <c:v>1.1E-5</c:v>
                </c:pt>
                <c:pt idx="3153">
                  <c:v>1.0499999999999998E-5</c:v>
                </c:pt>
                <c:pt idx="3154">
                  <c:v>9.9999999999999991E-6</c:v>
                </c:pt>
                <c:pt idx="3155">
                  <c:v>9.9999999999999991E-6</c:v>
                </c:pt>
                <c:pt idx="3156">
                  <c:v>9.4999999999999988E-6</c:v>
                </c:pt>
                <c:pt idx="3157">
                  <c:v>8.9999999999999985E-6</c:v>
                </c:pt>
                <c:pt idx="3158">
                  <c:v>8.9999999999999985E-6</c:v>
                </c:pt>
                <c:pt idx="3159">
                  <c:v>8.4999999999999999E-6</c:v>
                </c:pt>
                <c:pt idx="3160">
                  <c:v>8.4999999999999999E-6</c:v>
                </c:pt>
                <c:pt idx="3161">
                  <c:v>7.9999999999999996E-6</c:v>
                </c:pt>
                <c:pt idx="3162">
                  <c:v>7.9999999999999996E-6</c:v>
                </c:pt>
                <c:pt idx="3163">
                  <c:v>7.5000000000000002E-6</c:v>
                </c:pt>
                <c:pt idx="3164">
                  <c:v>6.999999999999999E-6</c:v>
                </c:pt>
                <c:pt idx="3165">
                  <c:v>6.999999999999999E-6</c:v>
                </c:pt>
                <c:pt idx="3166">
                  <c:v>6.4999999999999996E-6</c:v>
                </c:pt>
                <c:pt idx="3167">
                  <c:v>6.4999999999999996E-6</c:v>
                </c:pt>
                <c:pt idx="3168">
                  <c:v>6.4999999999999996E-6</c:v>
                </c:pt>
                <c:pt idx="3169">
                  <c:v>5.9999999999999993E-6</c:v>
                </c:pt>
                <c:pt idx="3170">
                  <c:v>5.9999999999999993E-6</c:v>
                </c:pt>
                <c:pt idx="3171">
                  <c:v>5.4999999999999999E-6</c:v>
                </c:pt>
                <c:pt idx="3172">
                  <c:v>5.4999999999999999E-6</c:v>
                </c:pt>
                <c:pt idx="3173">
                  <c:v>4.9999999999999996E-6</c:v>
                </c:pt>
                <c:pt idx="3174">
                  <c:v>4.9999999999999996E-6</c:v>
                </c:pt>
                <c:pt idx="3175">
                  <c:v>4.9999999999999996E-6</c:v>
                </c:pt>
                <c:pt idx="3176">
                  <c:v>4.4999999999999993E-6</c:v>
                </c:pt>
                <c:pt idx="3177">
                  <c:v>4.4999999999999993E-6</c:v>
                </c:pt>
                <c:pt idx="3178">
                  <c:v>4.4999999999999993E-6</c:v>
                </c:pt>
                <c:pt idx="3179">
                  <c:v>3.9999999999999998E-6</c:v>
                </c:pt>
                <c:pt idx="3180">
                  <c:v>3.9999999999999998E-6</c:v>
                </c:pt>
                <c:pt idx="3181">
                  <c:v>3.9999999999999998E-6</c:v>
                </c:pt>
                <c:pt idx="3182">
                  <c:v>3.9999999999999998E-6</c:v>
                </c:pt>
                <c:pt idx="3183">
                  <c:v>3.4999999999999995E-6</c:v>
                </c:pt>
                <c:pt idx="3184">
                  <c:v>3.4999999999999995E-6</c:v>
                </c:pt>
                <c:pt idx="3185">
                  <c:v>3.4999999999999995E-6</c:v>
                </c:pt>
                <c:pt idx="3186">
                  <c:v>3.4999999999999995E-6</c:v>
                </c:pt>
                <c:pt idx="3187">
                  <c:v>2.9999999999999997E-6</c:v>
                </c:pt>
                <c:pt idx="3188">
                  <c:v>2.9999999999999997E-6</c:v>
                </c:pt>
                <c:pt idx="3189">
                  <c:v>2.9999999999999997E-6</c:v>
                </c:pt>
                <c:pt idx="3190">
                  <c:v>2.9999999999999997E-6</c:v>
                </c:pt>
                <c:pt idx="3191">
                  <c:v>2.4999999999999998E-6</c:v>
                </c:pt>
                <c:pt idx="3192">
                  <c:v>2.4999999999999998E-6</c:v>
                </c:pt>
                <c:pt idx="3193">
                  <c:v>2.4999999999999998E-6</c:v>
                </c:pt>
                <c:pt idx="3194">
                  <c:v>2.4999999999999998E-6</c:v>
                </c:pt>
                <c:pt idx="3195">
                  <c:v>2.4999999999999998E-6</c:v>
                </c:pt>
                <c:pt idx="3196">
                  <c:v>1.9999999999999999E-6</c:v>
                </c:pt>
                <c:pt idx="3197">
                  <c:v>1.9999999999999999E-6</c:v>
                </c:pt>
                <c:pt idx="3198">
                  <c:v>1.9999999999999999E-6</c:v>
                </c:pt>
                <c:pt idx="3199">
                  <c:v>1.9999999999999999E-6</c:v>
                </c:pt>
                <c:pt idx="3200">
                  <c:v>1.9999999999999999E-6</c:v>
                </c:pt>
                <c:pt idx="3201">
                  <c:v>1.9999999999999999E-6</c:v>
                </c:pt>
                <c:pt idx="3202">
                  <c:v>1.9999999999999999E-6</c:v>
                </c:pt>
                <c:pt idx="3203">
                  <c:v>1.4999999999999998E-6</c:v>
                </c:pt>
                <c:pt idx="3204">
                  <c:v>1.4999999999999998E-6</c:v>
                </c:pt>
                <c:pt idx="3205">
                  <c:v>1.4999999999999998E-6</c:v>
                </c:pt>
                <c:pt idx="3206">
                  <c:v>1.4999999999999998E-6</c:v>
                </c:pt>
                <c:pt idx="3207">
                  <c:v>1.4999999999999998E-6</c:v>
                </c:pt>
                <c:pt idx="3208">
                  <c:v>1.4999999999999998E-6</c:v>
                </c:pt>
                <c:pt idx="3209">
                  <c:v>1.4999999999999998E-6</c:v>
                </c:pt>
                <c:pt idx="3210">
                  <c:v>1.4999999999999998E-6</c:v>
                </c:pt>
                <c:pt idx="3211">
                  <c:v>9.9999999999999995E-7</c:v>
                </c:pt>
                <c:pt idx="3212">
                  <c:v>9.9999999999999995E-7</c:v>
                </c:pt>
                <c:pt idx="3213">
                  <c:v>9.9999999999999995E-7</c:v>
                </c:pt>
                <c:pt idx="3214">
                  <c:v>9.9999999999999995E-7</c:v>
                </c:pt>
                <c:pt idx="3215">
                  <c:v>9.9999999999999995E-7</c:v>
                </c:pt>
                <c:pt idx="3216">
                  <c:v>9.9999999999999995E-7</c:v>
                </c:pt>
                <c:pt idx="3217">
                  <c:v>9.9999999999999995E-7</c:v>
                </c:pt>
                <c:pt idx="3218">
                  <c:v>9.9999999999999995E-7</c:v>
                </c:pt>
                <c:pt idx="3219">
                  <c:v>9.9999999999999995E-7</c:v>
                </c:pt>
                <c:pt idx="3220">
                  <c:v>9.9999999999999995E-7</c:v>
                </c:pt>
                <c:pt idx="3221">
                  <c:v>9.9999999999999995E-7</c:v>
                </c:pt>
                <c:pt idx="3222">
                  <c:v>9.9999999999999995E-7</c:v>
                </c:pt>
                <c:pt idx="3223">
                  <c:v>9.9999999999999995E-7</c:v>
                </c:pt>
                <c:pt idx="3224">
                  <c:v>4.9999999999999998E-7</c:v>
                </c:pt>
                <c:pt idx="3225">
                  <c:v>4.9999999999999998E-7</c:v>
                </c:pt>
                <c:pt idx="3226">
                  <c:v>4.9999999999999998E-7</c:v>
                </c:pt>
                <c:pt idx="3227">
                  <c:v>4.9999999999999998E-7</c:v>
                </c:pt>
                <c:pt idx="3228">
                  <c:v>4.9999999999999998E-7</c:v>
                </c:pt>
                <c:pt idx="3229">
                  <c:v>4.9999999999999998E-7</c:v>
                </c:pt>
                <c:pt idx="3230">
                  <c:v>4.9999999999999998E-7</c:v>
                </c:pt>
                <c:pt idx="3231">
                  <c:v>4.9999999999999998E-7</c:v>
                </c:pt>
                <c:pt idx="3232">
                  <c:v>4.9999999999999998E-7</c:v>
                </c:pt>
                <c:pt idx="3233">
                  <c:v>4.9999999999999998E-7</c:v>
                </c:pt>
                <c:pt idx="3234">
                  <c:v>4.9999999999999998E-7</c:v>
                </c:pt>
                <c:pt idx="3235">
                  <c:v>4.9999999999999998E-7</c:v>
                </c:pt>
                <c:pt idx="3236">
                  <c:v>4.9999999999999998E-7</c:v>
                </c:pt>
                <c:pt idx="3237">
                  <c:v>4.9999999999999998E-7</c:v>
                </c:pt>
                <c:pt idx="3238">
                  <c:v>4.9999999999999998E-7</c:v>
                </c:pt>
                <c:pt idx="3239">
                  <c:v>4.9999999999999998E-7</c:v>
                </c:pt>
                <c:pt idx="3240">
                  <c:v>4.9999999999999998E-7</c:v>
                </c:pt>
                <c:pt idx="3241">
                  <c:v>4.9999999999999998E-7</c:v>
                </c:pt>
                <c:pt idx="3242">
                  <c:v>4.9999999999999998E-7</c:v>
                </c:pt>
                <c:pt idx="3243">
                  <c:v>4.9999999999999998E-7</c:v>
                </c:pt>
                <c:pt idx="3244">
                  <c:v>4.9999999999999998E-7</c:v>
                </c:pt>
                <c:pt idx="3245">
                  <c:v>4.9999999999999998E-7</c:v>
                </c:pt>
                <c:pt idx="3246">
                  <c:v>4.9999999999999998E-7</c:v>
                </c:pt>
                <c:pt idx="3247">
                  <c:v>4.9999999999999998E-7</c:v>
                </c:pt>
                <c:pt idx="3248">
                  <c:v>4.9999999999999998E-7</c:v>
                </c:pt>
                <c:pt idx="3249">
                  <c:v>4.9999999999999998E-7</c:v>
                </c:pt>
                <c:pt idx="3250">
                  <c:v>4.9999999999999998E-7</c:v>
                </c:pt>
                <c:pt idx="3251">
                  <c:v>4.9999999999999998E-7</c:v>
                </c:pt>
                <c:pt idx="3252">
                  <c:v>4.9999999999999998E-7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BB-4930-91A9-7DC9CCDCAEB5}"/>
            </c:ext>
          </c:extLst>
        </c:ser>
        <c:ser>
          <c:idx val="4"/>
          <c:order val="1"/>
          <c:tx>
            <c:strRef>
              <c:f>'Band-50%_lr-0.0001_Open-All_Nor'!$S$2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'Band-50%_lr-0.0001_Open-All_Nor'!$M$3:$M$23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'Band-50%_lr-0.0001_Open-All_Nor'!$S$3:$S$23</c:f>
              <c:numCache>
                <c:formatCode>General</c:formatCode>
                <c:ptCount val="21"/>
                <c:pt idx="0">
                  <c:v>0.98</c:v>
                </c:pt>
                <c:pt idx="1">
                  <c:v>0.95</c:v>
                </c:pt>
                <c:pt idx="2">
                  <c:v>0.89999999999999991</c:v>
                </c:pt>
                <c:pt idx="3">
                  <c:v>0.81499999999999995</c:v>
                </c:pt>
                <c:pt idx="4">
                  <c:v>0.68500000000000005</c:v>
                </c:pt>
                <c:pt idx="5">
                  <c:v>0.495</c:v>
                </c:pt>
                <c:pt idx="6">
                  <c:v>0.28499999999999998</c:v>
                </c:pt>
                <c:pt idx="7">
                  <c:v>0.10999999999999999</c:v>
                </c:pt>
                <c:pt idx="8">
                  <c:v>0.02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BB-4930-91A9-7DC9CCDCAEB5}"/>
            </c:ext>
          </c:extLst>
        </c:ser>
        <c:ser>
          <c:idx val="1"/>
          <c:order val="2"/>
          <c:tx>
            <c:strRef>
              <c:f>'Band-50%_lr-0.0001_Open-All_Nor'!$D$2</c:f>
              <c:strCache>
                <c:ptCount val="1"/>
                <c:pt idx="0">
                  <c:v>C2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'Band-50%_lr-0.0001_Open-All_Nor'!$A$3:$A$4033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'Band-50%_lr-0.0001_Open-All_Nor'!$I$3:$I$4033</c:f>
              <c:numCache>
                <c:formatCode>General</c:formatCode>
                <c:ptCount val="4031"/>
                <c:pt idx="0">
                  <c:v>0</c:v>
                </c:pt>
                <c:pt idx="1">
                  <c:v>2.4999999999999998E-6</c:v>
                </c:pt>
                <c:pt idx="2">
                  <c:v>5.4999999999999999E-6</c:v>
                </c:pt>
                <c:pt idx="3">
                  <c:v>7.9999999999999996E-6</c:v>
                </c:pt>
                <c:pt idx="4">
                  <c:v>1.1E-5</c:v>
                </c:pt>
                <c:pt idx="5">
                  <c:v>1.3499999999999999E-5</c:v>
                </c:pt>
                <c:pt idx="6">
                  <c:v>1.5999999999999999E-5</c:v>
                </c:pt>
                <c:pt idx="7">
                  <c:v>1.8999999999999998E-5</c:v>
                </c:pt>
                <c:pt idx="8">
                  <c:v>2.1500000000000001E-5</c:v>
                </c:pt>
                <c:pt idx="9">
                  <c:v>2.4499999999999996E-5</c:v>
                </c:pt>
                <c:pt idx="10">
                  <c:v>2.6999999999999999E-5</c:v>
                </c:pt>
                <c:pt idx="11">
                  <c:v>3.0000000000000001E-5</c:v>
                </c:pt>
                <c:pt idx="12">
                  <c:v>3.3000000000000003E-5</c:v>
                </c:pt>
                <c:pt idx="13">
                  <c:v>3.5499999999999996E-5</c:v>
                </c:pt>
                <c:pt idx="14">
                  <c:v>3.8500000000000001E-5</c:v>
                </c:pt>
                <c:pt idx="15">
                  <c:v>4.0999999999999994E-5</c:v>
                </c:pt>
                <c:pt idx="16">
                  <c:v>4.3999999999999999E-5</c:v>
                </c:pt>
                <c:pt idx="17">
                  <c:v>4.6999999999999997E-5</c:v>
                </c:pt>
                <c:pt idx="18">
                  <c:v>4.9499999999999997E-5</c:v>
                </c:pt>
                <c:pt idx="19">
                  <c:v>5.2499999999999995E-5</c:v>
                </c:pt>
                <c:pt idx="20">
                  <c:v>5.5500000000000001E-5</c:v>
                </c:pt>
                <c:pt idx="21">
                  <c:v>5.8E-5</c:v>
                </c:pt>
                <c:pt idx="22">
                  <c:v>6.0999999999999999E-5</c:v>
                </c:pt>
                <c:pt idx="23">
                  <c:v>6.3999999999999997E-5</c:v>
                </c:pt>
                <c:pt idx="24">
                  <c:v>6.649999999999999E-5</c:v>
                </c:pt>
                <c:pt idx="25">
                  <c:v>6.9499999999999995E-5</c:v>
                </c:pt>
                <c:pt idx="26">
                  <c:v>7.25E-5</c:v>
                </c:pt>
                <c:pt idx="27">
                  <c:v>7.5499999999999992E-5</c:v>
                </c:pt>
                <c:pt idx="28">
                  <c:v>7.8499999999999984E-5</c:v>
                </c:pt>
                <c:pt idx="29">
                  <c:v>8.1000000000000004E-5</c:v>
                </c:pt>
                <c:pt idx="30">
                  <c:v>8.3999999999999982E-5</c:v>
                </c:pt>
                <c:pt idx="31">
                  <c:v>8.6999999999999987E-5</c:v>
                </c:pt>
                <c:pt idx="32">
                  <c:v>8.9999999999999992E-5</c:v>
                </c:pt>
                <c:pt idx="33">
                  <c:v>9.2999999999999997E-5</c:v>
                </c:pt>
                <c:pt idx="34">
                  <c:v>9.5999999999999989E-5</c:v>
                </c:pt>
                <c:pt idx="35">
                  <c:v>9.8999999999999994E-5</c:v>
                </c:pt>
                <c:pt idx="36">
                  <c:v>1.02E-4</c:v>
                </c:pt>
                <c:pt idx="37">
                  <c:v>1.0499999999999999E-4</c:v>
                </c:pt>
                <c:pt idx="38">
                  <c:v>1.08E-4</c:v>
                </c:pt>
                <c:pt idx="39">
                  <c:v>1.11E-4</c:v>
                </c:pt>
                <c:pt idx="40">
                  <c:v>1.1399999999999999E-4</c:v>
                </c:pt>
                <c:pt idx="41">
                  <c:v>1.17E-4</c:v>
                </c:pt>
                <c:pt idx="42">
                  <c:v>1.2E-4</c:v>
                </c:pt>
                <c:pt idx="43">
                  <c:v>1.2300000000000001E-4</c:v>
                </c:pt>
                <c:pt idx="44">
                  <c:v>1.26E-4</c:v>
                </c:pt>
                <c:pt idx="45">
                  <c:v>1.2899999999999999E-4</c:v>
                </c:pt>
                <c:pt idx="46">
                  <c:v>1.325E-4</c:v>
                </c:pt>
                <c:pt idx="47">
                  <c:v>1.3549999999999999E-4</c:v>
                </c:pt>
                <c:pt idx="48">
                  <c:v>1.3849999999999998E-4</c:v>
                </c:pt>
                <c:pt idx="49">
                  <c:v>1.415E-4</c:v>
                </c:pt>
                <c:pt idx="50">
                  <c:v>1.4449999999999999E-4</c:v>
                </c:pt>
                <c:pt idx="51">
                  <c:v>1.4799999999999999E-4</c:v>
                </c:pt>
                <c:pt idx="52">
                  <c:v>1.5099999999999998E-4</c:v>
                </c:pt>
                <c:pt idx="53">
                  <c:v>1.54E-4</c:v>
                </c:pt>
                <c:pt idx="54">
                  <c:v>1.5699999999999997E-4</c:v>
                </c:pt>
                <c:pt idx="55">
                  <c:v>1.605E-4</c:v>
                </c:pt>
                <c:pt idx="56">
                  <c:v>1.6349999999999999E-4</c:v>
                </c:pt>
                <c:pt idx="57">
                  <c:v>1.6650000000000001E-4</c:v>
                </c:pt>
                <c:pt idx="58">
                  <c:v>1.6999999999999999E-4</c:v>
                </c:pt>
                <c:pt idx="59">
                  <c:v>1.73E-4</c:v>
                </c:pt>
                <c:pt idx="60">
                  <c:v>1.7649999999999998E-4</c:v>
                </c:pt>
                <c:pt idx="61">
                  <c:v>1.7949999999999997E-4</c:v>
                </c:pt>
                <c:pt idx="62">
                  <c:v>1.8249999999999999E-4</c:v>
                </c:pt>
                <c:pt idx="63">
                  <c:v>1.8599999999999999E-4</c:v>
                </c:pt>
                <c:pt idx="64">
                  <c:v>1.8899999999999999E-4</c:v>
                </c:pt>
                <c:pt idx="65">
                  <c:v>1.9249999999999999E-4</c:v>
                </c:pt>
                <c:pt idx="66">
                  <c:v>1.9550000000000001E-4</c:v>
                </c:pt>
                <c:pt idx="67">
                  <c:v>1.9899999999999999E-4</c:v>
                </c:pt>
                <c:pt idx="68">
                  <c:v>2.0249999999999999E-4</c:v>
                </c:pt>
                <c:pt idx="69">
                  <c:v>2.0550000000000001E-4</c:v>
                </c:pt>
                <c:pt idx="70">
                  <c:v>2.0899999999999998E-4</c:v>
                </c:pt>
                <c:pt idx="71">
                  <c:v>2.12E-4</c:v>
                </c:pt>
                <c:pt idx="72">
                  <c:v>2.1549999999999998E-4</c:v>
                </c:pt>
                <c:pt idx="73">
                  <c:v>2.1899999999999998E-4</c:v>
                </c:pt>
                <c:pt idx="74">
                  <c:v>2.22E-4</c:v>
                </c:pt>
                <c:pt idx="75">
                  <c:v>2.2549999999999998E-4</c:v>
                </c:pt>
                <c:pt idx="76">
                  <c:v>2.2900000000000001E-4</c:v>
                </c:pt>
                <c:pt idx="77">
                  <c:v>2.3249999999999999E-4</c:v>
                </c:pt>
                <c:pt idx="78">
                  <c:v>2.3549999999999998E-4</c:v>
                </c:pt>
                <c:pt idx="79">
                  <c:v>2.3900000000000001E-4</c:v>
                </c:pt>
                <c:pt idx="80">
                  <c:v>2.4249999999999999E-4</c:v>
                </c:pt>
                <c:pt idx="81">
                  <c:v>2.4600000000000002E-4</c:v>
                </c:pt>
                <c:pt idx="82">
                  <c:v>2.4949999999999999E-4</c:v>
                </c:pt>
                <c:pt idx="83">
                  <c:v>2.5250000000000001E-4</c:v>
                </c:pt>
                <c:pt idx="84">
                  <c:v>2.5599999999999999E-4</c:v>
                </c:pt>
                <c:pt idx="85">
                  <c:v>2.5949999999999997E-4</c:v>
                </c:pt>
                <c:pt idx="86">
                  <c:v>2.63E-4</c:v>
                </c:pt>
                <c:pt idx="87">
                  <c:v>2.6649999999999997E-4</c:v>
                </c:pt>
                <c:pt idx="88">
                  <c:v>2.6999999999999995E-4</c:v>
                </c:pt>
                <c:pt idx="89">
                  <c:v>2.7349999999999998E-4</c:v>
                </c:pt>
                <c:pt idx="90">
                  <c:v>2.7699999999999996E-4</c:v>
                </c:pt>
                <c:pt idx="91">
                  <c:v>2.8049999999999999E-4</c:v>
                </c:pt>
                <c:pt idx="92">
                  <c:v>2.8399999999999996E-4</c:v>
                </c:pt>
                <c:pt idx="93">
                  <c:v>2.875E-4</c:v>
                </c:pt>
                <c:pt idx="94">
                  <c:v>2.9099999999999997E-4</c:v>
                </c:pt>
                <c:pt idx="95">
                  <c:v>2.945E-4</c:v>
                </c:pt>
                <c:pt idx="96">
                  <c:v>2.9849999999999999E-4</c:v>
                </c:pt>
                <c:pt idx="97">
                  <c:v>3.0199999999999997E-4</c:v>
                </c:pt>
                <c:pt idx="98">
                  <c:v>3.0549999999999994E-4</c:v>
                </c:pt>
                <c:pt idx="99">
                  <c:v>3.0899999999999998E-4</c:v>
                </c:pt>
                <c:pt idx="100">
                  <c:v>3.1250000000000001E-4</c:v>
                </c:pt>
                <c:pt idx="101">
                  <c:v>3.1649999999999994E-4</c:v>
                </c:pt>
                <c:pt idx="102">
                  <c:v>3.1999999999999997E-4</c:v>
                </c:pt>
                <c:pt idx="103">
                  <c:v>3.235E-4</c:v>
                </c:pt>
                <c:pt idx="104">
                  <c:v>3.2699999999999998E-4</c:v>
                </c:pt>
                <c:pt idx="105">
                  <c:v>3.3099999999999997E-4</c:v>
                </c:pt>
                <c:pt idx="106">
                  <c:v>3.345E-4</c:v>
                </c:pt>
                <c:pt idx="107">
                  <c:v>3.3849999999999999E-4</c:v>
                </c:pt>
                <c:pt idx="108">
                  <c:v>3.4199999999999996E-4</c:v>
                </c:pt>
                <c:pt idx="109">
                  <c:v>3.455E-4</c:v>
                </c:pt>
                <c:pt idx="110">
                  <c:v>3.4949999999999998E-4</c:v>
                </c:pt>
                <c:pt idx="111">
                  <c:v>3.5299999999999996E-4</c:v>
                </c:pt>
                <c:pt idx="112">
                  <c:v>3.57E-4</c:v>
                </c:pt>
                <c:pt idx="113">
                  <c:v>3.6049999999999998E-4</c:v>
                </c:pt>
                <c:pt idx="114">
                  <c:v>3.6449999999999997E-4</c:v>
                </c:pt>
                <c:pt idx="115">
                  <c:v>3.68E-4</c:v>
                </c:pt>
                <c:pt idx="116">
                  <c:v>3.7199999999999999E-4</c:v>
                </c:pt>
                <c:pt idx="117">
                  <c:v>3.7599999999999998E-4</c:v>
                </c:pt>
                <c:pt idx="118">
                  <c:v>3.7950000000000001E-4</c:v>
                </c:pt>
                <c:pt idx="119">
                  <c:v>3.8349999999999994E-4</c:v>
                </c:pt>
                <c:pt idx="120">
                  <c:v>3.8749999999999999E-4</c:v>
                </c:pt>
                <c:pt idx="121">
                  <c:v>3.9100000000000002E-4</c:v>
                </c:pt>
                <c:pt idx="122">
                  <c:v>3.9499999999999995E-4</c:v>
                </c:pt>
                <c:pt idx="123">
                  <c:v>3.9899999999999999E-4</c:v>
                </c:pt>
                <c:pt idx="124">
                  <c:v>4.0250000000000003E-4</c:v>
                </c:pt>
                <c:pt idx="125">
                  <c:v>4.0649999999999996E-4</c:v>
                </c:pt>
                <c:pt idx="126">
                  <c:v>4.105E-4</c:v>
                </c:pt>
                <c:pt idx="127">
                  <c:v>4.1449999999999994E-4</c:v>
                </c:pt>
                <c:pt idx="128">
                  <c:v>4.1849999999999998E-4</c:v>
                </c:pt>
                <c:pt idx="129">
                  <c:v>4.2249999999999997E-4</c:v>
                </c:pt>
                <c:pt idx="130">
                  <c:v>4.2649999999999996E-4</c:v>
                </c:pt>
                <c:pt idx="131">
                  <c:v>4.2999999999999999E-4</c:v>
                </c:pt>
                <c:pt idx="132">
                  <c:v>4.3399999999999998E-4</c:v>
                </c:pt>
                <c:pt idx="133">
                  <c:v>4.3799999999999997E-4</c:v>
                </c:pt>
                <c:pt idx="134">
                  <c:v>4.4199999999999996E-4</c:v>
                </c:pt>
                <c:pt idx="135">
                  <c:v>4.46E-4</c:v>
                </c:pt>
                <c:pt idx="136">
                  <c:v>4.4999999999999999E-4</c:v>
                </c:pt>
                <c:pt idx="137">
                  <c:v>4.5449999999999999E-4</c:v>
                </c:pt>
                <c:pt idx="138">
                  <c:v>4.5850000000000003E-4</c:v>
                </c:pt>
                <c:pt idx="139">
                  <c:v>4.6249999999999997E-4</c:v>
                </c:pt>
                <c:pt idx="140">
                  <c:v>4.6650000000000001E-4</c:v>
                </c:pt>
                <c:pt idx="141">
                  <c:v>4.7049999999999994E-4</c:v>
                </c:pt>
                <c:pt idx="142">
                  <c:v>4.7449999999999999E-4</c:v>
                </c:pt>
                <c:pt idx="143">
                  <c:v>4.7849999999999998E-4</c:v>
                </c:pt>
                <c:pt idx="144">
                  <c:v>4.8299999999999998E-4</c:v>
                </c:pt>
                <c:pt idx="145">
                  <c:v>4.8699999999999997E-4</c:v>
                </c:pt>
                <c:pt idx="146">
                  <c:v>4.9100000000000001E-4</c:v>
                </c:pt>
                <c:pt idx="147">
                  <c:v>4.9549999999999996E-4</c:v>
                </c:pt>
                <c:pt idx="148">
                  <c:v>4.9949999999999994E-4</c:v>
                </c:pt>
                <c:pt idx="149">
                  <c:v>5.0349999999999993E-4</c:v>
                </c:pt>
                <c:pt idx="150">
                  <c:v>5.0799999999999999E-4</c:v>
                </c:pt>
                <c:pt idx="151">
                  <c:v>5.1199999999999998E-4</c:v>
                </c:pt>
                <c:pt idx="152">
                  <c:v>5.1650000000000003E-4</c:v>
                </c:pt>
                <c:pt idx="153">
                  <c:v>5.2049999999999991E-4</c:v>
                </c:pt>
                <c:pt idx="154">
                  <c:v>5.2499999999999997E-4</c:v>
                </c:pt>
                <c:pt idx="155">
                  <c:v>5.2899999999999996E-4</c:v>
                </c:pt>
                <c:pt idx="156">
                  <c:v>5.3350000000000001E-4</c:v>
                </c:pt>
                <c:pt idx="157">
                  <c:v>5.375E-4</c:v>
                </c:pt>
                <c:pt idx="158">
                  <c:v>5.4199999999999995E-4</c:v>
                </c:pt>
                <c:pt idx="159">
                  <c:v>5.4599999999999994E-4</c:v>
                </c:pt>
                <c:pt idx="160">
                  <c:v>5.5049999999999999E-4</c:v>
                </c:pt>
                <c:pt idx="161">
                  <c:v>5.5499999999999994E-4</c:v>
                </c:pt>
                <c:pt idx="162">
                  <c:v>5.5899999999999993E-4</c:v>
                </c:pt>
                <c:pt idx="163">
                  <c:v>5.6349999999999998E-4</c:v>
                </c:pt>
                <c:pt idx="164">
                  <c:v>5.6799999999999993E-4</c:v>
                </c:pt>
                <c:pt idx="165">
                  <c:v>5.7249999999999998E-4</c:v>
                </c:pt>
                <c:pt idx="166">
                  <c:v>5.7649999999999997E-4</c:v>
                </c:pt>
                <c:pt idx="167">
                  <c:v>5.8100000000000003E-4</c:v>
                </c:pt>
                <c:pt idx="168">
                  <c:v>5.8549999999999997E-4</c:v>
                </c:pt>
                <c:pt idx="169">
                  <c:v>5.8999999999999992E-4</c:v>
                </c:pt>
                <c:pt idx="170">
                  <c:v>5.9449999999999998E-4</c:v>
                </c:pt>
                <c:pt idx="171">
                  <c:v>5.9899999999999992E-4</c:v>
                </c:pt>
                <c:pt idx="172">
                  <c:v>6.0349999999999998E-4</c:v>
                </c:pt>
                <c:pt idx="173">
                  <c:v>6.0799999999999993E-4</c:v>
                </c:pt>
                <c:pt idx="174">
                  <c:v>6.1249999999999998E-4</c:v>
                </c:pt>
                <c:pt idx="175">
                  <c:v>6.1699999999999993E-4</c:v>
                </c:pt>
                <c:pt idx="176">
                  <c:v>6.2149999999999998E-4</c:v>
                </c:pt>
                <c:pt idx="177">
                  <c:v>6.2600000000000004E-4</c:v>
                </c:pt>
                <c:pt idx="178">
                  <c:v>6.3049999999999998E-4</c:v>
                </c:pt>
                <c:pt idx="179">
                  <c:v>6.3499999999999993E-4</c:v>
                </c:pt>
                <c:pt idx="180">
                  <c:v>6.3999999999999994E-4</c:v>
                </c:pt>
                <c:pt idx="181">
                  <c:v>6.4449999999999989E-4</c:v>
                </c:pt>
                <c:pt idx="182">
                  <c:v>6.4900000000000005E-4</c:v>
                </c:pt>
                <c:pt idx="183">
                  <c:v>6.535E-4</c:v>
                </c:pt>
                <c:pt idx="184">
                  <c:v>6.5850000000000001E-4</c:v>
                </c:pt>
                <c:pt idx="185">
                  <c:v>6.6299999999999996E-4</c:v>
                </c:pt>
                <c:pt idx="186">
                  <c:v>6.6749999999999991E-4</c:v>
                </c:pt>
                <c:pt idx="187">
                  <c:v>6.7249999999999992E-4</c:v>
                </c:pt>
                <c:pt idx="188">
                  <c:v>6.7699999999999998E-4</c:v>
                </c:pt>
                <c:pt idx="189">
                  <c:v>6.8150000000000003E-4</c:v>
                </c:pt>
                <c:pt idx="190">
                  <c:v>6.8649999999999994E-4</c:v>
                </c:pt>
                <c:pt idx="191">
                  <c:v>6.9099999999999999E-4</c:v>
                </c:pt>
                <c:pt idx="192">
                  <c:v>6.959999999999999E-4</c:v>
                </c:pt>
                <c:pt idx="193">
                  <c:v>7.0099999999999991E-4</c:v>
                </c:pt>
                <c:pt idx="194">
                  <c:v>7.0549999999999986E-4</c:v>
                </c:pt>
                <c:pt idx="195">
                  <c:v>7.1049999999999998E-4</c:v>
                </c:pt>
                <c:pt idx="196">
                  <c:v>7.1500000000000003E-4</c:v>
                </c:pt>
                <c:pt idx="197">
                  <c:v>7.1999999999999994E-4</c:v>
                </c:pt>
                <c:pt idx="198">
                  <c:v>7.2499999999999995E-4</c:v>
                </c:pt>
                <c:pt idx="199">
                  <c:v>7.294999999999999E-4</c:v>
                </c:pt>
                <c:pt idx="200">
                  <c:v>7.3449999999999991E-4</c:v>
                </c:pt>
                <c:pt idx="201">
                  <c:v>7.3949999999999992E-4</c:v>
                </c:pt>
                <c:pt idx="202">
                  <c:v>7.4449999999999994E-4</c:v>
                </c:pt>
                <c:pt idx="203">
                  <c:v>7.4950000000000006E-4</c:v>
                </c:pt>
                <c:pt idx="204">
                  <c:v>7.54E-4</c:v>
                </c:pt>
                <c:pt idx="205">
                  <c:v>7.5900000000000002E-4</c:v>
                </c:pt>
                <c:pt idx="206">
                  <c:v>7.6399999999999992E-4</c:v>
                </c:pt>
                <c:pt idx="207">
                  <c:v>7.6899999999999994E-4</c:v>
                </c:pt>
                <c:pt idx="208">
                  <c:v>7.7399999999999995E-4</c:v>
                </c:pt>
                <c:pt idx="209">
                  <c:v>7.7899999999999996E-4</c:v>
                </c:pt>
                <c:pt idx="210">
                  <c:v>7.8399999999999987E-4</c:v>
                </c:pt>
                <c:pt idx="211">
                  <c:v>7.8899999999999988E-4</c:v>
                </c:pt>
                <c:pt idx="212">
                  <c:v>7.94E-4</c:v>
                </c:pt>
                <c:pt idx="213">
                  <c:v>7.9949999999999997E-4</c:v>
                </c:pt>
                <c:pt idx="214">
                  <c:v>8.0449999999999999E-4</c:v>
                </c:pt>
                <c:pt idx="215">
                  <c:v>8.095E-4</c:v>
                </c:pt>
                <c:pt idx="216">
                  <c:v>8.1450000000000001E-4</c:v>
                </c:pt>
                <c:pt idx="217">
                  <c:v>8.1949999999999992E-4</c:v>
                </c:pt>
                <c:pt idx="218">
                  <c:v>8.25E-4</c:v>
                </c:pt>
                <c:pt idx="219">
                  <c:v>8.299999999999999E-4</c:v>
                </c:pt>
                <c:pt idx="220">
                  <c:v>8.3499999999999991E-4</c:v>
                </c:pt>
                <c:pt idx="221">
                  <c:v>8.4049999999999988E-4</c:v>
                </c:pt>
                <c:pt idx="222">
                  <c:v>8.454999999999999E-4</c:v>
                </c:pt>
                <c:pt idx="223">
                  <c:v>8.5099999999999987E-4</c:v>
                </c:pt>
                <c:pt idx="224">
                  <c:v>8.5599999999999988E-4</c:v>
                </c:pt>
                <c:pt idx="225">
                  <c:v>8.6149999999999985E-4</c:v>
                </c:pt>
                <c:pt idx="226">
                  <c:v>8.6649999999999997E-4</c:v>
                </c:pt>
                <c:pt idx="227">
                  <c:v>8.7200000000000005E-4</c:v>
                </c:pt>
                <c:pt idx="228">
                  <c:v>8.7699999999999996E-4</c:v>
                </c:pt>
                <c:pt idx="229">
                  <c:v>8.8250000000000004E-4</c:v>
                </c:pt>
                <c:pt idx="230">
                  <c:v>8.8800000000000001E-4</c:v>
                </c:pt>
                <c:pt idx="231">
                  <c:v>8.9300000000000002E-4</c:v>
                </c:pt>
                <c:pt idx="232">
                  <c:v>8.9849999999999999E-4</c:v>
                </c:pt>
                <c:pt idx="233">
                  <c:v>9.0399999999999996E-4</c:v>
                </c:pt>
                <c:pt idx="234">
                  <c:v>9.0949999999999994E-4</c:v>
                </c:pt>
                <c:pt idx="235">
                  <c:v>9.1449999999999995E-4</c:v>
                </c:pt>
                <c:pt idx="236">
                  <c:v>9.1999999999999992E-4</c:v>
                </c:pt>
                <c:pt idx="237">
                  <c:v>9.255E-4</c:v>
                </c:pt>
                <c:pt idx="238">
                  <c:v>9.3099999999999997E-4</c:v>
                </c:pt>
                <c:pt idx="239">
                  <c:v>9.3649999999999994E-4</c:v>
                </c:pt>
                <c:pt idx="240">
                  <c:v>9.4199999999999991E-4</c:v>
                </c:pt>
                <c:pt idx="241">
                  <c:v>9.4749999999999999E-4</c:v>
                </c:pt>
                <c:pt idx="242">
                  <c:v>9.5299999999999996E-4</c:v>
                </c:pt>
                <c:pt idx="243">
                  <c:v>9.5849999999999993E-4</c:v>
                </c:pt>
                <c:pt idx="244">
                  <c:v>9.639999999999999E-4</c:v>
                </c:pt>
                <c:pt idx="245">
                  <c:v>9.6999999999999994E-4</c:v>
                </c:pt>
                <c:pt idx="246">
                  <c:v>9.7549999999999991E-4</c:v>
                </c:pt>
                <c:pt idx="247">
                  <c:v>9.8099999999999988E-4</c:v>
                </c:pt>
                <c:pt idx="248">
                  <c:v>9.8649999999999996E-4</c:v>
                </c:pt>
                <c:pt idx="249">
                  <c:v>9.9249999999999989E-4</c:v>
                </c:pt>
                <c:pt idx="250">
                  <c:v>9.9799999999999997E-4</c:v>
                </c:pt>
                <c:pt idx="251">
                  <c:v>1.0034999999999998E-3</c:v>
                </c:pt>
                <c:pt idx="252">
                  <c:v>1.0095E-3</c:v>
                </c:pt>
                <c:pt idx="253">
                  <c:v>1.0149999999999998E-3</c:v>
                </c:pt>
                <c:pt idx="254">
                  <c:v>1.0204999999999999E-3</c:v>
                </c:pt>
                <c:pt idx="255">
                  <c:v>1.0264999999999999E-3</c:v>
                </c:pt>
                <c:pt idx="256">
                  <c:v>1.0325E-3</c:v>
                </c:pt>
                <c:pt idx="257">
                  <c:v>1.0379999999999999E-3</c:v>
                </c:pt>
                <c:pt idx="258">
                  <c:v>1.044E-3</c:v>
                </c:pt>
                <c:pt idx="259">
                  <c:v>1.0494999999999999E-3</c:v>
                </c:pt>
                <c:pt idx="260">
                  <c:v>1.0555E-3</c:v>
                </c:pt>
                <c:pt idx="261">
                  <c:v>1.0614999999999999E-3</c:v>
                </c:pt>
                <c:pt idx="262">
                  <c:v>1.067E-3</c:v>
                </c:pt>
                <c:pt idx="263">
                  <c:v>1.073E-3</c:v>
                </c:pt>
                <c:pt idx="264">
                  <c:v>1.0789999999999999E-3</c:v>
                </c:pt>
                <c:pt idx="265">
                  <c:v>1.0849999999999998E-3</c:v>
                </c:pt>
                <c:pt idx="266">
                  <c:v>1.091E-3</c:v>
                </c:pt>
                <c:pt idx="267">
                  <c:v>1.0969999999999999E-3</c:v>
                </c:pt>
                <c:pt idx="268">
                  <c:v>1.1029999999999998E-3</c:v>
                </c:pt>
                <c:pt idx="269">
                  <c:v>1.109E-3</c:v>
                </c:pt>
                <c:pt idx="270">
                  <c:v>1.1149999999999999E-3</c:v>
                </c:pt>
                <c:pt idx="271">
                  <c:v>1.121E-3</c:v>
                </c:pt>
                <c:pt idx="272">
                  <c:v>1.127E-3</c:v>
                </c:pt>
                <c:pt idx="273">
                  <c:v>1.1329999999999999E-3</c:v>
                </c:pt>
                <c:pt idx="274">
                  <c:v>1.139E-3</c:v>
                </c:pt>
                <c:pt idx="275">
                  <c:v>1.145E-3</c:v>
                </c:pt>
                <c:pt idx="276">
                  <c:v>1.1515E-3</c:v>
                </c:pt>
                <c:pt idx="277">
                  <c:v>1.1574999999999999E-3</c:v>
                </c:pt>
                <c:pt idx="278">
                  <c:v>1.1634999999999998E-3</c:v>
                </c:pt>
                <c:pt idx="279">
                  <c:v>1.1695E-3</c:v>
                </c:pt>
                <c:pt idx="280">
                  <c:v>1.176E-3</c:v>
                </c:pt>
                <c:pt idx="281">
                  <c:v>1.1819999999999999E-3</c:v>
                </c:pt>
                <c:pt idx="282">
                  <c:v>1.1884999999999999E-3</c:v>
                </c:pt>
                <c:pt idx="283">
                  <c:v>1.1945E-3</c:v>
                </c:pt>
                <c:pt idx="284">
                  <c:v>1.201E-3</c:v>
                </c:pt>
                <c:pt idx="285">
                  <c:v>1.207E-3</c:v>
                </c:pt>
                <c:pt idx="286">
                  <c:v>1.2135E-3</c:v>
                </c:pt>
                <c:pt idx="287">
                  <c:v>1.2199999999999999E-3</c:v>
                </c:pt>
                <c:pt idx="288">
                  <c:v>1.2259999999999999E-3</c:v>
                </c:pt>
                <c:pt idx="289">
                  <c:v>1.2324999999999999E-3</c:v>
                </c:pt>
                <c:pt idx="290">
                  <c:v>1.2389999999999999E-3</c:v>
                </c:pt>
                <c:pt idx="291">
                  <c:v>1.2454999999999999E-3</c:v>
                </c:pt>
                <c:pt idx="292">
                  <c:v>1.2515E-3</c:v>
                </c:pt>
                <c:pt idx="293">
                  <c:v>1.2579999999999998E-3</c:v>
                </c:pt>
                <c:pt idx="294">
                  <c:v>1.2645E-3</c:v>
                </c:pt>
                <c:pt idx="295">
                  <c:v>1.271E-3</c:v>
                </c:pt>
                <c:pt idx="296">
                  <c:v>1.2774999999999998E-3</c:v>
                </c:pt>
                <c:pt idx="297">
                  <c:v>1.284E-3</c:v>
                </c:pt>
                <c:pt idx="298">
                  <c:v>1.2904999999999998E-3</c:v>
                </c:pt>
                <c:pt idx="299">
                  <c:v>1.297E-3</c:v>
                </c:pt>
                <c:pt idx="300">
                  <c:v>1.3039999999999998E-3</c:v>
                </c:pt>
                <c:pt idx="301">
                  <c:v>1.3104999999999998E-3</c:v>
                </c:pt>
                <c:pt idx="302">
                  <c:v>1.317E-3</c:v>
                </c:pt>
                <c:pt idx="303">
                  <c:v>1.3234999999999998E-3</c:v>
                </c:pt>
                <c:pt idx="304">
                  <c:v>1.3305000000000001E-3</c:v>
                </c:pt>
                <c:pt idx="305">
                  <c:v>1.3369999999999999E-3</c:v>
                </c:pt>
                <c:pt idx="306">
                  <c:v>1.3435000000000001E-3</c:v>
                </c:pt>
                <c:pt idx="307">
                  <c:v>1.3504999999999999E-3</c:v>
                </c:pt>
                <c:pt idx="308">
                  <c:v>1.3569999999999999E-3</c:v>
                </c:pt>
                <c:pt idx="309">
                  <c:v>1.364E-3</c:v>
                </c:pt>
                <c:pt idx="310">
                  <c:v>1.3705E-3</c:v>
                </c:pt>
                <c:pt idx="311">
                  <c:v>1.3774999999999998E-3</c:v>
                </c:pt>
                <c:pt idx="312">
                  <c:v>1.3844999999999999E-3</c:v>
                </c:pt>
                <c:pt idx="313">
                  <c:v>1.3909999999999999E-3</c:v>
                </c:pt>
                <c:pt idx="314">
                  <c:v>1.3979999999999999E-3</c:v>
                </c:pt>
                <c:pt idx="315">
                  <c:v>1.405E-3</c:v>
                </c:pt>
                <c:pt idx="316">
                  <c:v>1.4114999999999998E-3</c:v>
                </c:pt>
                <c:pt idx="317">
                  <c:v>1.4185000000000001E-3</c:v>
                </c:pt>
                <c:pt idx="318">
                  <c:v>1.4254999999999999E-3</c:v>
                </c:pt>
                <c:pt idx="319">
                  <c:v>1.4325E-3</c:v>
                </c:pt>
                <c:pt idx="320">
                  <c:v>1.4395E-3</c:v>
                </c:pt>
                <c:pt idx="321">
                  <c:v>1.4464999999999999E-3</c:v>
                </c:pt>
                <c:pt idx="322">
                  <c:v>1.4534999999999999E-3</c:v>
                </c:pt>
                <c:pt idx="323">
                  <c:v>1.4605E-3</c:v>
                </c:pt>
                <c:pt idx="324">
                  <c:v>1.4674999999999998E-3</c:v>
                </c:pt>
                <c:pt idx="325">
                  <c:v>1.475E-3</c:v>
                </c:pt>
                <c:pt idx="326">
                  <c:v>1.4819999999999998E-3</c:v>
                </c:pt>
                <c:pt idx="327">
                  <c:v>1.4889999999999999E-3</c:v>
                </c:pt>
                <c:pt idx="328">
                  <c:v>1.4959999999999999E-3</c:v>
                </c:pt>
                <c:pt idx="329">
                  <c:v>1.5034999999999998E-3</c:v>
                </c:pt>
                <c:pt idx="330">
                  <c:v>1.5105000000000001E-3</c:v>
                </c:pt>
                <c:pt idx="331">
                  <c:v>1.5175E-3</c:v>
                </c:pt>
                <c:pt idx="332">
                  <c:v>1.5249999999999999E-3</c:v>
                </c:pt>
                <c:pt idx="333">
                  <c:v>1.5319999999999999E-3</c:v>
                </c:pt>
                <c:pt idx="334">
                  <c:v>1.5394999999999999E-3</c:v>
                </c:pt>
                <c:pt idx="335">
                  <c:v>1.5469999999999998E-3</c:v>
                </c:pt>
                <c:pt idx="336">
                  <c:v>1.554E-3</c:v>
                </c:pt>
                <c:pt idx="337">
                  <c:v>1.5615E-3</c:v>
                </c:pt>
                <c:pt idx="338">
                  <c:v>1.5689999999999999E-3</c:v>
                </c:pt>
                <c:pt idx="339">
                  <c:v>1.5765E-3</c:v>
                </c:pt>
                <c:pt idx="340">
                  <c:v>1.5834999999999998E-3</c:v>
                </c:pt>
                <c:pt idx="341">
                  <c:v>1.5909999999999997E-3</c:v>
                </c:pt>
                <c:pt idx="342">
                  <c:v>1.5985000000000001E-3</c:v>
                </c:pt>
                <c:pt idx="343">
                  <c:v>1.606E-3</c:v>
                </c:pt>
                <c:pt idx="344">
                  <c:v>1.6134999999999999E-3</c:v>
                </c:pt>
                <c:pt idx="345">
                  <c:v>1.621E-3</c:v>
                </c:pt>
                <c:pt idx="346">
                  <c:v>1.6285E-3</c:v>
                </c:pt>
                <c:pt idx="347">
                  <c:v>1.6359999999999999E-3</c:v>
                </c:pt>
                <c:pt idx="348">
                  <c:v>1.6440000000000001E-3</c:v>
                </c:pt>
                <c:pt idx="349">
                  <c:v>1.6515E-3</c:v>
                </c:pt>
                <c:pt idx="350">
                  <c:v>1.6589999999999999E-3</c:v>
                </c:pt>
                <c:pt idx="351">
                  <c:v>1.6665E-3</c:v>
                </c:pt>
                <c:pt idx="352">
                  <c:v>1.6745E-3</c:v>
                </c:pt>
                <c:pt idx="353">
                  <c:v>1.6819999999999999E-3</c:v>
                </c:pt>
                <c:pt idx="354">
                  <c:v>1.6899999999999999E-3</c:v>
                </c:pt>
                <c:pt idx="355">
                  <c:v>1.6975E-3</c:v>
                </c:pt>
                <c:pt idx="356">
                  <c:v>1.7055E-3</c:v>
                </c:pt>
                <c:pt idx="357">
                  <c:v>1.7129999999999999E-3</c:v>
                </c:pt>
                <c:pt idx="358">
                  <c:v>1.7210000000000001E-3</c:v>
                </c:pt>
                <c:pt idx="359">
                  <c:v>1.7289999999999999E-3</c:v>
                </c:pt>
                <c:pt idx="360">
                  <c:v>1.7364999999999998E-3</c:v>
                </c:pt>
                <c:pt idx="361">
                  <c:v>1.7445E-3</c:v>
                </c:pt>
                <c:pt idx="362">
                  <c:v>1.7524999999999999E-3</c:v>
                </c:pt>
                <c:pt idx="363">
                  <c:v>1.7604999999999999E-3</c:v>
                </c:pt>
                <c:pt idx="364">
                  <c:v>1.7684999999999999E-3</c:v>
                </c:pt>
                <c:pt idx="365">
                  <c:v>1.7765000000000001E-3</c:v>
                </c:pt>
                <c:pt idx="366">
                  <c:v>1.7844999999999998E-3</c:v>
                </c:pt>
                <c:pt idx="367">
                  <c:v>1.7924999999999998E-3</c:v>
                </c:pt>
                <c:pt idx="368">
                  <c:v>1.8005E-3</c:v>
                </c:pt>
                <c:pt idx="369">
                  <c:v>1.8085E-3</c:v>
                </c:pt>
                <c:pt idx="370">
                  <c:v>1.8165E-3</c:v>
                </c:pt>
                <c:pt idx="371">
                  <c:v>1.8249999999999998E-3</c:v>
                </c:pt>
                <c:pt idx="372">
                  <c:v>1.833E-3</c:v>
                </c:pt>
                <c:pt idx="373">
                  <c:v>1.841E-3</c:v>
                </c:pt>
                <c:pt idx="374">
                  <c:v>1.8494999999999998E-3</c:v>
                </c:pt>
                <c:pt idx="375">
                  <c:v>1.8574999999999998E-3</c:v>
                </c:pt>
                <c:pt idx="376">
                  <c:v>1.866E-3</c:v>
                </c:pt>
                <c:pt idx="377">
                  <c:v>1.874E-3</c:v>
                </c:pt>
                <c:pt idx="378">
                  <c:v>1.8824999999999998E-3</c:v>
                </c:pt>
                <c:pt idx="379">
                  <c:v>1.8909999999999999E-3</c:v>
                </c:pt>
                <c:pt idx="380">
                  <c:v>1.8990000000000001E-3</c:v>
                </c:pt>
                <c:pt idx="381">
                  <c:v>1.9074999999999999E-3</c:v>
                </c:pt>
                <c:pt idx="382">
                  <c:v>1.916E-3</c:v>
                </c:pt>
                <c:pt idx="383">
                  <c:v>1.9244999999999998E-3</c:v>
                </c:pt>
                <c:pt idx="384">
                  <c:v>1.933E-3</c:v>
                </c:pt>
                <c:pt idx="385">
                  <c:v>1.9414999999999999E-3</c:v>
                </c:pt>
                <c:pt idx="386">
                  <c:v>1.9499999999999999E-3</c:v>
                </c:pt>
                <c:pt idx="387">
                  <c:v>1.9584999999999997E-3</c:v>
                </c:pt>
                <c:pt idx="388">
                  <c:v>1.967E-3</c:v>
                </c:pt>
                <c:pt idx="389">
                  <c:v>1.9754999999999998E-3</c:v>
                </c:pt>
                <c:pt idx="390">
                  <c:v>1.9839999999999997E-3</c:v>
                </c:pt>
                <c:pt idx="391">
                  <c:v>1.9924999999999999E-3</c:v>
                </c:pt>
                <c:pt idx="392">
                  <c:v>2.0014999999999998E-3</c:v>
                </c:pt>
                <c:pt idx="393">
                  <c:v>2.0100000000000001E-3</c:v>
                </c:pt>
                <c:pt idx="394">
                  <c:v>2.019E-3</c:v>
                </c:pt>
                <c:pt idx="395">
                  <c:v>2.0274999999999998E-3</c:v>
                </c:pt>
                <c:pt idx="396">
                  <c:v>2.0364999999999997E-3</c:v>
                </c:pt>
                <c:pt idx="397">
                  <c:v>2.0449999999999999E-3</c:v>
                </c:pt>
                <c:pt idx="398">
                  <c:v>2.0539999999999998E-3</c:v>
                </c:pt>
                <c:pt idx="399">
                  <c:v>2.0624999999999997E-3</c:v>
                </c:pt>
                <c:pt idx="400">
                  <c:v>2.0715E-3</c:v>
                </c:pt>
                <c:pt idx="401">
                  <c:v>2.0804999999999999E-3</c:v>
                </c:pt>
                <c:pt idx="402">
                  <c:v>2.0894999999999998E-3</c:v>
                </c:pt>
                <c:pt idx="403">
                  <c:v>2.0985000000000001E-3</c:v>
                </c:pt>
                <c:pt idx="404">
                  <c:v>2.1075E-3</c:v>
                </c:pt>
                <c:pt idx="405">
                  <c:v>2.1164999999999999E-3</c:v>
                </c:pt>
                <c:pt idx="406">
                  <c:v>2.1254999999999998E-3</c:v>
                </c:pt>
                <c:pt idx="407">
                  <c:v>2.1345000000000001E-3</c:v>
                </c:pt>
                <c:pt idx="408">
                  <c:v>2.1435E-3</c:v>
                </c:pt>
                <c:pt idx="409">
                  <c:v>2.1524999999999999E-3</c:v>
                </c:pt>
                <c:pt idx="410">
                  <c:v>2.1619999999999999E-3</c:v>
                </c:pt>
                <c:pt idx="411">
                  <c:v>2.1709999999999998E-3</c:v>
                </c:pt>
                <c:pt idx="412">
                  <c:v>2.1800000000000001E-3</c:v>
                </c:pt>
                <c:pt idx="413">
                  <c:v>2.1895E-3</c:v>
                </c:pt>
                <c:pt idx="414">
                  <c:v>2.1984999999999999E-3</c:v>
                </c:pt>
                <c:pt idx="415">
                  <c:v>2.2079999999999999E-3</c:v>
                </c:pt>
                <c:pt idx="416">
                  <c:v>2.2169999999999998E-3</c:v>
                </c:pt>
                <c:pt idx="417">
                  <c:v>2.2264999999999997E-3</c:v>
                </c:pt>
                <c:pt idx="418">
                  <c:v>2.2359999999999997E-3</c:v>
                </c:pt>
                <c:pt idx="419">
                  <c:v>2.2455000000000001E-3</c:v>
                </c:pt>
                <c:pt idx="420">
                  <c:v>2.2545E-3</c:v>
                </c:pt>
                <c:pt idx="421">
                  <c:v>2.264E-3</c:v>
                </c:pt>
                <c:pt idx="422">
                  <c:v>2.2734999999999999E-3</c:v>
                </c:pt>
                <c:pt idx="423">
                  <c:v>2.2829999999999999E-3</c:v>
                </c:pt>
                <c:pt idx="424">
                  <c:v>2.2924999999999998E-3</c:v>
                </c:pt>
                <c:pt idx="425">
                  <c:v>2.3019999999999998E-3</c:v>
                </c:pt>
                <c:pt idx="426">
                  <c:v>2.3119999999999998E-3</c:v>
                </c:pt>
                <c:pt idx="427">
                  <c:v>2.3214999999999998E-3</c:v>
                </c:pt>
                <c:pt idx="428">
                  <c:v>2.3309999999999997E-3</c:v>
                </c:pt>
                <c:pt idx="429">
                  <c:v>2.3404999999999997E-3</c:v>
                </c:pt>
                <c:pt idx="430">
                  <c:v>2.3504999999999997E-3</c:v>
                </c:pt>
                <c:pt idx="431">
                  <c:v>2.3599999999999997E-3</c:v>
                </c:pt>
                <c:pt idx="432">
                  <c:v>2.3699999999999997E-3</c:v>
                </c:pt>
                <c:pt idx="433">
                  <c:v>2.3795000000000001E-3</c:v>
                </c:pt>
                <c:pt idx="434">
                  <c:v>2.3895000000000001E-3</c:v>
                </c:pt>
                <c:pt idx="435">
                  <c:v>2.3994999999999997E-3</c:v>
                </c:pt>
                <c:pt idx="436">
                  <c:v>2.4094999999999997E-3</c:v>
                </c:pt>
                <c:pt idx="437">
                  <c:v>2.4189999999999997E-3</c:v>
                </c:pt>
                <c:pt idx="438">
                  <c:v>2.4289999999999997E-3</c:v>
                </c:pt>
                <c:pt idx="439">
                  <c:v>2.4389999999999998E-3</c:v>
                </c:pt>
                <c:pt idx="440">
                  <c:v>2.4489999999999998E-3</c:v>
                </c:pt>
                <c:pt idx="441">
                  <c:v>2.4589999999999998E-3</c:v>
                </c:pt>
                <c:pt idx="442">
                  <c:v>2.4689999999999998E-3</c:v>
                </c:pt>
                <c:pt idx="443">
                  <c:v>2.4789999999999999E-3</c:v>
                </c:pt>
                <c:pt idx="444">
                  <c:v>2.4895E-3</c:v>
                </c:pt>
                <c:pt idx="445">
                  <c:v>2.4994999999999996E-3</c:v>
                </c:pt>
                <c:pt idx="446">
                  <c:v>2.5095E-3</c:v>
                </c:pt>
                <c:pt idx="447">
                  <c:v>2.5199999999999997E-3</c:v>
                </c:pt>
                <c:pt idx="448">
                  <c:v>2.5300000000000001E-3</c:v>
                </c:pt>
                <c:pt idx="449">
                  <c:v>2.5405000000000002E-3</c:v>
                </c:pt>
                <c:pt idx="450">
                  <c:v>2.5504999999999998E-3</c:v>
                </c:pt>
                <c:pt idx="451">
                  <c:v>2.5609999999999999E-3</c:v>
                </c:pt>
                <c:pt idx="452">
                  <c:v>2.5714999999999996E-3</c:v>
                </c:pt>
                <c:pt idx="453">
                  <c:v>2.5819999999999997E-3</c:v>
                </c:pt>
                <c:pt idx="454">
                  <c:v>2.5920000000000001E-3</c:v>
                </c:pt>
                <c:pt idx="455">
                  <c:v>2.6024999999999998E-3</c:v>
                </c:pt>
                <c:pt idx="456">
                  <c:v>2.6129999999999999E-3</c:v>
                </c:pt>
                <c:pt idx="457">
                  <c:v>2.6235E-3</c:v>
                </c:pt>
                <c:pt idx="458">
                  <c:v>2.6340000000000001E-3</c:v>
                </c:pt>
                <c:pt idx="459">
                  <c:v>2.6449999999999998E-3</c:v>
                </c:pt>
                <c:pt idx="460">
                  <c:v>2.6554999999999994E-3</c:v>
                </c:pt>
                <c:pt idx="461">
                  <c:v>2.6659999999999995E-3</c:v>
                </c:pt>
                <c:pt idx="462">
                  <c:v>2.6764999999999996E-3</c:v>
                </c:pt>
                <c:pt idx="463">
                  <c:v>2.6874999999999998E-3</c:v>
                </c:pt>
                <c:pt idx="464">
                  <c:v>2.6979999999999999E-3</c:v>
                </c:pt>
                <c:pt idx="465">
                  <c:v>2.709E-3</c:v>
                </c:pt>
                <c:pt idx="466">
                  <c:v>2.7199999999999998E-3</c:v>
                </c:pt>
                <c:pt idx="467">
                  <c:v>2.7304999999999999E-3</c:v>
                </c:pt>
                <c:pt idx="468">
                  <c:v>2.7415E-3</c:v>
                </c:pt>
                <c:pt idx="469">
                  <c:v>2.7524999999999997E-3</c:v>
                </c:pt>
                <c:pt idx="470">
                  <c:v>2.7634999999999999E-3</c:v>
                </c:pt>
                <c:pt idx="471">
                  <c:v>2.7744999999999996E-3</c:v>
                </c:pt>
                <c:pt idx="472">
                  <c:v>2.7855000000000002E-3</c:v>
                </c:pt>
                <c:pt idx="473">
                  <c:v>2.7964999999999999E-3</c:v>
                </c:pt>
                <c:pt idx="474">
                  <c:v>2.8075000000000001E-3</c:v>
                </c:pt>
                <c:pt idx="475">
                  <c:v>2.8184999999999998E-3</c:v>
                </c:pt>
                <c:pt idx="476">
                  <c:v>2.8295E-3</c:v>
                </c:pt>
                <c:pt idx="477">
                  <c:v>2.8410000000000002E-3</c:v>
                </c:pt>
                <c:pt idx="478">
                  <c:v>2.8519999999999999E-3</c:v>
                </c:pt>
                <c:pt idx="479">
                  <c:v>2.8630000000000001E-3</c:v>
                </c:pt>
                <c:pt idx="480">
                  <c:v>2.8744999999999999E-3</c:v>
                </c:pt>
                <c:pt idx="481">
                  <c:v>2.8860000000000001E-3</c:v>
                </c:pt>
                <c:pt idx="482">
                  <c:v>2.8969999999999998E-3</c:v>
                </c:pt>
                <c:pt idx="483">
                  <c:v>2.9084999999999996E-3</c:v>
                </c:pt>
                <c:pt idx="484">
                  <c:v>2.9199999999999999E-3</c:v>
                </c:pt>
                <c:pt idx="485">
                  <c:v>2.9314999999999996E-3</c:v>
                </c:pt>
                <c:pt idx="486">
                  <c:v>2.9429999999999999E-3</c:v>
                </c:pt>
                <c:pt idx="487">
                  <c:v>2.9544999999999997E-3</c:v>
                </c:pt>
                <c:pt idx="488">
                  <c:v>2.9659999999999999E-3</c:v>
                </c:pt>
                <c:pt idx="489">
                  <c:v>2.9774999999999997E-3</c:v>
                </c:pt>
                <c:pt idx="490">
                  <c:v>2.9889999999999999E-3</c:v>
                </c:pt>
                <c:pt idx="491">
                  <c:v>3.0004999999999997E-3</c:v>
                </c:pt>
                <c:pt idx="492">
                  <c:v>3.0124999999999996E-3</c:v>
                </c:pt>
                <c:pt idx="493">
                  <c:v>3.0239999999999998E-3</c:v>
                </c:pt>
                <c:pt idx="494">
                  <c:v>3.0360000000000001E-3</c:v>
                </c:pt>
                <c:pt idx="495">
                  <c:v>3.0474999999999999E-3</c:v>
                </c:pt>
                <c:pt idx="496">
                  <c:v>3.0594999999999997E-3</c:v>
                </c:pt>
                <c:pt idx="497">
                  <c:v>3.0715E-3</c:v>
                </c:pt>
                <c:pt idx="498">
                  <c:v>3.0829999999999998E-3</c:v>
                </c:pt>
                <c:pt idx="499">
                  <c:v>3.0949999999999997E-3</c:v>
                </c:pt>
                <c:pt idx="500">
                  <c:v>3.107E-3</c:v>
                </c:pt>
                <c:pt idx="501">
                  <c:v>3.1189999999999998E-3</c:v>
                </c:pt>
                <c:pt idx="502">
                  <c:v>3.1310000000000001E-3</c:v>
                </c:pt>
                <c:pt idx="503">
                  <c:v>3.143E-3</c:v>
                </c:pt>
                <c:pt idx="504">
                  <c:v>3.1550000000000003E-3</c:v>
                </c:pt>
                <c:pt idx="505">
                  <c:v>3.1674999999999997E-3</c:v>
                </c:pt>
                <c:pt idx="506">
                  <c:v>3.1795E-3</c:v>
                </c:pt>
                <c:pt idx="507">
                  <c:v>3.192E-3</c:v>
                </c:pt>
                <c:pt idx="508">
                  <c:v>3.2039999999999998E-3</c:v>
                </c:pt>
                <c:pt idx="509">
                  <c:v>3.2164999999999997E-3</c:v>
                </c:pt>
                <c:pt idx="510">
                  <c:v>3.2285E-3</c:v>
                </c:pt>
                <c:pt idx="511">
                  <c:v>3.241E-3</c:v>
                </c:pt>
                <c:pt idx="512">
                  <c:v>3.2534999999999999E-3</c:v>
                </c:pt>
                <c:pt idx="513">
                  <c:v>3.2660000000000002E-3</c:v>
                </c:pt>
                <c:pt idx="514">
                  <c:v>3.2784999999999997E-3</c:v>
                </c:pt>
                <c:pt idx="515">
                  <c:v>3.2909999999999997E-3</c:v>
                </c:pt>
                <c:pt idx="516">
                  <c:v>3.3034999999999996E-3</c:v>
                </c:pt>
                <c:pt idx="517">
                  <c:v>3.3159999999999995E-3</c:v>
                </c:pt>
                <c:pt idx="518">
                  <c:v>3.3284999999999999E-3</c:v>
                </c:pt>
                <c:pt idx="519">
                  <c:v>3.3409999999999998E-3</c:v>
                </c:pt>
                <c:pt idx="520">
                  <c:v>3.3540000000000002E-3</c:v>
                </c:pt>
                <c:pt idx="521">
                  <c:v>3.3665000000000001E-3</c:v>
                </c:pt>
                <c:pt idx="522">
                  <c:v>3.3794999999999997E-3</c:v>
                </c:pt>
                <c:pt idx="523">
                  <c:v>3.392E-3</c:v>
                </c:pt>
                <c:pt idx="524">
                  <c:v>3.4049999999999996E-3</c:v>
                </c:pt>
                <c:pt idx="525">
                  <c:v>3.418E-3</c:v>
                </c:pt>
                <c:pt idx="526">
                  <c:v>3.4309999999999996E-3</c:v>
                </c:pt>
                <c:pt idx="527">
                  <c:v>3.444E-3</c:v>
                </c:pt>
                <c:pt idx="528">
                  <c:v>3.457E-3</c:v>
                </c:pt>
                <c:pt idx="529">
                  <c:v>3.4699999999999996E-3</c:v>
                </c:pt>
                <c:pt idx="530">
                  <c:v>3.483E-3</c:v>
                </c:pt>
                <c:pt idx="531">
                  <c:v>3.4959999999999995E-3</c:v>
                </c:pt>
                <c:pt idx="532">
                  <c:v>3.509E-3</c:v>
                </c:pt>
                <c:pt idx="533">
                  <c:v>3.5225E-3</c:v>
                </c:pt>
                <c:pt idx="534">
                  <c:v>3.5355E-3</c:v>
                </c:pt>
                <c:pt idx="535">
                  <c:v>3.5490000000000001E-3</c:v>
                </c:pt>
                <c:pt idx="536">
                  <c:v>3.5625000000000001E-3</c:v>
                </c:pt>
                <c:pt idx="537">
                  <c:v>3.5754999999999997E-3</c:v>
                </c:pt>
                <c:pt idx="538">
                  <c:v>3.5889999999999997E-3</c:v>
                </c:pt>
                <c:pt idx="539">
                  <c:v>3.6024999999999998E-3</c:v>
                </c:pt>
                <c:pt idx="540">
                  <c:v>3.6159999999999999E-3</c:v>
                </c:pt>
                <c:pt idx="541">
                  <c:v>3.6294999999999999E-3</c:v>
                </c:pt>
                <c:pt idx="542">
                  <c:v>3.643E-3</c:v>
                </c:pt>
                <c:pt idx="543">
                  <c:v>3.6565E-3</c:v>
                </c:pt>
                <c:pt idx="544">
                  <c:v>3.6704999999999997E-3</c:v>
                </c:pt>
                <c:pt idx="545">
                  <c:v>3.6839999999999998E-3</c:v>
                </c:pt>
                <c:pt idx="546">
                  <c:v>3.6974999999999998E-3</c:v>
                </c:pt>
                <c:pt idx="547">
                  <c:v>3.7115E-3</c:v>
                </c:pt>
                <c:pt idx="548">
                  <c:v>3.725E-3</c:v>
                </c:pt>
                <c:pt idx="549">
                  <c:v>3.7389999999999997E-3</c:v>
                </c:pt>
                <c:pt idx="550">
                  <c:v>3.7529999999999998E-3</c:v>
                </c:pt>
                <c:pt idx="551">
                  <c:v>3.7669999999999999E-3</c:v>
                </c:pt>
                <c:pt idx="552">
                  <c:v>3.7809999999999996E-3</c:v>
                </c:pt>
                <c:pt idx="553">
                  <c:v>3.7949999999999998E-3</c:v>
                </c:pt>
                <c:pt idx="554">
                  <c:v>3.8089999999999999E-3</c:v>
                </c:pt>
                <c:pt idx="555">
                  <c:v>3.823E-3</c:v>
                </c:pt>
                <c:pt idx="556">
                  <c:v>3.8369999999999997E-3</c:v>
                </c:pt>
                <c:pt idx="557">
                  <c:v>3.8514999999999999E-3</c:v>
                </c:pt>
                <c:pt idx="558">
                  <c:v>3.8654999999999996E-3</c:v>
                </c:pt>
                <c:pt idx="559">
                  <c:v>3.8799999999999998E-3</c:v>
                </c:pt>
                <c:pt idx="560">
                  <c:v>3.8939999999999995E-3</c:v>
                </c:pt>
                <c:pt idx="561">
                  <c:v>3.9084999999999996E-3</c:v>
                </c:pt>
                <c:pt idx="562">
                  <c:v>3.9229999999999994E-3</c:v>
                </c:pt>
                <c:pt idx="563">
                  <c:v>3.9375E-3</c:v>
                </c:pt>
                <c:pt idx="564">
                  <c:v>3.9519999999999998E-3</c:v>
                </c:pt>
                <c:pt idx="565">
                  <c:v>3.9664999999999995E-3</c:v>
                </c:pt>
                <c:pt idx="566">
                  <c:v>3.9809999999999993E-3</c:v>
                </c:pt>
                <c:pt idx="567">
                  <c:v>3.9954999999999999E-3</c:v>
                </c:pt>
                <c:pt idx="568">
                  <c:v>4.0099999999999997E-3</c:v>
                </c:pt>
                <c:pt idx="569">
                  <c:v>4.0249999999999999E-3</c:v>
                </c:pt>
                <c:pt idx="570">
                  <c:v>4.0394999999999997E-3</c:v>
                </c:pt>
                <c:pt idx="571">
                  <c:v>4.0544999999999999E-3</c:v>
                </c:pt>
                <c:pt idx="572">
                  <c:v>4.0689999999999997E-3</c:v>
                </c:pt>
                <c:pt idx="573">
                  <c:v>4.084E-3</c:v>
                </c:pt>
                <c:pt idx="574">
                  <c:v>4.0989999999999993E-3</c:v>
                </c:pt>
                <c:pt idx="575">
                  <c:v>4.1139999999999996E-3</c:v>
                </c:pt>
                <c:pt idx="576">
                  <c:v>4.1289999999999999E-3</c:v>
                </c:pt>
                <c:pt idx="577">
                  <c:v>4.1439999999999992E-3</c:v>
                </c:pt>
                <c:pt idx="578">
                  <c:v>4.1590000000000004E-3</c:v>
                </c:pt>
                <c:pt idx="579">
                  <c:v>4.1744999999999994E-3</c:v>
                </c:pt>
                <c:pt idx="580">
                  <c:v>4.1894999999999996E-3</c:v>
                </c:pt>
                <c:pt idx="581">
                  <c:v>4.2044999999999999E-3</c:v>
                </c:pt>
                <c:pt idx="582">
                  <c:v>4.2199999999999998E-3</c:v>
                </c:pt>
                <c:pt idx="583">
                  <c:v>4.2354999999999997E-3</c:v>
                </c:pt>
                <c:pt idx="584">
                  <c:v>4.2504999999999999E-3</c:v>
                </c:pt>
                <c:pt idx="585">
                  <c:v>4.2659999999999998E-3</c:v>
                </c:pt>
                <c:pt idx="586">
                  <c:v>4.2814999999999997E-3</c:v>
                </c:pt>
                <c:pt idx="587">
                  <c:v>4.2969999999999996E-3</c:v>
                </c:pt>
                <c:pt idx="588">
                  <c:v>4.3124999999999995E-3</c:v>
                </c:pt>
                <c:pt idx="589">
                  <c:v>4.3279999999999994E-3</c:v>
                </c:pt>
                <c:pt idx="590">
                  <c:v>4.3439999999999998E-3</c:v>
                </c:pt>
                <c:pt idx="591">
                  <c:v>4.3594999999999997E-3</c:v>
                </c:pt>
                <c:pt idx="592">
                  <c:v>4.3754999999999992E-3</c:v>
                </c:pt>
                <c:pt idx="593">
                  <c:v>4.3909999999999999E-3</c:v>
                </c:pt>
                <c:pt idx="594">
                  <c:v>4.4069999999999995E-3</c:v>
                </c:pt>
                <c:pt idx="595">
                  <c:v>4.4229999999999998E-3</c:v>
                </c:pt>
                <c:pt idx="596">
                  <c:v>4.4384999999999997E-3</c:v>
                </c:pt>
                <c:pt idx="597">
                  <c:v>4.4545000000000001E-3</c:v>
                </c:pt>
                <c:pt idx="598">
                  <c:v>4.4704999999999996E-3</c:v>
                </c:pt>
                <c:pt idx="599">
                  <c:v>4.4869999999999997E-3</c:v>
                </c:pt>
                <c:pt idx="600">
                  <c:v>4.5030000000000001E-3</c:v>
                </c:pt>
                <c:pt idx="601">
                  <c:v>4.5189999999999996E-3</c:v>
                </c:pt>
                <c:pt idx="602">
                  <c:v>4.5354999999999996E-3</c:v>
                </c:pt>
                <c:pt idx="603">
                  <c:v>4.5514999999999991E-3</c:v>
                </c:pt>
                <c:pt idx="604">
                  <c:v>4.568E-3</c:v>
                </c:pt>
                <c:pt idx="605">
                  <c:v>4.5839999999999995E-3</c:v>
                </c:pt>
                <c:pt idx="606">
                  <c:v>4.6004999999999996E-3</c:v>
                </c:pt>
                <c:pt idx="607">
                  <c:v>4.6169999999999996E-3</c:v>
                </c:pt>
                <c:pt idx="608">
                  <c:v>4.6334999999999996E-3</c:v>
                </c:pt>
                <c:pt idx="609">
                  <c:v>4.6499999999999996E-3</c:v>
                </c:pt>
                <c:pt idx="610">
                  <c:v>4.6670000000000001E-3</c:v>
                </c:pt>
                <c:pt idx="611">
                  <c:v>4.6834999999999993E-3</c:v>
                </c:pt>
                <c:pt idx="612">
                  <c:v>4.6999999999999993E-3</c:v>
                </c:pt>
                <c:pt idx="613">
                  <c:v>4.7169999999999998E-3</c:v>
                </c:pt>
                <c:pt idx="614">
                  <c:v>4.7334999999999999E-3</c:v>
                </c:pt>
                <c:pt idx="615">
                  <c:v>4.7504999999999995E-3</c:v>
                </c:pt>
                <c:pt idx="616">
                  <c:v>4.7675E-3</c:v>
                </c:pt>
                <c:pt idx="617">
                  <c:v>4.7844999999999997E-3</c:v>
                </c:pt>
                <c:pt idx="618">
                  <c:v>4.8014999999999993E-3</c:v>
                </c:pt>
                <c:pt idx="619">
                  <c:v>4.8184999999999999E-3</c:v>
                </c:pt>
                <c:pt idx="620">
                  <c:v>4.8354999999999995E-3</c:v>
                </c:pt>
                <c:pt idx="621">
                  <c:v>4.8529999999999997E-3</c:v>
                </c:pt>
                <c:pt idx="622">
                  <c:v>4.8700000000000002E-3</c:v>
                </c:pt>
                <c:pt idx="623">
                  <c:v>4.8875000000000004E-3</c:v>
                </c:pt>
                <c:pt idx="624">
                  <c:v>4.9045E-3</c:v>
                </c:pt>
                <c:pt idx="625">
                  <c:v>4.9220000000000002E-3</c:v>
                </c:pt>
                <c:pt idx="626">
                  <c:v>4.9395000000000003E-3</c:v>
                </c:pt>
                <c:pt idx="627">
                  <c:v>4.9569999999999996E-3</c:v>
                </c:pt>
                <c:pt idx="628">
                  <c:v>4.9744999999999998E-3</c:v>
                </c:pt>
                <c:pt idx="629">
                  <c:v>4.9919999999999999E-3</c:v>
                </c:pt>
                <c:pt idx="630">
                  <c:v>5.0095000000000001E-3</c:v>
                </c:pt>
                <c:pt idx="631">
                  <c:v>5.0274999999999999E-3</c:v>
                </c:pt>
                <c:pt idx="632">
                  <c:v>5.0449999999999991E-3</c:v>
                </c:pt>
                <c:pt idx="633">
                  <c:v>5.0629999999999998E-3</c:v>
                </c:pt>
                <c:pt idx="634">
                  <c:v>5.0804999999999999E-3</c:v>
                </c:pt>
                <c:pt idx="635">
                  <c:v>5.0984999999999989E-3</c:v>
                </c:pt>
                <c:pt idx="636">
                  <c:v>5.1164999999999995E-3</c:v>
                </c:pt>
                <c:pt idx="637">
                  <c:v>5.1345000000000002E-3</c:v>
                </c:pt>
                <c:pt idx="638">
                  <c:v>5.1524999999999991E-3</c:v>
                </c:pt>
                <c:pt idx="639">
                  <c:v>5.1704999999999997E-3</c:v>
                </c:pt>
                <c:pt idx="640">
                  <c:v>5.1889999999999992E-3</c:v>
                </c:pt>
                <c:pt idx="641">
                  <c:v>5.2069999999999998E-3</c:v>
                </c:pt>
                <c:pt idx="642">
                  <c:v>5.2254999999999992E-3</c:v>
                </c:pt>
                <c:pt idx="643">
                  <c:v>5.2434999999999999E-3</c:v>
                </c:pt>
                <c:pt idx="644">
                  <c:v>5.2619999999999993E-3</c:v>
                </c:pt>
                <c:pt idx="645">
                  <c:v>5.2804999999999996E-3</c:v>
                </c:pt>
                <c:pt idx="646">
                  <c:v>5.2989999999999999E-3</c:v>
                </c:pt>
                <c:pt idx="647">
                  <c:v>5.3174999999999993E-3</c:v>
                </c:pt>
                <c:pt idx="648">
                  <c:v>5.3359999999999996E-3</c:v>
                </c:pt>
                <c:pt idx="649">
                  <c:v>5.3544999999999999E-3</c:v>
                </c:pt>
                <c:pt idx="650">
                  <c:v>5.3734999999999998E-3</c:v>
                </c:pt>
                <c:pt idx="651">
                  <c:v>5.3919999999999992E-3</c:v>
                </c:pt>
                <c:pt idx="652">
                  <c:v>5.4109999999999991E-3</c:v>
                </c:pt>
                <c:pt idx="653">
                  <c:v>5.4299999999999991E-3</c:v>
                </c:pt>
                <c:pt idx="654">
                  <c:v>5.448999999999999E-3</c:v>
                </c:pt>
                <c:pt idx="655">
                  <c:v>5.4679999999999989E-3</c:v>
                </c:pt>
                <c:pt idx="656">
                  <c:v>5.4869999999999988E-3</c:v>
                </c:pt>
                <c:pt idx="657">
                  <c:v>5.5060000000000005E-3</c:v>
                </c:pt>
                <c:pt idx="658">
                  <c:v>5.5250000000000004E-3</c:v>
                </c:pt>
                <c:pt idx="659">
                  <c:v>5.5444999999999991E-3</c:v>
                </c:pt>
                <c:pt idx="660">
                  <c:v>5.5634999999999999E-3</c:v>
                </c:pt>
                <c:pt idx="661">
                  <c:v>5.5829999999999994E-3</c:v>
                </c:pt>
                <c:pt idx="662">
                  <c:v>5.6024999999999998E-3</c:v>
                </c:pt>
                <c:pt idx="663">
                  <c:v>5.6219999999999994E-3</c:v>
                </c:pt>
                <c:pt idx="664">
                  <c:v>5.6414999999999998E-3</c:v>
                </c:pt>
                <c:pt idx="665">
                  <c:v>5.6610000000000002E-3</c:v>
                </c:pt>
                <c:pt idx="666">
                  <c:v>5.6804999999999989E-3</c:v>
                </c:pt>
                <c:pt idx="667">
                  <c:v>5.6999999999999993E-3</c:v>
                </c:pt>
                <c:pt idx="668">
                  <c:v>5.7200000000000003E-3</c:v>
                </c:pt>
                <c:pt idx="669">
                  <c:v>5.7399999999999994E-3</c:v>
                </c:pt>
                <c:pt idx="670">
                  <c:v>5.7594999999999999E-3</c:v>
                </c:pt>
                <c:pt idx="671">
                  <c:v>5.7794999999999999E-3</c:v>
                </c:pt>
                <c:pt idx="672">
                  <c:v>5.7994999999999991E-3</c:v>
                </c:pt>
                <c:pt idx="673">
                  <c:v>5.8195E-3</c:v>
                </c:pt>
                <c:pt idx="674">
                  <c:v>5.8394999999999992E-3</c:v>
                </c:pt>
                <c:pt idx="675">
                  <c:v>5.8599999999999998E-3</c:v>
                </c:pt>
                <c:pt idx="676">
                  <c:v>5.8799999999999998E-3</c:v>
                </c:pt>
                <c:pt idx="677">
                  <c:v>5.9004999999999995E-3</c:v>
                </c:pt>
                <c:pt idx="678">
                  <c:v>5.9204999999999995E-3</c:v>
                </c:pt>
                <c:pt idx="679">
                  <c:v>5.9409999999999992E-3</c:v>
                </c:pt>
                <c:pt idx="680">
                  <c:v>5.9614999999999998E-3</c:v>
                </c:pt>
                <c:pt idx="681">
                  <c:v>5.9819999999999995E-3</c:v>
                </c:pt>
                <c:pt idx="682">
                  <c:v>6.0024999999999992E-3</c:v>
                </c:pt>
                <c:pt idx="683">
                  <c:v>6.0234999999999993E-3</c:v>
                </c:pt>
                <c:pt idx="684">
                  <c:v>6.043999999999999E-3</c:v>
                </c:pt>
                <c:pt idx="685">
                  <c:v>6.0650000000000001E-3</c:v>
                </c:pt>
                <c:pt idx="686">
                  <c:v>6.0854999999999998E-3</c:v>
                </c:pt>
                <c:pt idx="687">
                  <c:v>6.1064999999999999E-3</c:v>
                </c:pt>
                <c:pt idx="688">
                  <c:v>6.1275000000000001E-3</c:v>
                </c:pt>
                <c:pt idx="689">
                  <c:v>6.1484999999999995E-3</c:v>
                </c:pt>
                <c:pt idx="690">
                  <c:v>6.1694999999999996E-3</c:v>
                </c:pt>
                <c:pt idx="691">
                  <c:v>6.1904999999999998E-3</c:v>
                </c:pt>
                <c:pt idx="692">
                  <c:v>6.2119999999999996E-3</c:v>
                </c:pt>
                <c:pt idx="693">
                  <c:v>6.2329999999999998E-3</c:v>
                </c:pt>
                <c:pt idx="694">
                  <c:v>6.2545000000000005E-3</c:v>
                </c:pt>
                <c:pt idx="695">
                  <c:v>6.2759999999999995E-3</c:v>
                </c:pt>
                <c:pt idx="696">
                  <c:v>6.2974999999999993E-3</c:v>
                </c:pt>
                <c:pt idx="697">
                  <c:v>6.319E-3</c:v>
                </c:pt>
                <c:pt idx="698">
                  <c:v>6.3404999999999998E-3</c:v>
                </c:pt>
                <c:pt idx="699">
                  <c:v>6.3619999999999996E-3</c:v>
                </c:pt>
                <c:pt idx="700">
                  <c:v>6.3839999999999999E-3</c:v>
                </c:pt>
                <c:pt idx="701">
                  <c:v>6.4054999999999997E-3</c:v>
                </c:pt>
                <c:pt idx="702">
                  <c:v>6.4274999999999992E-3</c:v>
                </c:pt>
                <c:pt idx="703">
                  <c:v>6.4495000000000004E-3</c:v>
                </c:pt>
                <c:pt idx="704">
                  <c:v>6.4714999999999998E-3</c:v>
                </c:pt>
                <c:pt idx="705">
                  <c:v>6.4935000000000001E-3</c:v>
                </c:pt>
                <c:pt idx="706">
                  <c:v>6.5154999999999996E-3</c:v>
                </c:pt>
                <c:pt idx="707">
                  <c:v>6.5374999999999999E-3</c:v>
                </c:pt>
                <c:pt idx="708">
                  <c:v>6.5599999999999999E-3</c:v>
                </c:pt>
                <c:pt idx="709">
                  <c:v>6.5819999999999993E-3</c:v>
                </c:pt>
                <c:pt idx="710">
                  <c:v>6.6045000000000001E-3</c:v>
                </c:pt>
                <c:pt idx="711">
                  <c:v>6.6270000000000001E-3</c:v>
                </c:pt>
                <c:pt idx="712">
                  <c:v>6.6494999999999992E-3</c:v>
                </c:pt>
                <c:pt idx="713">
                  <c:v>6.6719999999999991E-3</c:v>
                </c:pt>
                <c:pt idx="714">
                  <c:v>6.6949999999999996E-3</c:v>
                </c:pt>
                <c:pt idx="715">
                  <c:v>6.7175000000000004E-3</c:v>
                </c:pt>
                <c:pt idx="716">
                  <c:v>6.7399999999999995E-3</c:v>
                </c:pt>
                <c:pt idx="717">
                  <c:v>6.7629999999999999E-3</c:v>
                </c:pt>
                <c:pt idx="718">
                  <c:v>6.7859999999999995E-3</c:v>
                </c:pt>
                <c:pt idx="719">
                  <c:v>6.8089999999999999E-3</c:v>
                </c:pt>
                <c:pt idx="720">
                  <c:v>6.8319999999999995E-3</c:v>
                </c:pt>
                <c:pt idx="721">
                  <c:v>6.855E-3</c:v>
                </c:pt>
                <c:pt idx="722">
                  <c:v>6.8785000000000001E-3</c:v>
                </c:pt>
                <c:pt idx="723">
                  <c:v>6.9015000000000005E-3</c:v>
                </c:pt>
                <c:pt idx="724">
                  <c:v>6.9249999999999997E-3</c:v>
                </c:pt>
                <c:pt idx="725">
                  <c:v>6.9484999999999998E-3</c:v>
                </c:pt>
                <c:pt idx="726">
                  <c:v>6.9719999999999999E-3</c:v>
                </c:pt>
                <c:pt idx="727">
                  <c:v>6.9954999999999991E-3</c:v>
                </c:pt>
                <c:pt idx="728">
                  <c:v>7.0189999999999992E-3</c:v>
                </c:pt>
                <c:pt idx="729">
                  <c:v>7.0425000000000001E-3</c:v>
                </c:pt>
                <c:pt idx="730">
                  <c:v>7.066499999999999E-3</c:v>
                </c:pt>
                <c:pt idx="731">
                  <c:v>7.0899999999999999E-3</c:v>
                </c:pt>
                <c:pt idx="732">
                  <c:v>7.1140000000000005E-3</c:v>
                </c:pt>
                <c:pt idx="733">
                  <c:v>7.1379999999999994E-3</c:v>
                </c:pt>
                <c:pt idx="734">
                  <c:v>7.1619999999999991E-3</c:v>
                </c:pt>
                <c:pt idx="735">
                  <c:v>7.1859999999999997E-3</c:v>
                </c:pt>
                <c:pt idx="736">
                  <c:v>7.2104999999999999E-3</c:v>
                </c:pt>
                <c:pt idx="737">
                  <c:v>7.2345000000000005E-3</c:v>
                </c:pt>
                <c:pt idx="738">
                  <c:v>7.2589999999999998E-3</c:v>
                </c:pt>
                <c:pt idx="739">
                  <c:v>7.2835E-3</c:v>
                </c:pt>
                <c:pt idx="740">
                  <c:v>7.3074999999999989E-3</c:v>
                </c:pt>
                <c:pt idx="741">
                  <c:v>7.3324999999999996E-3</c:v>
                </c:pt>
                <c:pt idx="742">
                  <c:v>7.3569999999999998E-3</c:v>
                </c:pt>
                <c:pt idx="743">
                  <c:v>7.3815E-3</c:v>
                </c:pt>
                <c:pt idx="744">
                  <c:v>7.4064999999999999E-3</c:v>
                </c:pt>
                <c:pt idx="745">
                  <c:v>7.4310000000000001E-3</c:v>
                </c:pt>
                <c:pt idx="746">
                  <c:v>7.456E-3</c:v>
                </c:pt>
                <c:pt idx="747">
                  <c:v>7.4809999999999998E-3</c:v>
                </c:pt>
                <c:pt idx="748">
                  <c:v>7.5059999999999997E-3</c:v>
                </c:pt>
                <c:pt idx="749">
                  <c:v>7.5310000000000004E-3</c:v>
                </c:pt>
                <c:pt idx="750">
                  <c:v>7.556499999999999E-3</c:v>
                </c:pt>
                <c:pt idx="751">
                  <c:v>7.5814999999999997E-3</c:v>
                </c:pt>
                <c:pt idx="752">
                  <c:v>7.607E-3</c:v>
                </c:pt>
                <c:pt idx="753">
                  <c:v>7.6325000000000004E-3</c:v>
                </c:pt>
                <c:pt idx="754">
                  <c:v>7.657999999999999E-3</c:v>
                </c:pt>
                <c:pt idx="755">
                  <c:v>7.6834999999999994E-3</c:v>
                </c:pt>
                <c:pt idx="756">
                  <c:v>7.7089999999999997E-3</c:v>
                </c:pt>
                <c:pt idx="757">
                  <c:v>7.7349999999999997E-3</c:v>
                </c:pt>
                <c:pt idx="758">
                  <c:v>7.7605E-3</c:v>
                </c:pt>
                <c:pt idx="759">
                  <c:v>7.7864999999999992E-3</c:v>
                </c:pt>
                <c:pt idx="760">
                  <c:v>7.8125E-3</c:v>
                </c:pt>
                <c:pt idx="761">
                  <c:v>7.8385E-3</c:v>
                </c:pt>
                <c:pt idx="762">
                  <c:v>7.8644999999999982E-3</c:v>
                </c:pt>
                <c:pt idx="763">
                  <c:v>7.8910000000000004E-3</c:v>
                </c:pt>
                <c:pt idx="764">
                  <c:v>7.9169999999999987E-3</c:v>
                </c:pt>
                <c:pt idx="765">
                  <c:v>7.9434999999999992E-3</c:v>
                </c:pt>
                <c:pt idx="766">
                  <c:v>7.9699999999999997E-3</c:v>
                </c:pt>
                <c:pt idx="767">
                  <c:v>7.9964999999999984E-3</c:v>
                </c:pt>
                <c:pt idx="768">
                  <c:v>8.0230000000000006E-3</c:v>
                </c:pt>
                <c:pt idx="769">
                  <c:v>8.0494999999999994E-3</c:v>
                </c:pt>
                <c:pt idx="770">
                  <c:v>8.0765000000000003E-3</c:v>
                </c:pt>
                <c:pt idx="771">
                  <c:v>8.1034999999999996E-3</c:v>
                </c:pt>
                <c:pt idx="772">
                  <c:v>8.1300000000000001E-3</c:v>
                </c:pt>
                <c:pt idx="773">
                  <c:v>8.1569999999999993E-3</c:v>
                </c:pt>
                <c:pt idx="774">
                  <c:v>8.1840000000000003E-3</c:v>
                </c:pt>
                <c:pt idx="775">
                  <c:v>8.2115E-3</c:v>
                </c:pt>
                <c:pt idx="776">
                  <c:v>8.2384999999999993E-3</c:v>
                </c:pt>
                <c:pt idx="777">
                  <c:v>8.265999999999999E-3</c:v>
                </c:pt>
                <c:pt idx="778">
                  <c:v>8.2934999999999988E-3</c:v>
                </c:pt>
                <c:pt idx="779">
                  <c:v>8.3204999999999998E-3</c:v>
                </c:pt>
                <c:pt idx="780">
                  <c:v>8.3485E-3</c:v>
                </c:pt>
                <c:pt idx="781">
                  <c:v>8.3759999999999998E-3</c:v>
                </c:pt>
                <c:pt idx="782">
                  <c:v>8.4034999999999995E-3</c:v>
                </c:pt>
                <c:pt idx="783">
                  <c:v>8.4314999999999998E-3</c:v>
                </c:pt>
                <c:pt idx="784">
                  <c:v>8.4595E-3</c:v>
                </c:pt>
                <c:pt idx="785">
                  <c:v>8.4875000000000003E-3</c:v>
                </c:pt>
                <c:pt idx="786">
                  <c:v>8.5154999999999988E-3</c:v>
                </c:pt>
                <c:pt idx="787">
                  <c:v>8.543499999999999E-3</c:v>
                </c:pt>
                <c:pt idx="788">
                  <c:v>8.5714999999999993E-3</c:v>
                </c:pt>
                <c:pt idx="789">
                  <c:v>8.6E-3</c:v>
                </c:pt>
                <c:pt idx="790">
                  <c:v>8.628499999999999E-3</c:v>
                </c:pt>
                <c:pt idx="791">
                  <c:v>8.6569999999999998E-3</c:v>
                </c:pt>
                <c:pt idx="792">
                  <c:v>8.6855000000000005E-3</c:v>
                </c:pt>
                <c:pt idx="793">
                  <c:v>8.7139999999999995E-3</c:v>
                </c:pt>
                <c:pt idx="794">
                  <c:v>8.7425000000000003E-3</c:v>
                </c:pt>
                <c:pt idx="795">
                  <c:v>8.7714999999999998E-3</c:v>
                </c:pt>
                <c:pt idx="796">
                  <c:v>8.8004999999999993E-3</c:v>
                </c:pt>
                <c:pt idx="797">
                  <c:v>8.8294999999999988E-3</c:v>
                </c:pt>
                <c:pt idx="798">
                  <c:v>8.8585000000000001E-3</c:v>
                </c:pt>
                <c:pt idx="799">
                  <c:v>8.8874999999999996E-3</c:v>
                </c:pt>
                <c:pt idx="800">
                  <c:v>8.9169999999999996E-3</c:v>
                </c:pt>
                <c:pt idx="801">
                  <c:v>8.9459999999999991E-3</c:v>
                </c:pt>
                <c:pt idx="802">
                  <c:v>8.9754999999999991E-3</c:v>
                </c:pt>
                <c:pt idx="803">
                  <c:v>9.0049999999999991E-3</c:v>
                </c:pt>
                <c:pt idx="804">
                  <c:v>9.0344999999999991E-3</c:v>
                </c:pt>
                <c:pt idx="805">
                  <c:v>9.0644999999999996E-3</c:v>
                </c:pt>
                <c:pt idx="806">
                  <c:v>9.0939999999999997E-3</c:v>
                </c:pt>
                <c:pt idx="807">
                  <c:v>9.1239999999999984E-3</c:v>
                </c:pt>
                <c:pt idx="808">
                  <c:v>9.1539999999999989E-3</c:v>
                </c:pt>
                <c:pt idx="809">
                  <c:v>9.1839999999999995E-3</c:v>
                </c:pt>
                <c:pt idx="810">
                  <c:v>9.2139999999999982E-3</c:v>
                </c:pt>
                <c:pt idx="811">
                  <c:v>9.2440000000000005E-3</c:v>
                </c:pt>
                <c:pt idx="812">
                  <c:v>9.2744999999999998E-3</c:v>
                </c:pt>
                <c:pt idx="813">
                  <c:v>9.304999999999999E-3</c:v>
                </c:pt>
                <c:pt idx="814">
                  <c:v>9.3355E-3</c:v>
                </c:pt>
                <c:pt idx="815">
                  <c:v>9.3659999999999993E-3</c:v>
                </c:pt>
                <c:pt idx="816">
                  <c:v>9.3964999999999986E-3</c:v>
                </c:pt>
                <c:pt idx="817">
                  <c:v>9.4275000000000001E-3</c:v>
                </c:pt>
                <c:pt idx="818">
                  <c:v>9.4579999999999994E-3</c:v>
                </c:pt>
                <c:pt idx="819">
                  <c:v>9.4889999999999992E-3</c:v>
                </c:pt>
                <c:pt idx="820">
                  <c:v>9.5200000000000007E-3</c:v>
                </c:pt>
                <c:pt idx="821">
                  <c:v>9.5514999999999992E-3</c:v>
                </c:pt>
                <c:pt idx="822">
                  <c:v>9.582499999999999E-3</c:v>
                </c:pt>
                <c:pt idx="823">
                  <c:v>9.6139999999999993E-3</c:v>
                </c:pt>
                <c:pt idx="824">
                  <c:v>9.6449999999999991E-3</c:v>
                </c:pt>
                <c:pt idx="825">
                  <c:v>9.6764999999999993E-3</c:v>
                </c:pt>
                <c:pt idx="826">
                  <c:v>9.7079999999999996E-3</c:v>
                </c:pt>
                <c:pt idx="827">
                  <c:v>9.7400000000000004E-3</c:v>
                </c:pt>
                <c:pt idx="828">
                  <c:v>9.7714999999999989E-3</c:v>
                </c:pt>
                <c:pt idx="829">
                  <c:v>9.8034999999999997E-3</c:v>
                </c:pt>
                <c:pt idx="830">
                  <c:v>9.8354999999999988E-3</c:v>
                </c:pt>
                <c:pt idx="831">
                  <c:v>9.8674999999999995E-3</c:v>
                </c:pt>
                <c:pt idx="832">
                  <c:v>9.8995000000000003E-3</c:v>
                </c:pt>
                <c:pt idx="833">
                  <c:v>9.9319999999999999E-3</c:v>
                </c:pt>
                <c:pt idx="834">
                  <c:v>9.9644999999999994E-3</c:v>
                </c:pt>
                <c:pt idx="835">
                  <c:v>9.9964999999999984E-3</c:v>
                </c:pt>
                <c:pt idx="836">
                  <c:v>1.00295E-2</c:v>
                </c:pt>
                <c:pt idx="837">
                  <c:v>1.0062E-2</c:v>
                </c:pt>
                <c:pt idx="838">
                  <c:v>1.0094499999999999E-2</c:v>
                </c:pt>
                <c:pt idx="839">
                  <c:v>1.0127499999999999E-2</c:v>
                </c:pt>
                <c:pt idx="840">
                  <c:v>1.0160499999999998E-2</c:v>
                </c:pt>
                <c:pt idx="841">
                  <c:v>1.0193499999999999E-2</c:v>
                </c:pt>
                <c:pt idx="842">
                  <c:v>1.0226499999999999E-2</c:v>
                </c:pt>
                <c:pt idx="843">
                  <c:v>1.02595E-2</c:v>
                </c:pt>
                <c:pt idx="844">
                  <c:v>1.0292999999999998E-2</c:v>
                </c:pt>
                <c:pt idx="845">
                  <c:v>1.0326499999999999E-2</c:v>
                </c:pt>
                <c:pt idx="846">
                  <c:v>1.0359999999999999E-2</c:v>
                </c:pt>
                <c:pt idx="847">
                  <c:v>1.03935E-2</c:v>
                </c:pt>
                <c:pt idx="848">
                  <c:v>1.0426999999999999E-2</c:v>
                </c:pt>
                <c:pt idx="849">
                  <c:v>1.0460999999999998E-2</c:v>
                </c:pt>
                <c:pt idx="850">
                  <c:v>1.0495000000000001E-2</c:v>
                </c:pt>
                <c:pt idx="851">
                  <c:v>1.0529E-2</c:v>
                </c:pt>
                <c:pt idx="852">
                  <c:v>1.0562999999999999E-2</c:v>
                </c:pt>
                <c:pt idx="853">
                  <c:v>1.0597499999999999E-2</c:v>
                </c:pt>
                <c:pt idx="854">
                  <c:v>1.0631499999999999E-2</c:v>
                </c:pt>
                <c:pt idx="855">
                  <c:v>1.0666E-2</c:v>
                </c:pt>
                <c:pt idx="856">
                  <c:v>1.0700499999999998E-2</c:v>
                </c:pt>
                <c:pt idx="857">
                  <c:v>1.0735E-2</c:v>
                </c:pt>
                <c:pt idx="858">
                  <c:v>1.077E-2</c:v>
                </c:pt>
                <c:pt idx="859">
                  <c:v>1.0804499999999998E-2</c:v>
                </c:pt>
                <c:pt idx="860">
                  <c:v>1.0839499999999998E-2</c:v>
                </c:pt>
                <c:pt idx="861">
                  <c:v>1.0874499999999999E-2</c:v>
                </c:pt>
                <c:pt idx="862">
                  <c:v>1.091E-2</c:v>
                </c:pt>
                <c:pt idx="863">
                  <c:v>1.0945E-2</c:v>
                </c:pt>
                <c:pt idx="864">
                  <c:v>1.0980499999999999E-2</c:v>
                </c:pt>
                <c:pt idx="865">
                  <c:v>1.1016E-2</c:v>
                </c:pt>
                <c:pt idx="866">
                  <c:v>1.1051500000000001E-2</c:v>
                </c:pt>
                <c:pt idx="867">
                  <c:v>1.1087E-2</c:v>
                </c:pt>
                <c:pt idx="868">
                  <c:v>1.1123000000000001E-2</c:v>
                </c:pt>
                <c:pt idx="869">
                  <c:v>1.11585E-2</c:v>
                </c:pt>
                <c:pt idx="870">
                  <c:v>1.1194499999999998E-2</c:v>
                </c:pt>
                <c:pt idx="871">
                  <c:v>1.1230999999999998E-2</c:v>
                </c:pt>
                <c:pt idx="872">
                  <c:v>1.1266999999999999E-2</c:v>
                </c:pt>
                <c:pt idx="873">
                  <c:v>1.1303499999999999E-2</c:v>
                </c:pt>
                <c:pt idx="874">
                  <c:v>1.1339500000000001E-2</c:v>
                </c:pt>
                <c:pt idx="875">
                  <c:v>1.1375999999999999E-2</c:v>
                </c:pt>
                <c:pt idx="876">
                  <c:v>1.1413E-2</c:v>
                </c:pt>
                <c:pt idx="877">
                  <c:v>1.14495E-2</c:v>
                </c:pt>
                <c:pt idx="878">
                  <c:v>1.1486499999999998E-2</c:v>
                </c:pt>
                <c:pt idx="879">
                  <c:v>1.1523499999999999E-2</c:v>
                </c:pt>
                <c:pt idx="880">
                  <c:v>1.15605E-2</c:v>
                </c:pt>
                <c:pt idx="881">
                  <c:v>1.1597499999999998E-2</c:v>
                </c:pt>
                <c:pt idx="882">
                  <c:v>1.1635E-2</c:v>
                </c:pt>
                <c:pt idx="883">
                  <c:v>1.1672500000000001E-2</c:v>
                </c:pt>
                <c:pt idx="884">
                  <c:v>1.1709999999999998E-2</c:v>
                </c:pt>
                <c:pt idx="885">
                  <c:v>1.1747499999999999E-2</c:v>
                </c:pt>
                <c:pt idx="886">
                  <c:v>1.1785E-2</c:v>
                </c:pt>
                <c:pt idx="887">
                  <c:v>1.1823E-2</c:v>
                </c:pt>
                <c:pt idx="888">
                  <c:v>1.1861E-2</c:v>
                </c:pt>
                <c:pt idx="889">
                  <c:v>1.1899E-2</c:v>
                </c:pt>
                <c:pt idx="890">
                  <c:v>1.1937E-2</c:v>
                </c:pt>
                <c:pt idx="891">
                  <c:v>1.1975499999999998E-2</c:v>
                </c:pt>
                <c:pt idx="892">
                  <c:v>1.2014E-2</c:v>
                </c:pt>
                <c:pt idx="893">
                  <c:v>1.2052499999999999E-2</c:v>
                </c:pt>
                <c:pt idx="894">
                  <c:v>1.2090999999999999E-2</c:v>
                </c:pt>
                <c:pt idx="895">
                  <c:v>1.21295E-2</c:v>
                </c:pt>
                <c:pt idx="896">
                  <c:v>1.2168499999999999E-2</c:v>
                </c:pt>
                <c:pt idx="897">
                  <c:v>1.22075E-2</c:v>
                </c:pt>
                <c:pt idx="898">
                  <c:v>1.22465E-2</c:v>
                </c:pt>
                <c:pt idx="899">
                  <c:v>1.2286E-2</c:v>
                </c:pt>
                <c:pt idx="900">
                  <c:v>1.2325000000000001E-2</c:v>
                </c:pt>
                <c:pt idx="901">
                  <c:v>1.23645E-2</c:v>
                </c:pt>
                <c:pt idx="902">
                  <c:v>1.2404E-2</c:v>
                </c:pt>
                <c:pt idx="903">
                  <c:v>1.2444E-2</c:v>
                </c:pt>
                <c:pt idx="904">
                  <c:v>1.24835E-2</c:v>
                </c:pt>
                <c:pt idx="905">
                  <c:v>1.2523499999999998E-2</c:v>
                </c:pt>
                <c:pt idx="906">
                  <c:v>1.25635E-2</c:v>
                </c:pt>
                <c:pt idx="907">
                  <c:v>1.2603499999999998E-2</c:v>
                </c:pt>
                <c:pt idx="908">
                  <c:v>1.2643999999999999E-2</c:v>
                </c:pt>
                <c:pt idx="909">
                  <c:v>1.26845E-2</c:v>
                </c:pt>
                <c:pt idx="910">
                  <c:v>1.2724999999999998E-2</c:v>
                </c:pt>
                <c:pt idx="911">
                  <c:v>1.2765499999999999E-2</c:v>
                </c:pt>
                <c:pt idx="912">
                  <c:v>1.2806E-2</c:v>
                </c:pt>
                <c:pt idx="913">
                  <c:v>1.2846999999999999E-2</c:v>
                </c:pt>
                <c:pt idx="914">
                  <c:v>1.2888E-2</c:v>
                </c:pt>
                <c:pt idx="915">
                  <c:v>1.2929E-2</c:v>
                </c:pt>
                <c:pt idx="916">
                  <c:v>1.2970499999999998E-2</c:v>
                </c:pt>
                <c:pt idx="917">
                  <c:v>1.30115E-2</c:v>
                </c:pt>
                <c:pt idx="918">
                  <c:v>1.3052999999999999E-2</c:v>
                </c:pt>
                <c:pt idx="919">
                  <c:v>1.3094499999999999E-2</c:v>
                </c:pt>
                <c:pt idx="920">
                  <c:v>1.3136499999999999E-2</c:v>
                </c:pt>
                <c:pt idx="921">
                  <c:v>1.3178499999999999E-2</c:v>
                </c:pt>
                <c:pt idx="922">
                  <c:v>1.3219999999999999E-2</c:v>
                </c:pt>
                <c:pt idx="923">
                  <c:v>1.3262499999999998E-2</c:v>
                </c:pt>
                <c:pt idx="924">
                  <c:v>1.3304499999999999E-2</c:v>
                </c:pt>
                <c:pt idx="925">
                  <c:v>1.3346999999999999E-2</c:v>
                </c:pt>
                <c:pt idx="926">
                  <c:v>1.3389499999999999E-2</c:v>
                </c:pt>
                <c:pt idx="927">
                  <c:v>1.3431999999999998E-2</c:v>
                </c:pt>
                <c:pt idx="928">
                  <c:v>1.34745E-2</c:v>
                </c:pt>
                <c:pt idx="929">
                  <c:v>1.35175E-2</c:v>
                </c:pt>
                <c:pt idx="930">
                  <c:v>1.3560499999999998E-2</c:v>
                </c:pt>
                <c:pt idx="931">
                  <c:v>1.3603499999999999E-2</c:v>
                </c:pt>
                <c:pt idx="932">
                  <c:v>1.3646999999999999E-2</c:v>
                </c:pt>
                <c:pt idx="933">
                  <c:v>1.3689999999999999E-2</c:v>
                </c:pt>
                <c:pt idx="934">
                  <c:v>1.3733499999999999E-2</c:v>
                </c:pt>
                <c:pt idx="935">
                  <c:v>1.3776999999999999E-2</c:v>
                </c:pt>
                <c:pt idx="936">
                  <c:v>1.3821E-2</c:v>
                </c:pt>
                <c:pt idx="937">
                  <c:v>1.3864999999999999E-2</c:v>
                </c:pt>
                <c:pt idx="938">
                  <c:v>1.3908999999999999E-2</c:v>
                </c:pt>
                <c:pt idx="939">
                  <c:v>1.3952999999999998E-2</c:v>
                </c:pt>
                <c:pt idx="940">
                  <c:v>1.3996999999999999E-2</c:v>
                </c:pt>
                <c:pt idx="941">
                  <c:v>1.40415E-2</c:v>
                </c:pt>
                <c:pt idx="942">
                  <c:v>1.4086E-2</c:v>
                </c:pt>
                <c:pt idx="943">
                  <c:v>1.4130499999999999E-2</c:v>
                </c:pt>
                <c:pt idx="944">
                  <c:v>1.4175500000000001E-2</c:v>
                </c:pt>
                <c:pt idx="945">
                  <c:v>1.4220499999999999E-2</c:v>
                </c:pt>
                <c:pt idx="946">
                  <c:v>1.4265499999999999E-2</c:v>
                </c:pt>
                <c:pt idx="947">
                  <c:v>1.4310499999999999E-2</c:v>
                </c:pt>
                <c:pt idx="948">
                  <c:v>1.4355999999999999E-2</c:v>
                </c:pt>
                <c:pt idx="949">
                  <c:v>1.4401499999999999E-2</c:v>
                </c:pt>
                <c:pt idx="950">
                  <c:v>1.4446999999999998E-2</c:v>
                </c:pt>
                <c:pt idx="951">
                  <c:v>1.44925E-2</c:v>
                </c:pt>
                <c:pt idx="952">
                  <c:v>1.4538499999999999E-2</c:v>
                </c:pt>
                <c:pt idx="953">
                  <c:v>1.45845E-2</c:v>
                </c:pt>
                <c:pt idx="954">
                  <c:v>1.4630499999999999E-2</c:v>
                </c:pt>
                <c:pt idx="955">
                  <c:v>1.4676999999999999E-2</c:v>
                </c:pt>
                <c:pt idx="956">
                  <c:v>1.47235E-2</c:v>
                </c:pt>
                <c:pt idx="957">
                  <c:v>1.477E-2</c:v>
                </c:pt>
                <c:pt idx="958">
                  <c:v>1.4816499999999998E-2</c:v>
                </c:pt>
                <c:pt idx="959">
                  <c:v>1.48635E-2</c:v>
                </c:pt>
                <c:pt idx="960">
                  <c:v>1.4909999999999998E-2</c:v>
                </c:pt>
                <c:pt idx="961">
                  <c:v>1.4957499999999999E-2</c:v>
                </c:pt>
                <c:pt idx="962">
                  <c:v>1.5004499999999999E-2</c:v>
                </c:pt>
                <c:pt idx="963">
                  <c:v>1.5051999999999999E-2</c:v>
                </c:pt>
                <c:pt idx="964">
                  <c:v>1.5099499999999998E-2</c:v>
                </c:pt>
                <c:pt idx="965">
                  <c:v>1.5146999999999999E-2</c:v>
                </c:pt>
                <c:pt idx="966">
                  <c:v>1.5195E-2</c:v>
                </c:pt>
                <c:pt idx="967">
                  <c:v>1.5242499999999999E-2</c:v>
                </c:pt>
                <c:pt idx="968">
                  <c:v>1.5290999999999999E-2</c:v>
                </c:pt>
                <c:pt idx="969">
                  <c:v>1.5338999999999998E-2</c:v>
                </c:pt>
                <c:pt idx="970">
                  <c:v>1.5387499999999998E-2</c:v>
                </c:pt>
                <c:pt idx="971">
                  <c:v>1.5436E-2</c:v>
                </c:pt>
                <c:pt idx="972">
                  <c:v>1.54845E-2</c:v>
                </c:pt>
                <c:pt idx="973">
                  <c:v>1.5533E-2</c:v>
                </c:pt>
                <c:pt idx="974">
                  <c:v>1.5582E-2</c:v>
                </c:pt>
                <c:pt idx="975">
                  <c:v>1.5630999999999999E-2</c:v>
                </c:pt>
                <c:pt idx="976">
                  <c:v>1.56805E-2</c:v>
                </c:pt>
                <c:pt idx="977">
                  <c:v>1.5729999999999997E-2</c:v>
                </c:pt>
                <c:pt idx="978">
                  <c:v>1.5779499999999998E-2</c:v>
                </c:pt>
                <c:pt idx="979">
                  <c:v>1.5828999999999999E-2</c:v>
                </c:pt>
                <c:pt idx="980">
                  <c:v>1.58785E-2</c:v>
                </c:pt>
                <c:pt idx="981">
                  <c:v>1.5928499999999998E-2</c:v>
                </c:pt>
                <c:pt idx="982">
                  <c:v>1.5979E-2</c:v>
                </c:pt>
                <c:pt idx="983">
                  <c:v>1.6028999999999998E-2</c:v>
                </c:pt>
                <c:pt idx="984">
                  <c:v>1.6079499999999997E-2</c:v>
                </c:pt>
                <c:pt idx="985">
                  <c:v>1.6129999999999999E-2</c:v>
                </c:pt>
                <c:pt idx="986">
                  <c:v>1.61805E-2</c:v>
                </c:pt>
                <c:pt idx="987">
                  <c:v>1.6231499999999999E-2</c:v>
                </c:pt>
                <c:pt idx="988">
                  <c:v>1.6282499999999998E-2</c:v>
                </c:pt>
                <c:pt idx="989">
                  <c:v>1.6333499999999997E-2</c:v>
                </c:pt>
                <c:pt idx="990">
                  <c:v>1.6385E-2</c:v>
                </c:pt>
                <c:pt idx="991">
                  <c:v>1.64365E-2</c:v>
                </c:pt>
                <c:pt idx="992">
                  <c:v>1.6487999999999999E-2</c:v>
                </c:pt>
                <c:pt idx="993">
                  <c:v>1.6539499999999999E-2</c:v>
                </c:pt>
                <c:pt idx="994">
                  <c:v>1.6591499999999999E-2</c:v>
                </c:pt>
                <c:pt idx="995">
                  <c:v>1.6643499999999999E-2</c:v>
                </c:pt>
                <c:pt idx="996">
                  <c:v>1.6695499999999999E-2</c:v>
                </c:pt>
                <c:pt idx="997">
                  <c:v>1.6747999999999999E-2</c:v>
                </c:pt>
                <c:pt idx="998">
                  <c:v>1.6800499999999999E-2</c:v>
                </c:pt>
                <c:pt idx="999">
                  <c:v>1.6853E-2</c:v>
                </c:pt>
                <c:pt idx="1000">
                  <c:v>1.6905999999999997E-2</c:v>
                </c:pt>
                <c:pt idx="1001">
                  <c:v>1.6958999999999998E-2</c:v>
                </c:pt>
                <c:pt idx="1002">
                  <c:v>1.7011999999999999E-2</c:v>
                </c:pt>
                <c:pt idx="1003">
                  <c:v>1.7065500000000001E-2</c:v>
                </c:pt>
                <c:pt idx="1004">
                  <c:v>1.7118999999999999E-2</c:v>
                </c:pt>
                <c:pt idx="1005">
                  <c:v>1.71725E-2</c:v>
                </c:pt>
                <c:pt idx="1006">
                  <c:v>1.7225999999999998E-2</c:v>
                </c:pt>
                <c:pt idx="1007">
                  <c:v>1.7279999999999997E-2</c:v>
                </c:pt>
                <c:pt idx="1008">
                  <c:v>1.7333999999999999E-2</c:v>
                </c:pt>
                <c:pt idx="1009">
                  <c:v>1.7388499999999998E-2</c:v>
                </c:pt>
                <c:pt idx="1010">
                  <c:v>1.7443E-2</c:v>
                </c:pt>
                <c:pt idx="1011">
                  <c:v>1.7497499999999999E-2</c:v>
                </c:pt>
                <c:pt idx="1012">
                  <c:v>1.7551999999999998E-2</c:v>
                </c:pt>
                <c:pt idx="1013">
                  <c:v>1.7606999999999998E-2</c:v>
                </c:pt>
                <c:pt idx="1014">
                  <c:v>1.7662000000000001E-2</c:v>
                </c:pt>
                <c:pt idx="1015">
                  <c:v>1.7717E-2</c:v>
                </c:pt>
                <c:pt idx="1016">
                  <c:v>1.77725E-2</c:v>
                </c:pt>
                <c:pt idx="1017">
                  <c:v>1.7828E-2</c:v>
                </c:pt>
                <c:pt idx="1018">
                  <c:v>1.7884000000000001E-2</c:v>
                </c:pt>
                <c:pt idx="1019">
                  <c:v>1.7939500000000001E-2</c:v>
                </c:pt>
                <c:pt idx="1020">
                  <c:v>1.7995499999999998E-2</c:v>
                </c:pt>
                <c:pt idx="1021">
                  <c:v>1.8051999999999999E-2</c:v>
                </c:pt>
                <c:pt idx="1022">
                  <c:v>1.8107999999999999E-2</c:v>
                </c:pt>
                <c:pt idx="1023">
                  <c:v>1.81645E-2</c:v>
                </c:pt>
                <c:pt idx="1024">
                  <c:v>1.8221499999999998E-2</c:v>
                </c:pt>
                <c:pt idx="1025">
                  <c:v>1.8277999999999999E-2</c:v>
                </c:pt>
                <c:pt idx="1026">
                  <c:v>1.8335000000000001E-2</c:v>
                </c:pt>
                <c:pt idx="1027">
                  <c:v>1.8392499999999999E-2</c:v>
                </c:pt>
                <c:pt idx="1028">
                  <c:v>1.8449499999999997E-2</c:v>
                </c:pt>
                <c:pt idx="1029">
                  <c:v>1.8506999999999999E-2</c:v>
                </c:pt>
                <c:pt idx="1030">
                  <c:v>1.8564999999999998E-2</c:v>
                </c:pt>
                <c:pt idx="1031">
                  <c:v>1.8622999999999997E-2</c:v>
                </c:pt>
                <c:pt idx="1032">
                  <c:v>1.8681E-2</c:v>
                </c:pt>
                <c:pt idx="1033">
                  <c:v>1.8738999999999999E-2</c:v>
                </c:pt>
                <c:pt idx="1034">
                  <c:v>1.8797499999999998E-2</c:v>
                </c:pt>
                <c:pt idx="1035">
                  <c:v>1.8856000000000001E-2</c:v>
                </c:pt>
                <c:pt idx="1036">
                  <c:v>1.8914500000000001E-2</c:v>
                </c:pt>
                <c:pt idx="1037">
                  <c:v>1.8973499999999997E-2</c:v>
                </c:pt>
                <c:pt idx="1038">
                  <c:v>1.9032499999999997E-2</c:v>
                </c:pt>
                <c:pt idx="1039">
                  <c:v>1.9091999999999998E-2</c:v>
                </c:pt>
                <c:pt idx="1040">
                  <c:v>1.9151000000000001E-2</c:v>
                </c:pt>
                <c:pt idx="1041">
                  <c:v>1.9210999999999999E-2</c:v>
                </c:pt>
                <c:pt idx="1042">
                  <c:v>1.9270499999999999E-2</c:v>
                </c:pt>
                <c:pt idx="1043">
                  <c:v>1.9330499999999997E-2</c:v>
                </c:pt>
                <c:pt idx="1044">
                  <c:v>1.9390500000000001E-2</c:v>
                </c:pt>
                <c:pt idx="1045">
                  <c:v>1.9451E-2</c:v>
                </c:pt>
                <c:pt idx="1046">
                  <c:v>1.9511499999999998E-2</c:v>
                </c:pt>
                <c:pt idx="1047">
                  <c:v>1.9571999999999999E-2</c:v>
                </c:pt>
                <c:pt idx="1048">
                  <c:v>1.9632500000000001E-2</c:v>
                </c:pt>
                <c:pt idx="1049">
                  <c:v>1.9693499999999999E-2</c:v>
                </c:pt>
                <c:pt idx="1050">
                  <c:v>1.9754999999999998E-2</c:v>
                </c:pt>
                <c:pt idx="1051">
                  <c:v>1.9816500000000001E-2</c:v>
                </c:pt>
                <c:pt idx="1052">
                  <c:v>1.9878E-2</c:v>
                </c:pt>
                <c:pt idx="1053">
                  <c:v>1.9939499999999999E-2</c:v>
                </c:pt>
                <c:pt idx="1054">
                  <c:v>2.0001499999999998E-2</c:v>
                </c:pt>
                <c:pt idx="1055">
                  <c:v>2.0063499999999998E-2</c:v>
                </c:pt>
                <c:pt idx="1056">
                  <c:v>2.0125500000000001E-2</c:v>
                </c:pt>
                <c:pt idx="1057">
                  <c:v>2.0187999999999998E-2</c:v>
                </c:pt>
                <c:pt idx="1058">
                  <c:v>2.0251000000000002E-2</c:v>
                </c:pt>
                <c:pt idx="1059">
                  <c:v>2.0313499999999998E-2</c:v>
                </c:pt>
                <c:pt idx="1060">
                  <c:v>2.0376499999999995E-2</c:v>
                </c:pt>
                <c:pt idx="1061">
                  <c:v>2.0439999999999996E-2</c:v>
                </c:pt>
                <c:pt idx="1062">
                  <c:v>2.0503E-2</c:v>
                </c:pt>
                <c:pt idx="1063">
                  <c:v>2.0566500000000001E-2</c:v>
                </c:pt>
                <c:pt idx="1064">
                  <c:v>2.0630499999999996E-2</c:v>
                </c:pt>
                <c:pt idx="1065">
                  <c:v>2.0694499999999998E-2</c:v>
                </c:pt>
                <c:pt idx="1066">
                  <c:v>2.0758499999999999E-2</c:v>
                </c:pt>
                <c:pt idx="1067">
                  <c:v>2.0822999999999998E-2</c:v>
                </c:pt>
                <c:pt idx="1068">
                  <c:v>2.0886999999999999E-2</c:v>
                </c:pt>
                <c:pt idx="1069">
                  <c:v>2.0952000000000002E-2</c:v>
                </c:pt>
                <c:pt idx="1070">
                  <c:v>2.1017000000000001E-2</c:v>
                </c:pt>
                <c:pt idx="1071">
                  <c:v>2.1082E-2</c:v>
                </c:pt>
                <c:pt idx="1072">
                  <c:v>2.1146999999999999E-2</c:v>
                </c:pt>
                <c:pt idx="1073">
                  <c:v>2.1212499999999999E-2</c:v>
                </c:pt>
                <c:pt idx="1074">
                  <c:v>2.1277999999999998E-2</c:v>
                </c:pt>
                <c:pt idx="1075">
                  <c:v>2.1343999999999998E-2</c:v>
                </c:pt>
                <c:pt idx="1076">
                  <c:v>2.1409999999999998E-2</c:v>
                </c:pt>
                <c:pt idx="1077">
                  <c:v>2.1475999999999999E-2</c:v>
                </c:pt>
                <c:pt idx="1078">
                  <c:v>2.1542499999999999E-2</c:v>
                </c:pt>
                <c:pt idx="1079">
                  <c:v>2.1608999999999996E-2</c:v>
                </c:pt>
                <c:pt idx="1080">
                  <c:v>2.1675999999999997E-2</c:v>
                </c:pt>
                <c:pt idx="1081">
                  <c:v>2.1742999999999998E-2</c:v>
                </c:pt>
                <c:pt idx="1082">
                  <c:v>2.181E-2</c:v>
                </c:pt>
                <c:pt idx="1083">
                  <c:v>2.1877499999999998E-2</c:v>
                </c:pt>
                <c:pt idx="1084">
                  <c:v>2.1944999999999996E-2</c:v>
                </c:pt>
                <c:pt idx="1085">
                  <c:v>2.2012999999999998E-2</c:v>
                </c:pt>
                <c:pt idx="1086">
                  <c:v>2.2081E-2</c:v>
                </c:pt>
                <c:pt idx="1087">
                  <c:v>2.2148999999999999E-2</c:v>
                </c:pt>
                <c:pt idx="1088">
                  <c:v>2.2217500000000001E-2</c:v>
                </c:pt>
                <c:pt idx="1089">
                  <c:v>2.2285999999999997E-2</c:v>
                </c:pt>
                <c:pt idx="1090">
                  <c:v>2.2355E-2</c:v>
                </c:pt>
                <c:pt idx="1091">
                  <c:v>2.2423999999999996E-2</c:v>
                </c:pt>
                <c:pt idx="1092">
                  <c:v>2.2492999999999999E-2</c:v>
                </c:pt>
                <c:pt idx="1093">
                  <c:v>2.2562499999999999E-2</c:v>
                </c:pt>
                <c:pt idx="1094">
                  <c:v>2.2631999999999999E-2</c:v>
                </c:pt>
                <c:pt idx="1095">
                  <c:v>2.2701499999999996E-2</c:v>
                </c:pt>
                <c:pt idx="1096">
                  <c:v>2.2771499999999997E-2</c:v>
                </c:pt>
                <c:pt idx="1097">
                  <c:v>2.2842000000000001E-2</c:v>
                </c:pt>
                <c:pt idx="1098">
                  <c:v>2.2912499999999999E-2</c:v>
                </c:pt>
                <c:pt idx="1099">
                  <c:v>2.2983E-2</c:v>
                </c:pt>
                <c:pt idx="1100">
                  <c:v>2.3053999999999998E-2</c:v>
                </c:pt>
                <c:pt idx="1101">
                  <c:v>2.3124999999999996E-2</c:v>
                </c:pt>
                <c:pt idx="1102">
                  <c:v>2.3195999999999998E-2</c:v>
                </c:pt>
                <c:pt idx="1103">
                  <c:v>2.3267499999999997E-2</c:v>
                </c:pt>
                <c:pt idx="1104">
                  <c:v>2.3338999999999999E-2</c:v>
                </c:pt>
                <c:pt idx="1105">
                  <c:v>2.3410999999999998E-2</c:v>
                </c:pt>
                <c:pt idx="1106">
                  <c:v>2.3483E-2</c:v>
                </c:pt>
                <c:pt idx="1107">
                  <c:v>2.35555E-2</c:v>
                </c:pt>
                <c:pt idx="1108">
                  <c:v>2.3628E-2</c:v>
                </c:pt>
                <c:pt idx="1109">
                  <c:v>2.3700499999999996E-2</c:v>
                </c:pt>
                <c:pt idx="1110">
                  <c:v>2.3773499999999996E-2</c:v>
                </c:pt>
                <c:pt idx="1111">
                  <c:v>2.3846499999999996E-2</c:v>
                </c:pt>
                <c:pt idx="1112">
                  <c:v>2.392E-2</c:v>
                </c:pt>
                <c:pt idx="1113">
                  <c:v>2.3993500000000001E-2</c:v>
                </c:pt>
                <c:pt idx="1114">
                  <c:v>2.4066999999999998E-2</c:v>
                </c:pt>
                <c:pt idx="1115">
                  <c:v>2.4140999999999999E-2</c:v>
                </c:pt>
                <c:pt idx="1116">
                  <c:v>2.4215500000000001E-2</c:v>
                </c:pt>
                <c:pt idx="1117">
                  <c:v>2.4289999999999999E-2</c:v>
                </c:pt>
                <c:pt idx="1118">
                  <c:v>2.4364500000000001E-2</c:v>
                </c:pt>
                <c:pt idx="1119">
                  <c:v>2.4439499999999996E-2</c:v>
                </c:pt>
                <c:pt idx="1120">
                  <c:v>2.4514499999999998E-2</c:v>
                </c:pt>
                <c:pt idx="1121">
                  <c:v>2.45895E-2</c:v>
                </c:pt>
                <c:pt idx="1122">
                  <c:v>2.4664999999999999E-2</c:v>
                </c:pt>
                <c:pt idx="1123">
                  <c:v>2.4740999999999999E-2</c:v>
                </c:pt>
                <c:pt idx="1124">
                  <c:v>2.4816999999999999E-2</c:v>
                </c:pt>
                <c:pt idx="1125">
                  <c:v>2.4892999999999998E-2</c:v>
                </c:pt>
                <c:pt idx="1126">
                  <c:v>2.4969499999999999E-2</c:v>
                </c:pt>
                <c:pt idx="1127">
                  <c:v>2.5045999999999999E-2</c:v>
                </c:pt>
                <c:pt idx="1128">
                  <c:v>2.5122999999999996E-2</c:v>
                </c:pt>
                <c:pt idx="1129">
                  <c:v>2.52E-2</c:v>
                </c:pt>
                <c:pt idx="1130">
                  <c:v>2.5277499999999998E-2</c:v>
                </c:pt>
                <c:pt idx="1131">
                  <c:v>2.5354999999999999E-2</c:v>
                </c:pt>
                <c:pt idx="1132">
                  <c:v>2.5432499999999997E-2</c:v>
                </c:pt>
                <c:pt idx="1133">
                  <c:v>2.5510499999999998E-2</c:v>
                </c:pt>
                <c:pt idx="1134">
                  <c:v>2.5588999999999997E-2</c:v>
                </c:pt>
                <c:pt idx="1135">
                  <c:v>2.5667499999999999E-2</c:v>
                </c:pt>
                <c:pt idx="1136">
                  <c:v>2.5745999999999998E-2</c:v>
                </c:pt>
                <c:pt idx="1137">
                  <c:v>2.5825000000000001E-2</c:v>
                </c:pt>
                <c:pt idx="1138">
                  <c:v>2.5904E-2</c:v>
                </c:pt>
                <c:pt idx="1139">
                  <c:v>2.59835E-2</c:v>
                </c:pt>
                <c:pt idx="1140">
                  <c:v>2.6062999999999999E-2</c:v>
                </c:pt>
                <c:pt idx="1141">
                  <c:v>2.6142499999999996E-2</c:v>
                </c:pt>
                <c:pt idx="1142">
                  <c:v>2.6223E-2</c:v>
                </c:pt>
                <c:pt idx="1143">
                  <c:v>2.6302999999999997E-2</c:v>
                </c:pt>
                <c:pt idx="1144">
                  <c:v>2.6383499999999997E-2</c:v>
                </c:pt>
                <c:pt idx="1145">
                  <c:v>2.6464499999999998E-2</c:v>
                </c:pt>
                <c:pt idx="1146">
                  <c:v>2.6545499999999996E-2</c:v>
                </c:pt>
                <c:pt idx="1147">
                  <c:v>2.6626499999999997E-2</c:v>
                </c:pt>
                <c:pt idx="1148">
                  <c:v>2.6707999999999999E-2</c:v>
                </c:pt>
                <c:pt idx="1149">
                  <c:v>2.6789499999999997E-2</c:v>
                </c:pt>
                <c:pt idx="1150">
                  <c:v>2.68715E-2</c:v>
                </c:pt>
                <c:pt idx="1151">
                  <c:v>2.6953999999999999E-2</c:v>
                </c:pt>
                <c:pt idx="1152">
                  <c:v>2.7035999999999998E-2</c:v>
                </c:pt>
                <c:pt idx="1153">
                  <c:v>2.7119000000000001E-2</c:v>
                </c:pt>
                <c:pt idx="1154">
                  <c:v>2.72015E-2</c:v>
                </c:pt>
                <c:pt idx="1155">
                  <c:v>2.7285E-2</c:v>
                </c:pt>
                <c:pt idx="1156">
                  <c:v>2.7368499999999997E-2</c:v>
                </c:pt>
                <c:pt idx="1157">
                  <c:v>2.7452000000000001E-2</c:v>
                </c:pt>
                <c:pt idx="1158">
                  <c:v>2.7535499999999997E-2</c:v>
                </c:pt>
                <c:pt idx="1159">
                  <c:v>2.7619999999999999E-2</c:v>
                </c:pt>
                <c:pt idx="1160">
                  <c:v>2.7703999999999999E-2</c:v>
                </c:pt>
                <c:pt idx="1161">
                  <c:v>2.7788999999999998E-2</c:v>
                </c:pt>
                <c:pt idx="1162">
                  <c:v>2.7873499999999999E-2</c:v>
                </c:pt>
                <c:pt idx="1163">
                  <c:v>2.7958999999999998E-2</c:v>
                </c:pt>
                <c:pt idx="1164">
                  <c:v>2.8043999999999996E-2</c:v>
                </c:pt>
                <c:pt idx="1165">
                  <c:v>2.8129499999999998E-2</c:v>
                </c:pt>
                <c:pt idx="1166">
                  <c:v>2.8215499999999998E-2</c:v>
                </c:pt>
                <c:pt idx="1167">
                  <c:v>2.83015E-2</c:v>
                </c:pt>
                <c:pt idx="1168">
                  <c:v>2.8387999999999997E-2</c:v>
                </c:pt>
                <c:pt idx="1169">
                  <c:v>2.84745E-2</c:v>
                </c:pt>
                <c:pt idx="1170">
                  <c:v>2.85615E-2</c:v>
                </c:pt>
                <c:pt idx="1171">
                  <c:v>2.8648499999999997E-2</c:v>
                </c:pt>
                <c:pt idx="1172">
                  <c:v>2.8735999999999998E-2</c:v>
                </c:pt>
                <c:pt idx="1173">
                  <c:v>2.8823499999999998E-2</c:v>
                </c:pt>
                <c:pt idx="1174">
                  <c:v>2.8911499999999996E-2</c:v>
                </c:pt>
                <c:pt idx="1175">
                  <c:v>2.8999500000000001E-2</c:v>
                </c:pt>
                <c:pt idx="1176">
                  <c:v>2.9087999999999999E-2</c:v>
                </c:pt>
                <c:pt idx="1177">
                  <c:v>2.9176499999999998E-2</c:v>
                </c:pt>
                <c:pt idx="1178">
                  <c:v>2.92655E-2</c:v>
                </c:pt>
                <c:pt idx="1179">
                  <c:v>2.9354499999999999E-2</c:v>
                </c:pt>
                <c:pt idx="1180">
                  <c:v>2.9443999999999998E-2</c:v>
                </c:pt>
                <c:pt idx="1181">
                  <c:v>2.9533499999999997E-2</c:v>
                </c:pt>
                <c:pt idx="1182">
                  <c:v>2.9623499999999997E-2</c:v>
                </c:pt>
                <c:pt idx="1183">
                  <c:v>2.97135E-2</c:v>
                </c:pt>
                <c:pt idx="1184">
                  <c:v>2.9803999999999997E-2</c:v>
                </c:pt>
                <c:pt idx="1185">
                  <c:v>2.9894499999999997E-2</c:v>
                </c:pt>
                <c:pt idx="1186">
                  <c:v>2.9985499999999998E-2</c:v>
                </c:pt>
                <c:pt idx="1187">
                  <c:v>3.0076999999999996E-2</c:v>
                </c:pt>
                <c:pt idx="1188">
                  <c:v>3.0168500000000001E-2</c:v>
                </c:pt>
                <c:pt idx="1189">
                  <c:v>3.0259999999999999E-2</c:v>
                </c:pt>
                <c:pt idx="1190">
                  <c:v>3.0352000000000001E-2</c:v>
                </c:pt>
                <c:pt idx="1191">
                  <c:v>3.0444499999999999E-2</c:v>
                </c:pt>
                <c:pt idx="1192">
                  <c:v>3.0536999999999998E-2</c:v>
                </c:pt>
                <c:pt idx="1193">
                  <c:v>3.0630000000000001E-2</c:v>
                </c:pt>
                <c:pt idx="1194">
                  <c:v>3.0723E-2</c:v>
                </c:pt>
                <c:pt idx="1195">
                  <c:v>3.08165E-2</c:v>
                </c:pt>
                <c:pt idx="1196">
                  <c:v>3.091E-2</c:v>
                </c:pt>
                <c:pt idx="1197">
                  <c:v>3.1004E-2</c:v>
                </c:pt>
                <c:pt idx="1198">
                  <c:v>3.1097999999999997E-2</c:v>
                </c:pt>
                <c:pt idx="1199">
                  <c:v>3.1192499999999998E-2</c:v>
                </c:pt>
                <c:pt idx="1200">
                  <c:v>3.1287499999999996E-2</c:v>
                </c:pt>
                <c:pt idx="1201">
                  <c:v>3.1382500000000001E-2</c:v>
                </c:pt>
                <c:pt idx="1202">
                  <c:v>3.1477499999999999E-2</c:v>
                </c:pt>
                <c:pt idx="1203">
                  <c:v>3.1572999999999997E-2</c:v>
                </c:pt>
                <c:pt idx="1204">
                  <c:v>3.1668999999999996E-2</c:v>
                </c:pt>
                <c:pt idx="1205">
                  <c:v>3.1765000000000002E-2</c:v>
                </c:pt>
                <c:pt idx="1206">
                  <c:v>3.1861500000000001E-2</c:v>
                </c:pt>
                <c:pt idx="1207">
                  <c:v>3.1958E-2</c:v>
                </c:pt>
                <c:pt idx="1208">
                  <c:v>3.2055E-2</c:v>
                </c:pt>
                <c:pt idx="1209">
                  <c:v>3.2152499999999994E-2</c:v>
                </c:pt>
                <c:pt idx="1210">
                  <c:v>3.2250000000000001E-2</c:v>
                </c:pt>
                <c:pt idx="1211">
                  <c:v>3.2347500000000001E-2</c:v>
                </c:pt>
                <c:pt idx="1212">
                  <c:v>3.2445999999999996E-2</c:v>
                </c:pt>
                <c:pt idx="1213">
                  <c:v>3.2543999999999997E-2</c:v>
                </c:pt>
                <c:pt idx="1214">
                  <c:v>3.2642999999999998E-2</c:v>
                </c:pt>
                <c:pt idx="1215">
                  <c:v>3.2742E-2</c:v>
                </c:pt>
                <c:pt idx="1216">
                  <c:v>3.2840999999999995E-2</c:v>
                </c:pt>
                <c:pt idx="1217">
                  <c:v>3.2940499999999998E-2</c:v>
                </c:pt>
                <c:pt idx="1218">
                  <c:v>3.30405E-2</c:v>
                </c:pt>
                <c:pt idx="1219">
                  <c:v>3.3140499999999996E-2</c:v>
                </c:pt>
                <c:pt idx="1220">
                  <c:v>3.3241E-2</c:v>
                </c:pt>
                <c:pt idx="1221">
                  <c:v>3.3341499999999996E-2</c:v>
                </c:pt>
                <c:pt idx="1222">
                  <c:v>3.34425E-2</c:v>
                </c:pt>
                <c:pt idx="1223">
                  <c:v>3.3543499999999997E-2</c:v>
                </c:pt>
                <c:pt idx="1224">
                  <c:v>3.3644999999999994E-2</c:v>
                </c:pt>
                <c:pt idx="1225">
                  <c:v>3.3746999999999999E-2</c:v>
                </c:pt>
                <c:pt idx="1226">
                  <c:v>3.3848999999999997E-2</c:v>
                </c:pt>
                <c:pt idx="1227">
                  <c:v>3.3951499999999996E-2</c:v>
                </c:pt>
                <c:pt idx="1228">
                  <c:v>3.4054499999999994E-2</c:v>
                </c:pt>
                <c:pt idx="1229">
                  <c:v>3.41575E-2</c:v>
                </c:pt>
                <c:pt idx="1230">
                  <c:v>3.4260499999999999E-2</c:v>
                </c:pt>
                <c:pt idx="1231">
                  <c:v>3.4364499999999999E-2</c:v>
                </c:pt>
                <c:pt idx="1232">
                  <c:v>3.4467999999999999E-2</c:v>
                </c:pt>
                <c:pt idx="1233">
                  <c:v>3.4572499999999999E-2</c:v>
                </c:pt>
                <c:pt idx="1234">
                  <c:v>3.4676999999999999E-2</c:v>
                </c:pt>
                <c:pt idx="1235">
                  <c:v>3.47815E-2</c:v>
                </c:pt>
                <c:pt idx="1236">
                  <c:v>3.4886999999999994E-2</c:v>
                </c:pt>
                <c:pt idx="1237">
                  <c:v>3.4992500000000003E-2</c:v>
                </c:pt>
                <c:pt idx="1238">
                  <c:v>3.5097999999999997E-2</c:v>
                </c:pt>
                <c:pt idx="1239">
                  <c:v>3.5203999999999999E-2</c:v>
                </c:pt>
                <c:pt idx="1240">
                  <c:v>3.5310499999999995E-2</c:v>
                </c:pt>
                <c:pt idx="1241">
                  <c:v>3.5416999999999997E-2</c:v>
                </c:pt>
                <c:pt idx="1242">
                  <c:v>3.5523999999999993E-2</c:v>
                </c:pt>
                <c:pt idx="1243">
                  <c:v>3.5630999999999996E-2</c:v>
                </c:pt>
                <c:pt idx="1244">
                  <c:v>3.5739E-2</c:v>
                </c:pt>
                <c:pt idx="1245">
                  <c:v>3.5846499999999996E-2</c:v>
                </c:pt>
                <c:pt idx="1246">
                  <c:v>3.5955000000000001E-2</c:v>
                </c:pt>
                <c:pt idx="1247">
                  <c:v>3.6063499999999998E-2</c:v>
                </c:pt>
                <c:pt idx="1248">
                  <c:v>3.6171999999999996E-2</c:v>
                </c:pt>
                <c:pt idx="1249">
                  <c:v>3.6281500000000001E-2</c:v>
                </c:pt>
                <c:pt idx="1250">
                  <c:v>3.6391E-2</c:v>
                </c:pt>
                <c:pt idx="1251">
                  <c:v>3.6500499999999998E-2</c:v>
                </c:pt>
                <c:pt idx="1252">
                  <c:v>3.6610499999999997E-2</c:v>
                </c:pt>
                <c:pt idx="1253">
                  <c:v>3.6720999999999997E-2</c:v>
                </c:pt>
                <c:pt idx="1254">
                  <c:v>3.6831999999999997E-2</c:v>
                </c:pt>
                <c:pt idx="1255">
                  <c:v>3.6942999999999997E-2</c:v>
                </c:pt>
                <c:pt idx="1256">
                  <c:v>3.7053999999999997E-2</c:v>
                </c:pt>
                <c:pt idx="1257">
                  <c:v>3.7165999999999998E-2</c:v>
                </c:pt>
                <c:pt idx="1258">
                  <c:v>3.7277999999999999E-2</c:v>
                </c:pt>
                <c:pt idx="1259">
                  <c:v>3.739E-2</c:v>
                </c:pt>
                <c:pt idx="1260">
                  <c:v>3.7502999999999995E-2</c:v>
                </c:pt>
                <c:pt idx="1261">
                  <c:v>3.7615999999999997E-2</c:v>
                </c:pt>
                <c:pt idx="1262">
                  <c:v>3.7728999999999999E-2</c:v>
                </c:pt>
                <c:pt idx="1263">
                  <c:v>3.7842499999999994E-2</c:v>
                </c:pt>
                <c:pt idx="1264">
                  <c:v>3.7956499999999997E-2</c:v>
                </c:pt>
                <c:pt idx="1265">
                  <c:v>3.8070999999999994E-2</c:v>
                </c:pt>
                <c:pt idx="1266">
                  <c:v>3.8185499999999997E-2</c:v>
                </c:pt>
                <c:pt idx="1267">
                  <c:v>3.8300500000000001E-2</c:v>
                </c:pt>
                <c:pt idx="1268">
                  <c:v>3.8415499999999998E-2</c:v>
                </c:pt>
                <c:pt idx="1269">
                  <c:v>3.8531499999999996E-2</c:v>
                </c:pt>
                <c:pt idx="1270">
                  <c:v>3.8647000000000001E-2</c:v>
                </c:pt>
                <c:pt idx="1271">
                  <c:v>3.8763499999999999E-2</c:v>
                </c:pt>
                <c:pt idx="1272">
                  <c:v>3.8879999999999998E-2</c:v>
                </c:pt>
                <c:pt idx="1273">
                  <c:v>3.8996999999999997E-2</c:v>
                </c:pt>
                <c:pt idx="1274">
                  <c:v>3.9113999999999996E-2</c:v>
                </c:pt>
                <c:pt idx="1275">
                  <c:v>3.9231999999999996E-2</c:v>
                </c:pt>
                <c:pt idx="1276">
                  <c:v>3.9349999999999996E-2</c:v>
                </c:pt>
                <c:pt idx="1277">
                  <c:v>3.9468000000000003E-2</c:v>
                </c:pt>
                <c:pt idx="1278">
                  <c:v>3.9586499999999997E-2</c:v>
                </c:pt>
                <c:pt idx="1279">
                  <c:v>3.9705499999999998E-2</c:v>
                </c:pt>
                <c:pt idx="1280">
                  <c:v>3.9824999999999999E-2</c:v>
                </c:pt>
                <c:pt idx="1281">
                  <c:v>3.9944500000000001E-2</c:v>
                </c:pt>
                <c:pt idx="1282">
                  <c:v>4.0064499999999996E-2</c:v>
                </c:pt>
                <c:pt idx="1283">
                  <c:v>4.0184999999999998E-2</c:v>
                </c:pt>
                <c:pt idx="1284">
                  <c:v>4.0305499999999994E-2</c:v>
                </c:pt>
                <c:pt idx="1285">
                  <c:v>4.0426499999999997E-2</c:v>
                </c:pt>
                <c:pt idx="1286">
                  <c:v>4.0547999999999994E-2</c:v>
                </c:pt>
                <c:pt idx="1287">
                  <c:v>4.0669499999999997E-2</c:v>
                </c:pt>
                <c:pt idx="1288">
                  <c:v>4.0791999999999995E-2</c:v>
                </c:pt>
                <c:pt idx="1289">
                  <c:v>4.0913999999999999E-2</c:v>
                </c:pt>
                <c:pt idx="1290">
                  <c:v>4.1036999999999997E-2</c:v>
                </c:pt>
                <c:pt idx="1291">
                  <c:v>4.1159999999999995E-2</c:v>
                </c:pt>
                <c:pt idx="1292">
                  <c:v>4.1283500000000001E-2</c:v>
                </c:pt>
                <c:pt idx="1293">
                  <c:v>4.14075E-2</c:v>
                </c:pt>
                <c:pt idx="1294">
                  <c:v>4.1531499999999999E-2</c:v>
                </c:pt>
                <c:pt idx="1295">
                  <c:v>4.1655999999999999E-2</c:v>
                </c:pt>
                <c:pt idx="1296">
                  <c:v>4.1780999999999992E-2</c:v>
                </c:pt>
                <c:pt idx="1297">
                  <c:v>4.1905999999999999E-2</c:v>
                </c:pt>
                <c:pt idx="1298">
                  <c:v>4.2031999999999993E-2</c:v>
                </c:pt>
                <c:pt idx="1299">
                  <c:v>4.2157999999999994E-2</c:v>
                </c:pt>
                <c:pt idx="1300">
                  <c:v>4.2284000000000002E-2</c:v>
                </c:pt>
                <c:pt idx="1301">
                  <c:v>4.2410999999999997E-2</c:v>
                </c:pt>
                <c:pt idx="1302">
                  <c:v>4.2537999999999999E-2</c:v>
                </c:pt>
                <c:pt idx="1303">
                  <c:v>4.2665499999999995E-2</c:v>
                </c:pt>
                <c:pt idx="1304">
                  <c:v>4.2792999999999998E-2</c:v>
                </c:pt>
                <c:pt idx="1305">
                  <c:v>4.2921000000000001E-2</c:v>
                </c:pt>
                <c:pt idx="1306">
                  <c:v>4.3049999999999998E-2</c:v>
                </c:pt>
                <c:pt idx="1307">
                  <c:v>4.3178499999999995E-2</c:v>
                </c:pt>
                <c:pt idx="1308">
                  <c:v>4.3307999999999999E-2</c:v>
                </c:pt>
                <c:pt idx="1309">
                  <c:v>4.3437500000000004E-2</c:v>
                </c:pt>
                <c:pt idx="1310">
                  <c:v>4.3567500000000002E-2</c:v>
                </c:pt>
                <c:pt idx="1311">
                  <c:v>4.3698000000000001E-2</c:v>
                </c:pt>
                <c:pt idx="1312">
                  <c:v>4.3828499999999992E-2</c:v>
                </c:pt>
                <c:pt idx="1313">
                  <c:v>4.3959499999999999E-2</c:v>
                </c:pt>
                <c:pt idx="1314">
                  <c:v>4.4090999999999998E-2</c:v>
                </c:pt>
                <c:pt idx="1315">
                  <c:v>4.4222999999999991E-2</c:v>
                </c:pt>
                <c:pt idx="1316">
                  <c:v>4.4355499999999999E-2</c:v>
                </c:pt>
                <c:pt idx="1317">
                  <c:v>4.4488E-2</c:v>
                </c:pt>
                <c:pt idx="1318">
                  <c:v>4.4621000000000001E-2</c:v>
                </c:pt>
                <c:pt idx="1319">
                  <c:v>4.4754499999999996E-2</c:v>
                </c:pt>
                <c:pt idx="1320">
                  <c:v>4.4887999999999997E-2</c:v>
                </c:pt>
                <c:pt idx="1321">
                  <c:v>4.5021999999999993E-2</c:v>
                </c:pt>
                <c:pt idx="1322">
                  <c:v>4.5156500000000002E-2</c:v>
                </c:pt>
                <c:pt idx="1323">
                  <c:v>4.5291499999999998E-2</c:v>
                </c:pt>
                <c:pt idx="1324">
                  <c:v>4.5427000000000002E-2</c:v>
                </c:pt>
                <c:pt idx="1325">
                  <c:v>4.5562499999999999E-2</c:v>
                </c:pt>
                <c:pt idx="1326">
                  <c:v>4.5698500000000003E-2</c:v>
                </c:pt>
                <c:pt idx="1327">
                  <c:v>4.5834999999999994E-2</c:v>
                </c:pt>
                <c:pt idx="1328">
                  <c:v>4.5971999999999999E-2</c:v>
                </c:pt>
                <c:pt idx="1329">
                  <c:v>4.6108999999999997E-2</c:v>
                </c:pt>
                <c:pt idx="1330">
                  <c:v>4.6246499999999996E-2</c:v>
                </c:pt>
                <c:pt idx="1331">
                  <c:v>4.6384499999999995E-2</c:v>
                </c:pt>
                <c:pt idx="1332">
                  <c:v>4.6522999999999995E-2</c:v>
                </c:pt>
                <c:pt idx="1333">
                  <c:v>4.6661999999999995E-2</c:v>
                </c:pt>
                <c:pt idx="1334">
                  <c:v>4.6801000000000002E-2</c:v>
                </c:pt>
                <c:pt idx="1335">
                  <c:v>4.6940499999999996E-2</c:v>
                </c:pt>
                <c:pt idx="1336">
                  <c:v>4.7080499999999997E-2</c:v>
                </c:pt>
                <c:pt idx="1337">
                  <c:v>4.7220999999999999E-2</c:v>
                </c:pt>
                <c:pt idx="1338">
                  <c:v>4.7362000000000001E-2</c:v>
                </c:pt>
                <c:pt idx="1339">
                  <c:v>4.7502999999999997E-2</c:v>
                </c:pt>
                <c:pt idx="1340">
                  <c:v>4.7644499999999999E-2</c:v>
                </c:pt>
                <c:pt idx="1341">
                  <c:v>4.7786499999999996E-2</c:v>
                </c:pt>
                <c:pt idx="1342">
                  <c:v>4.7928999999999999E-2</c:v>
                </c:pt>
                <c:pt idx="1343">
                  <c:v>4.8071999999999997E-2</c:v>
                </c:pt>
                <c:pt idx="1344">
                  <c:v>4.8215000000000001E-2</c:v>
                </c:pt>
                <c:pt idx="1345">
                  <c:v>4.8358499999999999E-2</c:v>
                </c:pt>
                <c:pt idx="1346">
                  <c:v>4.8502500000000004E-2</c:v>
                </c:pt>
                <c:pt idx="1347">
                  <c:v>4.8646999999999996E-2</c:v>
                </c:pt>
                <c:pt idx="1348">
                  <c:v>4.8792000000000002E-2</c:v>
                </c:pt>
                <c:pt idx="1349">
                  <c:v>4.8936999999999994E-2</c:v>
                </c:pt>
                <c:pt idx="1350">
                  <c:v>4.9082999999999995E-2</c:v>
                </c:pt>
                <c:pt idx="1351">
                  <c:v>4.9228999999999995E-2</c:v>
                </c:pt>
                <c:pt idx="1352">
                  <c:v>4.9375499999999996E-2</c:v>
                </c:pt>
                <c:pt idx="1353">
                  <c:v>4.9522499999999997E-2</c:v>
                </c:pt>
                <c:pt idx="1354">
                  <c:v>4.9669499999999998E-2</c:v>
                </c:pt>
                <c:pt idx="1355">
                  <c:v>4.9817500000000001E-2</c:v>
                </c:pt>
                <c:pt idx="1356">
                  <c:v>4.9965499999999996E-2</c:v>
                </c:pt>
                <c:pt idx="1357">
                  <c:v>5.0113999999999999E-2</c:v>
                </c:pt>
                <c:pt idx="1358">
                  <c:v>5.0262999999999995E-2</c:v>
                </c:pt>
                <c:pt idx="1359">
                  <c:v>5.0412499999999992E-2</c:v>
                </c:pt>
                <c:pt idx="1360">
                  <c:v>5.0562499999999996E-2</c:v>
                </c:pt>
                <c:pt idx="1361">
                  <c:v>5.0712500000000001E-2</c:v>
                </c:pt>
                <c:pt idx="1362">
                  <c:v>5.0863499999999999E-2</c:v>
                </c:pt>
                <c:pt idx="1363">
                  <c:v>5.1014500000000004E-2</c:v>
                </c:pt>
                <c:pt idx="1364">
                  <c:v>5.1165999999999996E-2</c:v>
                </c:pt>
                <c:pt idx="1365">
                  <c:v>5.1317999999999996E-2</c:v>
                </c:pt>
                <c:pt idx="1366">
                  <c:v>5.1470500000000002E-2</c:v>
                </c:pt>
                <c:pt idx="1367">
                  <c:v>5.1623499999999996E-2</c:v>
                </c:pt>
                <c:pt idx="1368">
                  <c:v>5.1776499999999996E-2</c:v>
                </c:pt>
                <c:pt idx="1369">
                  <c:v>5.1930499999999997E-2</c:v>
                </c:pt>
                <c:pt idx="1370">
                  <c:v>5.2084499999999999E-2</c:v>
                </c:pt>
                <c:pt idx="1371">
                  <c:v>5.2239000000000001E-2</c:v>
                </c:pt>
                <c:pt idx="1372">
                  <c:v>5.2393999999999996E-2</c:v>
                </c:pt>
                <c:pt idx="1373">
                  <c:v>5.2549499999999999E-2</c:v>
                </c:pt>
                <c:pt idx="1374">
                  <c:v>5.2705499999999995E-2</c:v>
                </c:pt>
                <c:pt idx="1375">
                  <c:v>5.2861999999999992E-2</c:v>
                </c:pt>
                <c:pt idx="1376">
                  <c:v>5.3018500000000003E-2</c:v>
                </c:pt>
                <c:pt idx="1377">
                  <c:v>5.3175999999999994E-2</c:v>
                </c:pt>
                <c:pt idx="1378">
                  <c:v>5.3333499999999992E-2</c:v>
                </c:pt>
                <c:pt idx="1379">
                  <c:v>5.3491500000000004E-2</c:v>
                </c:pt>
                <c:pt idx="1380">
                  <c:v>5.3649999999999996E-2</c:v>
                </c:pt>
                <c:pt idx="1381">
                  <c:v>5.3808999999999996E-2</c:v>
                </c:pt>
                <c:pt idx="1382">
                  <c:v>5.3968499999999996E-2</c:v>
                </c:pt>
                <c:pt idx="1383">
                  <c:v>5.4128500000000003E-2</c:v>
                </c:pt>
                <c:pt idx="1384">
                  <c:v>5.4289000000000004E-2</c:v>
                </c:pt>
                <c:pt idx="1385">
                  <c:v>5.4449499999999991E-2</c:v>
                </c:pt>
                <c:pt idx="1386">
                  <c:v>5.4611E-2</c:v>
                </c:pt>
                <c:pt idx="1387">
                  <c:v>5.4772500000000002E-2</c:v>
                </c:pt>
                <c:pt idx="1388">
                  <c:v>5.4934999999999998E-2</c:v>
                </c:pt>
                <c:pt idx="1389">
                  <c:v>5.5097499999999994E-2</c:v>
                </c:pt>
                <c:pt idx="1390">
                  <c:v>5.5260499999999997E-2</c:v>
                </c:pt>
                <c:pt idx="1391">
                  <c:v>5.5424000000000001E-2</c:v>
                </c:pt>
                <c:pt idx="1392">
                  <c:v>5.5587999999999999E-2</c:v>
                </c:pt>
                <c:pt idx="1393">
                  <c:v>5.5752500000000003E-2</c:v>
                </c:pt>
                <c:pt idx="1394">
                  <c:v>5.5917500000000002E-2</c:v>
                </c:pt>
                <c:pt idx="1395">
                  <c:v>5.6083000000000001E-2</c:v>
                </c:pt>
                <c:pt idx="1396">
                  <c:v>5.6249E-2</c:v>
                </c:pt>
                <c:pt idx="1397">
                  <c:v>5.6414999999999993E-2</c:v>
                </c:pt>
                <c:pt idx="1398">
                  <c:v>5.6582E-2</c:v>
                </c:pt>
                <c:pt idx="1399">
                  <c:v>5.6749000000000001E-2</c:v>
                </c:pt>
                <c:pt idx="1400">
                  <c:v>5.6916999999999995E-2</c:v>
                </c:pt>
                <c:pt idx="1401">
                  <c:v>5.7084999999999997E-2</c:v>
                </c:pt>
                <c:pt idx="1402">
                  <c:v>5.7253999999999999E-2</c:v>
                </c:pt>
                <c:pt idx="1403">
                  <c:v>5.7422999999999995E-2</c:v>
                </c:pt>
                <c:pt idx="1404">
                  <c:v>5.7592499999999991E-2</c:v>
                </c:pt>
                <c:pt idx="1405">
                  <c:v>5.7762999999999995E-2</c:v>
                </c:pt>
                <c:pt idx="1406">
                  <c:v>5.7933499999999999E-2</c:v>
                </c:pt>
                <c:pt idx="1407">
                  <c:v>5.8104499999999996E-2</c:v>
                </c:pt>
                <c:pt idx="1408">
                  <c:v>5.8275999999999994E-2</c:v>
                </c:pt>
                <c:pt idx="1409">
                  <c:v>5.8447999999999993E-2</c:v>
                </c:pt>
                <c:pt idx="1410">
                  <c:v>5.8620499999999992E-2</c:v>
                </c:pt>
                <c:pt idx="1411">
                  <c:v>5.8793499999999999E-2</c:v>
                </c:pt>
                <c:pt idx="1412">
                  <c:v>5.8966999999999999E-2</c:v>
                </c:pt>
                <c:pt idx="1413">
                  <c:v>5.9140999999999999E-2</c:v>
                </c:pt>
                <c:pt idx="1414">
                  <c:v>5.9315499999999993E-2</c:v>
                </c:pt>
                <c:pt idx="1415">
                  <c:v>5.9490499999999995E-2</c:v>
                </c:pt>
                <c:pt idx="1416">
                  <c:v>5.9665999999999997E-2</c:v>
                </c:pt>
                <c:pt idx="1417">
                  <c:v>5.9841999999999999E-2</c:v>
                </c:pt>
                <c:pt idx="1418">
                  <c:v>6.0018500000000002E-2</c:v>
                </c:pt>
                <c:pt idx="1419">
                  <c:v>6.0194999999999992E-2</c:v>
                </c:pt>
                <c:pt idx="1420">
                  <c:v>6.0372499999999996E-2</c:v>
                </c:pt>
                <c:pt idx="1421">
                  <c:v>6.05505E-2</c:v>
                </c:pt>
                <c:pt idx="1422">
                  <c:v>6.0728999999999998E-2</c:v>
                </c:pt>
                <c:pt idx="1423">
                  <c:v>6.0908000000000004E-2</c:v>
                </c:pt>
                <c:pt idx="1424">
                  <c:v>6.1087499999999996E-2</c:v>
                </c:pt>
                <c:pt idx="1425">
                  <c:v>6.1266999999999995E-2</c:v>
                </c:pt>
                <c:pt idx="1426">
                  <c:v>6.1447499999999995E-2</c:v>
                </c:pt>
                <c:pt idx="1427">
                  <c:v>6.1628499999999996E-2</c:v>
                </c:pt>
                <c:pt idx="1428">
                  <c:v>6.1809999999999997E-2</c:v>
                </c:pt>
                <c:pt idx="1429">
                  <c:v>6.1991999999999998E-2</c:v>
                </c:pt>
                <c:pt idx="1430">
                  <c:v>6.2174500000000001E-2</c:v>
                </c:pt>
                <c:pt idx="1431">
                  <c:v>6.2357499999999996E-2</c:v>
                </c:pt>
                <c:pt idx="1432">
                  <c:v>6.2540999999999999E-2</c:v>
                </c:pt>
                <c:pt idx="1433">
                  <c:v>6.2725000000000003E-2</c:v>
                </c:pt>
                <c:pt idx="1434">
                  <c:v>6.2909499999999993E-2</c:v>
                </c:pt>
                <c:pt idx="1435">
                  <c:v>6.3094499999999998E-2</c:v>
                </c:pt>
                <c:pt idx="1436">
                  <c:v>6.3280000000000003E-2</c:v>
                </c:pt>
                <c:pt idx="1437">
                  <c:v>6.3465999999999995E-2</c:v>
                </c:pt>
                <c:pt idx="1438">
                  <c:v>6.3652500000000001E-2</c:v>
                </c:pt>
                <c:pt idx="1439">
                  <c:v>6.3839499999999993E-2</c:v>
                </c:pt>
                <c:pt idx="1440">
                  <c:v>6.4027000000000001E-2</c:v>
                </c:pt>
                <c:pt idx="1441">
                  <c:v>6.4214999999999994E-2</c:v>
                </c:pt>
                <c:pt idx="1442">
                  <c:v>6.4403999999999989E-2</c:v>
                </c:pt>
                <c:pt idx="1443">
                  <c:v>6.4592999999999998E-2</c:v>
                </c:pt>
                <c:pt idx="1444">
                  <c:v>6.4782999999999993E-2</c:v>
                </c:pt>
                <c:pt idx="1445">
                  <c:v>6.4973000000000003E-2</c:v>
                </c:pt>
                <c:pt idx="1446">
                  <c:v>6.5164E-2</c:v>
                </c:pt>
                <c:pt idx="1447">
                  <c:v>6.5354999999999996E-2</c:v>
                </c:pt>
                <c:pt idx="1448">
                  <c:v>6.5546999999999994E-2</c:v>
                </c:pt>
                <c:pt idx="1449">
                  <c:v>6.5739499999999992E-2</c:v>
                </c:pt>
                <c:pt idx="1450">
                  <c:v>6.5931999999999991E-2</c:v>
                </c:pt>
                <c:pt idx="1451">
                  <c:v>6.612549999999999E-2</c:v>
                </c:pt>
                <c:pt idx="1452">
                  <c:v>6.6319500000000003E-2</c:v>
                </c:pt>
                <c:pt idx="1453">
                  <c:v>6.651399999999999E-2</c:v>
                </c:pt>
                <c:pt idx="1454">
                  <c:v>6.6708999999999991E-2</c:v>
                </c:pt>
                <c:pt idx="1455">
                  <c:v>6.6904499999999992E-2</c:v>
                </c:pt>
                <c:pt idx="1456">
                  <c:v>6.7100999999999994E-2</c:v>
                </c:pt>
                <c:pt idx="1457">
                  <c:v>6.7297499999999996E-2</c:v>
                </c:pt>
                <c:pt idx="1458">
                  <c:v>6.7494999999999999E-2</c:v>
                </c:pt>
                <c:pt idx="1459">
                  <c:v>6.7692500000000003E-2</c:v>
                </c:pt>
                <c:pt idx="1460">
                  <c:v>6.7890999999999993E-2</c:v>
                </c:pt>
                <c:pt idx="1461">
                  <c:v>6.8089999999999998E-2</c:v>
                </c:pt>
                <c:pt idx="1462">
                  <c:v>6.8288999999999989E-2</c:v>
                </c:pt>
                <c:pt idx="1463">
                  <c:v>6.8488999999999994E-2</c:v>
                </c:pt>
                <c:pt idx="1464">
                  <c:v>6.8689500000000001E-2</c:v>
                </c:pt>
                <c:pt idx="1465">
                  <c:v>6.8890999999999994E-2</c:v>
                </c:pt>
                <c:pt idx="1466">
                  <c:v>6.9092499999999987E-2</c:v>
                </c:pt>
                <c:pt idx="1467">
                  <c:v>6.9294499999999995E-2</c:v>
                </c:pt>
                <c:pt idx="1468">
                  <c:v>6.9497500000000004E-2</c:v>
                </c:pt>
                <c:pt idx="1469">
                  <c:v>6.9700999999999999E-2</c:v>
                </c:pt>
                <c:pt idx="1470">
                  <c:v>6.9904499999999994E-2</c:v>
                </c:pt>
                <c:pt idx="1471">
                  <c:v>7.0108999999999991E-2</c:v>
                </c:pt>
                <c:pt idx="1472">
                  <c:v>7.0314000000000002E-2</c:v>
                </c:pt>
                <c:pt idx="1473">
                  <c:v>7.0519499999999999E-2</c:v>
                </c:pt>
                <c:pt idx="1474">
                  <c:v>7.0725999999999997E-2</c:v>
                </c:pt>
                <c:pt idx="1475">
                  <c:v>7.0932499999999996E-2</c:v>
                </c:pt>
                <c:pt idx="1476">
                  <c:v>7.1139999999999995E-2</c:v>
                </c:pt>
                <c:pt idx="1477">
                  <c:v>7.1347999999999995E-2</c:v>
                </c:pt>
                <c:pt idx="1478">
                  <c:v>7.1555999999999995E-2</c:v>
                </c:pt>
                <c:pt idx="1479">
                  <c:v>7.1765499999999996E-2</c:v>
                </c:pt>
                <c:pt idx="1480">
                  <c:v>7.1974999999999997E-2</c:v>
                </c:pt>
                <c:pt idx="1481">
                  <c:v>7.2184999999999999E-2</c:v>
                </c:pt>
                <c:pt idx="1482">
                  <c:v>7.2395999999999988E-2</c:v>
                </c:pt>
                <c:pt idx="1483">
                  <c:v>7.2606999999999991E-2</c:v>
                </c:pt>
                <c:pt idx="1484">
                  <c:v>7.2818999999999995E-2</c:v>
                </c:pt>
                <c:pt idx="1485">
                  <c:v>7.3031499999999985E-2</c:v>
                </c:pt>
                <c:pt idx="1486">
                  <c:v>7.324449999999999E-2</c:v>
                </c:pt>
                <c:pt idx="1487">
                  <c:v>7.3458499999999996E-2</c:v>
                </c:pt>
                <c:pt idx="1488">
                  <c:v>7.3672499999999988E-2</c:v>
                </c:pt>
                <c:pt idx="1489">
                  <c:v>7.3887499999999995E-2</c:v>
                </c:pt>
                <c:pt idx="1490">
                  <c:v>7.4102999999999988E-2</c:v>
                </c:pt>
                <c:pt idx="1491">
                  <c:v>7.4318999999999996E-2</c:v>
                </c:pt>
                <c:pt idx="1492">
                  <c:v>7.4535499999999991E-2</c:v>
                </c:pt>
                <c:pt idx="1493">
                  <c:v>7.4753E-2</c:v>
                </c:pt>
                <c:pt idx="1494">
                  <c:v>7.4970499999999995E-2</c:v>
                </c:pt>
                <c:pt idx="1495">
                  <c:v>7.5188999999999992E-2</c:v>
                </c:pt>
                <c:pt idx="1496">
                  <c:v>7.5408000000000003E-2</c:v>
                </c:pt>
                <c:pt idx="1497">
                  <c:v>7.5627999999999987E-2</c:v>
                </c:pt>
                <c:pt idx="1498">
                  <c:v>7.5847999999999999E-2</c:v>
                </c:pt>
                <c:pt idx="1499">
                  <c:v>7.6068999999999998E-2</c:v>
                </c:pt>
                <c:pt idx="1500">
                  <c:v>7.6290499999999997E-2</c:v>
                </c:pt>
                <c:pt idx="1501">
                  <c:v>7.6512499999999997E-2</c:v>
                </c:pt>
                <c:pt idx="1502">
                  <c:v>7.6734999999999998E-2</c:v>
                </c:pt>
                <c:pt idx="1503">
                  <c:v>7.6958499999999999E-2</c:v>
                </c:pt>
                <c:pt idx="1504">
                  <c:v>7.7181999999999987E-2</c:v>
                </c:pt>
                <c:pt idx="1505">
                  <c:v>7.7406499999999989E-2</c:v>
                </c:pt>
                <c:pt idx="1506">
                  <c:v>7.7631999999999993E-2</c:v>
                </c:pt>
                <c:pt idx="1507">
                  <c:v>7.7857499999999996E-2</c:v>
                </c:pt>
                <c:pt idx="1508">
                  <c:v>7.8084000000000001E-2</c:v>
                </c:pt>
                <c:pt idx="1509">
                  <c:v>7.8311000000000006E-2</c:v>
                </c:pt>
                <c:pt idx="1510">
                  <c:v>7.8538499999999997E-2</c:v>
                </c:pt>
                <c:pt idx="1511">
                  <c:v>7.8767000000000004E-2</c:v>
                </c:pt>
                <c:pt idx="1512">
                  <c:v>7.8995499999999996E-2</c:v>
                </c:pt>
                <c:pt idx="1513">
                  <c:v>7.9225000000000004E-2</c:v>
                </c:pt>
                <c:pt idx="1514">
                  <c:v>7.9454999999999984E-2</c:v>
                </c:pt>
                <c:pt idx="1515">
                  <c:v>7.9685999999999993E-2</c:v>
                </c:pt>
                <c:pt idx="1516">
                  <c:v>7.9917500000000002E-2</c:v>
                </c:pt>
                <c:pt idx="1517">
                  <c:v>8.0149499999999999E-2</c:v>
                </c:pt>
                <c:pt idx="1518">
                  <c:v>8.0381999999999995E-2</c:v>
                </c:pt>
                <c:pt idx="1519">
                  <c:v>8.0614999999999992E-2</c:v>
                </c:pt>
                <c:pt idx="1520">
                  <c:v>8.0849000000000004E-2</c:v>
                </c:pt>
                <c:pt idx="1521">
                  <c:v>8.1083500000000003E-2</c:v>
                </c:pt>
                <c:pt idx="1522">
                  <c:v>8.1318999999999989E-2</c:v>
                </c:pt>
                <c:pt idx="1523">
                  <c:v>8.1554499999999988E-2</c:v>
                </c:pt>
                <c:pt idx="1524">
                  <c:v>8.1790999999999989E-2</c:v>
                </c:pt>
                <c:pt idx="1525">
                  <c:v>8.202799999999999E-2</c:v>
                </c:pt>
                <c:pt idx="1526">
                  <c:v>8.2266000000000006E-2</c:v>
                </c:pt>
                <c:pt idx="1527">
                  <c:v>8.2504499999999995E-2</c:v>
                </c:pt>
                <c:pt idx="1528">
                  <c:v>8.2743499999999998E-2</c:v>
                </c:pt>
                <c:pt idx="1529">
                  <c:v>8.2982999999999987E-2</c:v>
                </c:pt>
                <c:pt idx="1530">
                  <c:v>8.3223499999999992E-2</c:v>
                </c:pt>
                <c:pt idx="1531">
                  <c:v>8.3464499999999997E-2</c:v>
                </c:pt>
                <c:pt idx="1532">
                  <c:v>8.3706000000000003E-2</c:v>
                </c:pt>
                <c:pt idx="1533">
                  <c:v>8.3948499999999995E-2</c:v>
                </c:pt>
                <c:pt idx="1534">
                  <c:v>8.4191500000000002E-2</c:v>
                </c:pt>
                <c:pt idx="1535">
                  <c:v>8.4434999999999996E-2</c:v>
                </c:pt>
                <c:pt idx="1536">
                  <c:v>8.4679499999999991E-2</c:v>
                </c:pt>
                <c:pt idx="1537">
                  <c:v>8.49245E-2</c:v>
                </c:pt>
                <c:pt idx="1538">
                  <c:v>8.5169999999999996E-2</c:v>
                </c:pt>
                <c:pt idx="1539">
                  <c:v>8.5415999999999992E-2</c:v>
                </c:pt>
                <c:pt idx="1540">
                  <c:v>8.5663000000000003E-2</c:v>
                </c:pt>
                <c:pt idx="1541">
                  <c:v>8.5911000000000001E-2</c:v>
                </c:pt>
                <c:pt idx="1542">
                  <c:v>8.6158999999999986E-2</c:v>
                </c:pt>
                <c:pt idx="1543">
                  <c:v>8.6407999999999999E-2</c:v>
                </c:pt>
                <c:pt idx="1544">
                  <c:v>8.6657999999999985E-2</c:v>
                </c:pt>
                <c:pt idx="1545">
                  <c:v>8.6907999999999999E-2</c:v>
                </c:pt>
                <c:pt idx="1546">
                  <c:v>8.7159E-2</c:v>
                </c:pt>
                <c:pt idx="1547">
                  <c:v>8.7410999999999989E-2</c:v>
                </c:pt>
                <c:pt idx="1548">
                  <c:v>8.7662999999999991E-2</c:v>
                </c:pt>
                <c:pt idx="1549">
                  <c:v>8.7915999999999994E-2</c:v>
                </c:pt>
                <c:pt idx="1550">
                  <c:v>8.8169999999999998E-2</c:v>
                </c:pt>
                <c:pt idx="1551">
                  <c:v>8.8424499999999989E-2</c:v>
                </c:pt>
                <c:pt idx="1552">
                  <c:v>8.8679499999999994E-2</c:v>
                </c:pt>
                <c:pt idx="1553">
                  <c:v>8.8935500000000001E-2</c:v>
                </c:pt>
                <c:pt idx="1554">
                  <c:v>8.9191999999999994E-2</c:v>
                </c:pt>
                <c:pt idx="1555">
                  <c:v>8.9449000000000001E-2</c:v>
                </c:pt>
                <c:pt idx="1556">
                  <c:v>8.9706999999999995E-2</c:v>
                </c:pt>
                <c:pt idx="1557">
                  <c:v>8.9965500000000004E-2</c:v>
                </c:pt>
                <c:pt idx="1558">
                  <c:v>9.0224499999999985E-2</c:v>
                </c:pt>
                <c:pt idx="1559">
                  <c:v>9.0484499999999995E-2</c:v>
                </c:pt>
                <c:pt idx="1560">
                  <c:v>9.0745500000000007E-2</c:v>
                </c:pt>
                <c:pt idx="1561">
                  <c:v>9.100649999999999E-2</c:v>
                </c:pt>
                <c:pt idx="1562">
                  <c:v>9.1269000000000003E-2</c:v>
                </c:pt>
                <c:pt idx="1563">
                  <c:v>9.1531500000000002E-2</c:v>
                </c:pt>
                <c:pt idx="1564">
                  <c:v>9.1795000000000002E-2</c:v>
                </c:pt>
                <c:pt idx="1565">
                  <c:v>9.2059499999999989E-2</c:v>
                </c:pt>
                <c:pt idx="1566">
                  <c:v>9.2323999999999989E-2</c:v>
                </c:pt>
                <c:pt idx="1567">
                  <c:v>9.2589999999999992E-2</c:v>
                </c:pt>
                <c:pt idx="1568">
                  <c:v>9.2855999999999994E-2</c:v>
                </c:pt>
                <c:pt idx="1569">
                  <c:v>9.3122999999999997E-2</c:v>
                </c:pt>
                <c:pt idx="1570">
                  <c:v>9.3390999999999988E-2</c:v>
                </c:pt>
                <c:pt idx="1571">
                  <c:v>9.3659499999999993E-2</c:v>
                </c:pt>
                <c:pt idx="1572">
                  <c:v>9.3928499999999984E-2</c:v>
                </c:pt>
                <c:pt idx="1573">
                  <c:v>9.4198500000000004E-2</c:v>
                </c:pt>
                <c:pt idx="1574">
                  <c:v>9.4468999999999984E-2</c:v>
                </c:pt>
                <c:pt idx="1575">
                  <c:v>9.4740499999999991E-2</c:v>
                </c:pt>
                <c:pt idx="1576">
                  <c:v>9.5012499999999986E-2</c:v>
                </c:pt>
                <c:pt idx="1577">
                  <c:v>9.5285499999999995E-2</c:v>
                </c:pt>
                <c:pt idx="1578">
                  <c:v>9.5559000000000005E-2</c:v>
                </c:pt>
                <c:pt idx="1579">
                  <c:v>9.5833499999999988E-2</c:v>
                </c:pt>
                <c:pt idx="1580">
                  <c:v>9.6108499999999999E-2</c:v>
                </c:pt>
                <c:pt idx="1581">
                  <c:v>9.6383999999999997E-2</c:v>
                </c:pt>
                <c:pt idx="1582">
                  <c:v>9.6660499999999996E-2</c:v>
                </c:pt>
                <c:pt idx="1583">
                  <c:v>9.6937999999999996E-2</c:v>
                </c:pt>
                <c:pt idx="1584">
                  <c:v>9.7215999999999997E-2</c:v>
                </c:pt>
                <c:pt idx="1585">
                  <c:v>9.7494499999999998E-2</c:v>
                </c:pt>
                <c:pt idx="1586">
                  <c:v>9.7774E-2</c:v>
                </c:pt>
                <c:pt idx="1587">
                  <c:v>9.8054500000000003E-2</c:v>
                </c:pt>
                <c:pt idx="1588">
                  <c:v>9.8335499999999992E-2</c:v>
                </c:pt>
                <c:pt idx="1589">
                  <c:v>9.8616999999999982E-2</c:v>
                </c:pt>
                <c:pt idx="1590">
                  <c:v>9.8899499999999987E-2</c:v>
                </c:pt>
                <c:pt idx="1591">
                  <c:v>9.9182499999999993E-2</c:v>
                </c:pt>
                <c:pt idx="1592">
                  <c:v>9.9466499999999985E-2</c:v>
                </c:pt>
                <c:pt idx="1593">
                  <c:v>9.9751499999999993E-2</c:v>
                </c:pt>
                <c:pt idx="1594">
                  <c:v>0.100037</c:v>
                </c:pt>
                <c:pt idx="1595">
                  <c:v>0.10032299999999998</c:v>
                </c:pt>
                <c:pt idx="1596">
                  <c:v>0.10061</c:v>
                </c:pt>
                <c:pt idx="1597">
                  <c:v>0.10089799999999999</c:v>
                </c:pt>
                <c:pt idx="1598">
                  <c:v>0.1011865</c:v>
                </c:pt>
                <c:pt idx="1599">
                  <c:v>0.101476</c:v>
                </c:pt>
                <c:pt idx="1600">
                  <c:v>0.10176599999999998</c:v>
                </c:pt>
                <c:pt idx="1601">
                  <c:v>0.10205649999999999</c:v>
                </c:pt>
                <c:pt idx="1602">
                  <c:v>0.1023485</c:v>
                </c:pt>
                <c:pt idx="1603">
                  <c:v>0.1026405</c:v>
                </c:pt>
                <c:pt idx="1604">
                  <c:v>0.10293399999999998</c:v>
                </c:pt>
                <c:pt idx="1605">
                  <c:v>0.103228</c:v>
                </c:pt>
                <c:pt idx="1606">
                  <c:v>0.1035225</c:v>
                </c:pt>
                <c:pt idx="1607">
                  <c:v>0.10381799999999999</c:v>
                </c:pt>
                <c:pt idx="1608">
                  <c:v>0.10411449999999998</c:v>
                </c:pt>
                <c:pt idx="1609">
                  <c:v>0.10441149999999999</c:v>
                </c:pt>
                <c:pt idx="1610">
                  <c:v>0.104709</c:v>
                </c:pt>
                <c:pt idx="1611">
                  <c:v>0.10500799999999999</c:v>
                </c:pt>
                <c:pt idx="1612">
                  <c:v>0.1053075</c:v>
                </c:pt>
                <c:pt idx="1613">
                  <c:v>0.10560750000000001</c:v>
                </c:pt>
                <c:pt idx="1614">
                  <c:v>0.1059085</c:v>
                </c:pt>
                <c:pt idx="1615">
                  <c:v>0.1062105</c:v>
                </c:pt>
                <c:pt idx="1616">
                  <c:v>0.106513</c:v>
                </c:pt>
                <c:pt idx="1617">
                  <c:v>0.10681650000000001</c:v>
                </c:pt>
                <c:pt idx="1618">
                  <c:v>0.10712050000000001</c:v>
                </c:pt>
                <c:pt idx="1619">
                  <c:v>0.10742549999999999</c:v>
                </c:pt>
                <c:pt idx="1620">
                  <c:v>0.10773149999999999</c:v>
                </c:pt>
                <c:pt idx="1621">
                  <c:v>0.108038</c:v>
                </c:pt>
                <c:pt idx="1622">
                  <c:v>0.1083455</c:v>
                </c:pt>
                <c:pt idx="1623">
                  <c:v>0.10865349999999999</c:v>
                </c:pt>
                <c:pt idx="1624">
                  <c:v>0.10896249999999999</c:v>
                </c:pt>
                <c:pt idx="1625">
                  <c:v>0.10927249999999999</c:v>
                </c:pt>
                <c:pt idx="1626">
                  <c:v>0.109583</c:v>
                </c:pt>
                <c:pt idx="1627">
                  <c:v>0.10989449999999999</c:v>
                </c:pt>
                <c:pt idx="1628">
                  <c:v>0.11020699999999999</c:v>
                </c:pt>
                <c:pt idx="1629">
                  <c:v>0.11051999999999999</c:v>
                </c:pt>
                <c:pt idx="1630">
                  <c:v>0.110834</c:v>
                </c:pt>
                <c:pt idx="1631">
                  <c:v>0.1111485</c:v>
                </c:pt>
                <c:pt idx="1632">
                  <c:v>0.11146449999999999</c:v>
                </c:pt>
                <c:pt idx="1633">
                  <c:v>0.11178049999999999</c:v>
                </c:pt>
                <c:pt idx="1634">
                  <c:v>0.112098</c:v>
                </c:pt>
                <c:pt idx="1635">
                  <c:v>0.11241599999999999</c:v>
                </c:pt>
                <c:pt idx="1636">
                  <c:v>0.112735</c:v>
                </c:pt>
                <c:pt idx="1637">
                  <c:v>0.11305449999999999</c:v>
                </c:pt>
                <c:pt idx="1638">
                  <c:v>0.113375</c:v>
                </c:pt>
                <c:pt idx="1639">
                  <c:v>0.11369649999999999</c:v>
                </c:pt>
                <c:pt idx="1640">
                  <c:v>0.114019</c:v>
                </c:pt>
                <c:pt idx="1641">
                  <c:v>0.114342</c:v>
                </c:pt>
                <c:pt idx="1642">
                  <c:v>0.114666</c:v>
                </c:pt>
                <c:pt idx="1643">
                  <c:v>0.1149905</c:v>
                </c:pt>
                <c:pt idx="1644">
                  <c:v>0.11531649999999999</c:v>
                </c:pt>
                <c:pt idx="1645">
                  <c:v>0.115643</c:v>
                </c:pt>
                <c:pt idx="1646">
                  <c:v>0.11596999999999999</c:v>
                </c:pt>
                <c:pt idx="1647">
                  <c:v>0.1162985</c:v>
                </c:pt>
                <c:pt idx="1648">
                  <c:v>0.1166275</c:v>
                </c:pt>
                <c:pt idx="1649">
                  <c:v>0.11695699999999999</c:v>
                </c:pt>
                <c:pt idx="1650">
                  <c:v>0.11728799999999999</c:v>
                </c:pt>
                <c:pt idx="1651">
                  <c:v>0.1176195</c:v>
                </c:pt>
                <c:pt idx="1652">
                  <c:v>0.117952</c:v>
                </c:pt>
                <c:pt idx="1653">
                  <c:v>0.1182855</c:v>
                </c:pt>
                <c:pt idx="1654">
                  <c:v>0.11861949999999999</c:v>
                </c:pt>
                <c:pt idx="1655">
                  <c:v>0.11895449999999999</c:v>
                </c:pt>
                <c:pt idx="1656">
                  <c:v>0.11929049999999999</c:v>
                </c:pt>
                <c:pt idx="1657">
                  <c:v>0.119627</c:v>
                </c:pt>
                <c:pt idx="1658">
                  <c:v>0.119965</c:v>
                </c:pt>
                <c:pt idx="1659">
                  <c:v>0.12030349999999999</c:v>
                </c:pt>
                <c:pt idx="1660">
                  <c:v>0.120643</c:v>
                </c:pt>
                <c:pt idx="1661">
                  <c:v>0.12098299999999999</c:v>
                </c:pt>
                <c:pt idx="1662">
                  <c:v>0.12132449999999999</c:v>
                </c:pt>
                <c:pt idx="1663">
                  <c:v>0.12166649999999998</c:v>
                </c:pt>
                <c:pt idx="1664">
                  <c:v>0.12200900000000001</c:v>
                </c:pt>
                <c:pt idx="1665">
                  <c:v>0.12235299999999999</c:v>
                </c:pt>
                <c:pt idx="1666">
                  <c:v>0.122698</c:v>
                </c:pt>
                <c:pt idx="1667">
                  <c:v>0.1230435</c:v>
                </c:pt>
                <c:pt idx="1668">
                  <c:v>0.12338999999999999</c:v>
                </c:pt>
                <c:pt idx="1669">
                  <c:v>0.12373699999999999</c:v>
                </c:pt>
                <c:pt idx="1670">
                  <c:v>0.1240855</c:v>
                </c:pt>
                <c:pt idx="1671">
                  <c:v>0.12443449999999999</c:v>
                </c:pt>
                <c:pt idx="1672">
                  <c:v>0.12478449999999999</c:v>
                </c:pt>
                <c:pt idx="1673">
                  <c:v>0.12513549999999998</c:v>
                </c:pt>
                <c:pt idx="1674">
                  <c:v>0.12548749999999997</c:v>
                </c:pt>
                <c:pt idx="1675">
                  <c:v>0.12584049999999999</c:v>
                </c:pt>
                <c:pt idx="1676">
                  <c:v>0.12619399999999997</c:v>
                </c:pt>
                <c:pt idx="1677">
                  <c:v>0.12654850000000001</c:v>
                </c:pt>
                <c:pt idx="1678">
                  <c:v>0.12690399999999999</c:v>
                </c:pt>
                <c:pt idx="1679">
                  <c:v>0.12726049999999997</c:v>
                </c:pt>
                <c:pt idx="1680">
                  <c:v>0.12761749999999999</c:v>
                </c:pt>
                <c:pt idx="1681">
                  <c:v>0.12797599999999998</c:v>
                </c:pt>
                <c:pt idx="1682">
                  <c:v>0.12833499999999998</c:v>
                </c:pt>
                <c:pt idx="1683">
                  <c:v>0.128695</c:v>
                </c:pt>
                <c:pt idx="1684">
                  <c:v>0.12905599999999998</c:v>
                </c:pt>
                <c:pt idx="1685">
                  <c:v>0.12941799999999998</c:v>
                </c:pt>
                <c:pt idx="1686">
                  <c:v>0.12978099999999998</c:v>
                </c:pt>
                <c:pt idx="1687">
                  <c:v>0.1301445</c:v>
                </c:pt>
                <c:pt idx="1688">
                  <c:v>0.13050899999999999</c:v>
                </c:pt>
                <c:pt idx="1689">
                  <c:v>0.13087499999999999</c:v>
                </c:pt>
                <c:pt idx="1690">
                  <c:v>0.13124149999999998</c:v>
                </c:pt>
                <c:pt idx="1691">
                  <c:v>0.13160899999999998</c:v>
                </c:pt>
                <c:pt idx="1692">
                  <c:v>0.13197699999999998</c:v>
                </c:pt>
                <c:pt idx="1693">
                  <c:v>0.13234650000000001</c:v>
                </c:pt>
                <c:pt idx="1694">
                  <c:v>0.132717</c:v>
                </c:pt>
                <c:pt idx="1695">
                  <c:v>0.13308800000000001</c:v>
                </c:pt>
                <c:pt idx="1696">
                  <c:v>0.13346</c:v>
                </c:pt>
                <c:pt idx="1697">
                  <c:v>0.13383349999999999</c:v>
                </c:pt>
                <c:pt idx="1698">
                  <c:v>0.13420750000000001</c:v>
                </c:pt>
                <c:pt idx="1699">
                  <c:v>0.13458249999999999</c:v>
                </c:pt>
                <c:pt idx="1700">
                  <c:v>0.13495849999999998</c:v>
                </c:pt>
                <c:pt idx="1701">
                  <c:v>0.13533499999999998</c:v>
                </c:pt>
                <c:pt idx="1702">
                  <c:v>0.135713</c:v>
                </c:pt>
                <c:pt idx="1703">
                  <c:v>0.13609199999999999</c:v>
                </c:pt>
                <c:pt idx="1704">
                  <c:v>0.1364715</c:v>
                </c:pt>
                <c:pt idx="1705">
                  <c:v>0.13685249999999999</c:v>
                </c:pt>
                <c:pt idx="1706">
                  <c:v>0.13723399999999999</c:v>
                </c:pt>
                <c:pt idx="1707">
                  <c:v>0.1376165</c:v>
                </c:pt>
                <c:pt idx="1708">
                  <c:v>0.1380005</c:v>
                </c:pt>
                <c:pt idx="1709">
                  <c:v>0.13838499999999998</c:v>
                </c:pt>
                <c:pt idx="1710">
                  <c:v>0.13877049999999999</c:v>
                </c:pt>
                <c:pt idx="1711">
                  <c:v>0.13915699999999998</c:v>
                </c:pt>
                <c:pt idx="1712">
                  <c:v>0.13954449999999999</c:v>
                </c:pt>
                <c:pt idx="1713">
                  <c:v>0.139933</c:v>
                </c:pt>
                <c:pt idx="1714">
                  <c:v>0.14032249999999999</c:v>
                </c:pt>
                <c:pt idx="1715">
                  <c:v>0.14071249999999999</c:v>
                </c:pt>
                <c:pt idx="1716">
                  <c:v>0.14110400000000001</c:v>
                </c:pt>
                <c:pt idx="1717">
                  <c:v>0.1414965</c:v>
                </c:pt>
                <c:pt idx="1718">
                  <c:v>0.14188999999999999</c:v>
                </c:pt>
                <c:pt idx="1719">
                  <c:v>0.14228399999999999</c:v>
                </c:pt>
                <c:pt idx="1720">
                  <c:v>0.14267949999999999</c:v>
                </c:pt>
                <c:pt idx="1721">
                  <c:v>0.14307599999999998</c:v>
                </c:pt>
                <c:pt idx="1722">
                  <c:v>0.14347299999999999</c:v>
                </c:pt>
                <c:pt idx="1723">
                  <c:v>0.14387149999999999</c:v>
                </c:pt>
                <c:pt idx="1724">
                  <c:v>0.1442705</c:v>
                </c:pt>
                <c:pt idx="1725">
                  <c:v>0.14467099999999999</c:v>
                </c:pt>
                <c:pt idx="1726">
                  <c:v>0.14507249999999999</c:v>
                </c:pt>
                <c:pt idx="1727">
                  <c:v>0.14547449999999998</c:v>
                </c:pt>
                <c:pt idx="1728">
                  <c:v>0.14587799999999998</c:v>
                </c:pt>
                <c:pt idx="1729">
                  <c:v>0.146282</c:v>
                </c:pt>
                <c:pt idx="1730">
                  <c:v>0.1466875</c:v>
                </c:pt>
                <c:pt idx="1731">
                  <c:v>0.14709399999999997</c:v>
                </c:pt>
                <c:pt idx="1732">
                  <c:v>0.14750099999999999</c:v>
                </c:pt>
                <c:pt idx="1733">
                  <c:v>0.1479095</c:v>
                </c:pt>
                <c:pt idx="1734">
                  <c:v>0.14831900000000001</c:v>
                </c:pt>
                <c:pt idx="1735">
                  <c:v>0.148729</c:v>
                </c:pt>
                <c:pt idx="1736">
                  <c:v>0.14914049999999998</c:v>
                </c:pt>
                <c:pt idx="1737">
                  <c:v>0.14955299999999999</c:v>
                </c:pt>
                <c:pt idx="1738">
                  <c:v>0.1499665</c:v>
                </c:pt>
                <c:pt idx="1739">
                  <c:v>0.15038099999999999</c:v>
                </c:pt>
                <c:pt idx="1740">
                  <c:v>0.1507965</c:v>
                </c:pt>
                <c:pt idx="1741">
                  <c:v>0.15121299999999999</c:v>
                </c:pt>
                <c:pt idx="1742">
                  <c:v>0.1516305</c:v>
                </c:pt>
                <c:pt idx="1743">
                  <c:v>0.15204899999999999</c:v>
                </c:pt>
                <c:pt idx="1744">
                  <c:v>0.15246849999999998</c:v>
                </c:pt>
                <c:pt idx="1745">
                  <c:v>0.152889</c:v>
                </c:pt>
                <c:pt idx="1746">
                  <c:v>0.15331049999999999</c:v>
                </c:pt>
                <c:pt idx="1747">
                  <c:v>0.1537335</c:v>
                </c:pt>
                <c:pt idx="1748">
                  <c:v>0.15415699999999999</c:v>
                </c:pt>
                <c:pt idx="1749">
                  <c:v>0.154582</c:v>
                </c:pt>
                <c:pt idx="1750">
                  <c:v>0.15500749999999999</c:v>
                </c:pt>
                <c:pt idx="1751">
                  <c:v>0.1554345</c:v>
                </c:pt>
                <c:pt idx="1752">
                  <c:v>0.15586249999999999</c:v>
                </c:pt>
                <c:pt idx="1753">
                  <c:v>0.1562915</c:v>
                </c:pt>
                <c:pt idx="1754">
                  <c:v>0.15672149999999999</c:v>
                </c:pt>
                <c:pt idx="1755">
                  <c:v>0.1571525</c:v>
                </c:pt>
                <c:pt idx="1756">
                  <c:v>0.15758449999999999</c:v>
                </c:pt>
                <c:pt idx="1757">
                  <c:v>0.15801749999999998</c:v>
                </c:pt>
                <c:pt idx="1758">
                  <c:v>0.15845199999999998</c:v>
                </c:pt>
                <c:pt idx="1759">
                  <c:v>0.15888699999999997</c:v>
                </c:pt>
                <c:pt idx="1760">
                  <c:v>0.15932350000000001</c:v>
                </c:pt>
                <c:pt idx="1761">
                  <c:v>0.15976099999999999</c:v>
                </c:pt>
                <c:pt idx="1762">
                  <c:v>0.16019949999999999</c:v>
                </c:pt>
                <c:pt idx="1763">
                  <c:v>0.16063899999999998</c:v>
                </c:pt>
                <c:pt idx="1764">
                  <c:v>0.16107949999999999</c:v>
                </c:pt>
                <c:pt idx="1765">
                  <c:v>0.16152099999999997</c:v>
                </c:pt>
                <c:pt idx="1766">
                  <c:v>0.161964</c:v>
                </c:pt>
                <c:pt idx="1767">
                  <c:v>0.16240750000000001</c:v>
                </c:pt>
                <c:pt idx="1768">
                  <c:v>0.16285250000000001</c:v>
                </c:pt>
                <c:pt idx="1769">
                  <c:v>0.16329849999999999</c:v>
                </c:pt>
                <c:pt idx="1770">
                  <c:v>0.16374550000000002</c:v>
                </c:pt>
                <c:pt idx="1771">
                  <c:v>0.16419400000000001</c:v>
                </c:pt>
                <c:pt idx="1772">
                  <c:v>0.16464300000000001</c:v>
                </c:pt>
                <c:pt idx="1773">
                  <c:v>0.16509349999999998</c:v>
                </c:pt>
                <c:pt idx="1774">
                  <c:v>0.16554449999999998</c:v>
                </c:pt>
                <c:pt idx="1775">
                  <c:v>0.16599699999999998</c:v>
                </c:pt>
                <c:pt idx="1776">
                  <c:v>0.1664505</c:v>
                </c:pt>
                <c:pt idx="1777">
                  <c:v>0.16690549999999998</c:v>
                </c:pt>
                <c:pt idx="1778">
                  <c:v>0.16736099999999998</c:v>
                </c:pt>
                <c:pt idx="1779">
                  <c:v>0.16781799999999999</c:v>
                </c:pt>
                <c:pt idx="1780">
                  <c:v>0.16827600000000001</c:v>
                </c:pt>
                <c:pt idx="1781">
                  <c:v>0.168735</c:v>
                </c:pt>
                <c:pt idx="1782">
                  <c:v>0.16919499999999998</c:v>
                </c:pt>
                <c:pt idx="1783">
                  <c:v>0.16965649999999999</c:v>
                </c:pt>
                <c:pt idx="1784">
                  <c:v>0.17011849999999998</c:v>
                </c:pt>
                <c:pt idx="1785">
                  <c:v>0.17058199999999998</c:v>
                </c:pt>
                <c:pt idx="1786">
                  <c:v>0.17104649999999999</c:v>
                </c:pt>
                <c:pt idx="1787">
                  <c:v>0.17151249999999998</c:v>
                </c:pt>
                <c:pt idx="1788">
                  <c:v>0.17197899999999997</c:v>
                </c:pt>
                <c:pt idx="1789">
                  <c:v>0.17244700000000002</c:v>
                </c:pt>
                <c:pt idx="1790">
                  <c:v>0.17291599999999999</c:v>
                </c:pt>
                <c:pt idx="1791">
                  <c:v>0.1733865</c:v>
                </c:pt>
                <c:pt idx="1792">
                  <c:v>0.17385749999999997</c:v>
                </c:pt>
                <c:pt idx="1793">
                  <c:v>0.17432999999999998</c:v>
                </c:pt>
                <c:pt idx="1794">
                  <c:v>0.17480349999999997</c:v>
                </c:pt>
                <c:pt idx="1795">
                  <c:v>0.17527799999999999</c:v>
                </c:pt>
                <c:pt idx="1796">
                  <c:v>0.17575399999999999</c:v>
                </c:pt>
                <c:pt idx="1797">
                  <c:v>0.17623050000000001</c:v>
                </c:pt>
                <c:pt idx="1798">
                  <c:v>0.17670849999999996</c:v>
                </c:pt>
                <c:pt idx="1799">
                  <c:v>0.17718799999999998</c:v>
                </c:pt>
                <c:pt idx="1800">
                  <c:v>0.17766799999999999</c:v>
                </c:pt>
                <c:pt idx="1801">
                  <c:v>0.17814949999999999</c:v>
                </c:pt>
                <c:pt idx="1802">
                  <c:v>0.17863199999999999</c:v>
                </c:pt>
                <c:pt idx="1803">
                  <c:v>0.17911549999999998</c:v>
                </c:pt>
                <c:pt idx="1804">
                  <c:v>0.1796005</c:v>
                </c:pt>
                <c:pt idx="1805">
                  <c:v>0.18008650000000001</c:v>
                </c:pt>
                <c:pt idx="1806">
                  <c:v>0.1805735</c:v>
                </c:pt>
                <c:pt idx="1807">
                  <c:v>0.18106199999999997</c:v>
                </c:pt>
                <c:pt idx="1808">
                  <c:v>0.18155149999999998</c:v>
                </c:pt>
                <c:pt idx="1809">
                  <c:v>0.18204199999999998</c:v>
                </c:pt>
                <c:pt idx="1810">
                  <c:v>0.18253350000000002</c:v>
                </c:pt>
                <c:pt idx="1811">
                  <c:v>0.18302649999999998</c:v>
                </c:pt>
                <c:pt idx="1812">
                  <c:v>0.1835205</c:v>
                </c:pt>
                <c:pt idx="1813">
                  <c:v>0.18401549999999997</c:v>
                </c:pt>
                <c:pt idx="1814">
                  <c:v>0.18451200000000001</c:v>
                </c:pt>
                <c:pt idx="1815">
                  <c:v>0.18500949999999997</c:v>
                </c:pt>
                <c:pt idx="1816">
                  <c:v>0.18550799999999998</c:v>
                </c:pt>
                <c:pt idx="1817">
                  <c:v>0.18600800000000001</c:v>
                </c:pt>
                <c:pt idx="1818">
                  <c:v>0.18650849999999999</c:v>
                </c:pt>
                <c:pt idx="1819">
                  <c:v>0.18701099999999998</c:v>
                </c:pt>
                <c:pt idx="1820">
                  <c:v>0.18751400000000001</c:v>
                </c:pt>
                <c:pt idx="1821">
                  <c:v>0.18801849999999998</c:v>
                </c:pt>
                <c:pt idx="1822">
                  <c:v>0.18852449999999998</c:v>
                </c:pt>
                <c:pt idx="1823">
                  <c:v>0.18903099999999998</c:v>
                </c:pt>
                <c:pt idx="1824">
                  <c:v>0.18953899999999999</c:v>
                </c:pt>
                <c:pt idx="1825">
                  <c:v>0.19004799999999997</c:v>
                </c:pt>
                <c:pt idx="1826">
                  <c:v>0.19055849999999999</c:v>
                </c:pt>
                <c:pt idx="1827">
                  <c:v>0.19106999999999999</c:v>
                </c:pt>
                <c:pt idx="1828">
                  <c:v>0.19158299999999998</c:v>
                </c:pt>
                <c:pt idx="1829">
                  <c:v>0.1920965</c:v>
                </c:pt>
                <c:pt idx="1830">
                  <c:v>0.19261149999999999</c:v>
                </c:pt>
                <c:pt idx="1831">
                  <c:v>0.19312799999999999</c:v>
                </c:pt>
                <c:pt idx="1832">
                  <c:v>0.1936455</c:v>
                </c:pt>
                <c:pt idx="1833">
                  <c:v>0.194164</c:v>
                </c:pt>
                <c:pt idx="1834">
                  <c:v>0.194684</c:v>
                </c:pt>
                <c:pt idx="1835">
                  <c:v>0.19520499999999999</c:v>
                </c:pt>
                <c:pt idx="1836">
                  <c:v>0.19572699999999998</c:v>
                </c:pt>
                <c:pt idx="1837">
                  <c:v>0.19625049999999999</c:v>
                </c:pt>
                <c:pt idx="1838">
                  <c:v>0.19677500000000001</c:v>
                </c:pt>
                <c:pt idx="1839">
                  <c:v>0.197301</c:v>
                </c:pt>
                <c:pt idx="1840">
                  <c:v>0.19782799999999998</c:v>
                </c:pt>
                <c:pt idx="1841">
                  <c:v>0.19835599999999998</c:v>
                </c:pt>
                <c:pt idx="1842">
                  <c:v>0.19888549999999999</c:v>
                </c:pt>
                <c:pt idx="1843">
                  <c:v>0.19941599999999998</c:v>
                </c:pt>
                <c:pt idx="1844">
                  <c:v>0.19994799999999999</c:v>
                </c:pt>
                <c:pt idx="1845">
                  <c:v>0.20048099999999999</c:v>
                </c:pt>
                <c:pt idx="1846">
                  <c:v>0.201015</c:v>
                </c:pt>
                <c:pt idx="1847">
                  <c:v>0.20155049999999999</c:v>
                </c:pt>
                <c:pt idx="1848">
                  <c:v>0.20208699999999999</c:v>
                </c:pt>
                <c:pt idx="1849">
                  <c:v>0.20262499999999997</c:v>
                </c:pt>
                <c:pt idx="1850">
                  <c:v>0.20316399999999998</c:v>
                </c:pt>
                <c:pt idx="1851">
                  <c:v>0.20370449999999998</c:v>
                </c:pt>
                <c:pt idx="1852">
                  <c:v>0.20424600000000001</c:v>
                </c:pt>
                <c:pt idx="1853">
                  <c:v>0.20478849999999998</c:v>
                </c:pt>
                <c:pt idx="1854">
                  <c:v>0.20533249999999997</c:v>
                </c:pt>
                <c:pt idx="1855">
                  <c:v>0.20587749999999996</c:v>
                </c:pt>
                <c:pt idx="1856">
                  <c:v>0.206424</c:v>
                </c:pt>
                <c:pt idx="1857">
                  <c:v>0.2069715</c:v>
                </c:pt>
                <c:pt idx="1858">
                  <c:v>0.2075205</c:v>
                </c:pt>
                <c:pt idx="1859">
                  <c:v>0.20807049999999999</c:v>
                </c:pt>
                <c:pt idx="1860">
                  <c:v>0.208622</c:v>
                </c:pt>
                <c:pt idx="1861">
                  <c:v>0.20917449999999999</c:v>
                </c:pt>
                <c:pt idx="1862">
                  <c:v>0.20972850000000001</c:v>
                </c:pt>
                <c:pt idx="1863">
                  <c:v>0.21028350000000001</c:v>
                </c:pt>
                <c:pt idx="1864">
                  <c:v>0.21083949999999999</c:v>
                </c:pt>
                <c:pt idx="1865">
                  <c:v>0.211397</c:v>
                </c:pt>
                <c:pt idx="1866">
                  <c:v>0.21195549999999999</c:v>
                </c:pt>
                <c:pt idx="1867">
                  <c:v>0.2125155</c:v>
                </c:pt>
                <c:pt idx="1868">
                  <c:v>0.21307699999999999</c:v>
                </c:pt>
                <c:pt idx="1869">
                  <c:v>0.21363949999999998</c:v>
                </c:pt>
                <c:pt idx="1870">
                  <c:v>0.21420299999999998</c:v>
                </c:pt>
                <c:pt idx="1871">
                  <c:v>0.21476799999999999</c:v>
                </c:pt>
                <c:pt idx="1872">
                  <c:v>0.215334</c:v>
                </c:pt>
                <c:pt idx="1873">
                  <c:v>0.21590149999999997</c:v>
                </c:pt>
                <c:pt idx="1874">
                  <c:v>0.21647050000000001</c:v>
                </c:pt>
                <c:pt idx="1875">
                  <c:v>0.21704000000000001</c:v>
                </c:pt>
                <c:pt idx="1876">
                  <c:v>0.21761149999999999</c:v>
                </c:pt>
                <c:pt idx="1877">
                  <c:v>0.21818400000000002</c:v>
                </c:pt>
                <c:pt idx="1878">
                  <c:v>0.21875749999999999</c:v>
                </c:pt>
                <c:pt idx="1879">
                  <c:v>0.21933250000000001</c:v>
                </c:pt>
                <c:pt idx="1880">
                  <c:v>0.21990849999999998</c:v>
                </c:pt>
                <c:pt idx="1881">
                  <c:v>0.22048600000000002</c:v>
                </c:pt>
                <c:pt idx="1882">
                  <c:v>0.22106500000000001</c:v>
                </c:pt>
                <c:pt idx="1883">
                  <c:v>0.22164499999999998</c:v>
                </c:pt>
                <c:pt idx="1884">
                  <c:v>0.22222599999999998</c:v>
                </c:pt>
                <c:pt idx="1885">
                  <c:v>0.22280849999999999</c:v>
                </c:pt>
                <c:pt idx="1886">
                  <c:v>0.22339249999999999</c:v>
                </c:pt>
                <c:pt idx="1887">
                  <c:v>0.2239775</c:v>
                </c:pt>
                <c:pt idx="1888">
                  <c:v>0.22456400000000001</c:v>
                </c:pt>
                <c:pt idx="1889">
                  <c:v>0.2251515</c:v>
                </c:pt>
                <c:pt idx="1890">
                  <c:v>0.22574049999999998</c:v>
                </c:pt>
                <c:pt idx="1891">
                  <c:v>0.22633049999999996</c:v>
                </c:pt>
                <c:pt idx="1892">
                  <c:v>0.22692199999999998</c:v>
                </c:pt>
                <c:pt idx="1893">
                  <c:v>0.22751449999999998</c:v>
                </c:pt>
                <c:pt idx="1894">
                  <c:v>0.22810849999999999</c:v>
                </c:pt>
                <c:pt idx="1895">
                  <c:v>0.22870399999999999</c:v>
                </c:pt>
                <c:pt idx="1896">
                  <c:v>0.22930049999999999</c:v>
                </c:pt>
                <c:pt idx="1897">
                  <c:v>0.22989799999999999</c:v>
                </c:pt>
                <c:pt idx="1898">
                  <c:v>0.23049699999999998</c:v>
                </c:pt>
                <c:pt idx="1899">
                  <c:v>0.23109749999999998</c:v>
                </c:pt>
                <c:pt idx="1900">
                  <c:v>0.23169899999999999</c:v>
                </c:pt>
                <c:pt idx="1901">
                  <c:v>0.23230199999999998</c:v>
                </c:pt>
                <c:pt idx="1902">
                  <c:v>0.23290649999999999</c:v>
                </c:pt>
                <c:pt idx="1903">
                  <c:v>0.23351199999999997</c:v>
                </c:pt>
                <c:pt idx="1904">
                  <c:v>0.23411850000000001</c:v>
                </c:pt>
                <c:pt idx="1905">
                  <c:v>0.2347265</c:v>
                </c:pt>
                <c:pt idx="1906">
                  <c:v>0.23533599999999996</c:v>
                </c:pt>
                <c:pt idx="1907">
                  <c:v>0.2359465</c:v>
                </c:pt>
                <c:pt idx="1908">
                  <c:v>0.23655849999999998</c:v>
                </c:pt>
                <c:pt idx="1909">
                  <c:v>0.23717199999999999</c:v>
                </c:pt>
                <c:pt idx="1910">
                  <c:v>0.23778649999999998</c:v>
                </c:pt>
                <c:pt idx="1911">
                  <c:v>0.23840199999999998</c:v>
                </c:pt>
                <c:pt idx="1912">
                  <c:v>0.2390195</c:v>
                </c:pt>
                <c:pt idx="1913">
                  <c:v>0.23963799999999999</c:v>
                </c:pt>
                <c:pt idx="1914">
                  <c:v>0.24025749999999998</c:v>
                </c:pt>
                <c:pt idx="1915">
                  <c:v>0.2408785</c:v>
                </c:pt>
                <c:pt idx="1916">
                  <c:v>0.24150099999999999</c:v>
                </c:pt>
                <c:pt idx="1917">
                  <c:v>0.24212449999999999</c:v>
                </c:pt>
                <c:pt idx="1918">
                  <c:v>0.24274949999999998</c:v>
                </c:pt>
                <c:pt idx="1919">
                  <c:v>0.24337549999999999</c:v>
                </c:pt>
                <c:pt idx="1920">
                  <c:v>0.244003</c:v>
                </c:pt>
                <c:pt idx="1921">
                  <c:v>0.24463199999999999</c:v>
                </c:pt>
                <c:pt idx="1922">
                  <c:v>0.24526200000000001</c:v>
                </c:pt>
                <c:pt idx="1923">
                  <c:v>0.24589349999999999</c:v>
                </c:pt>
                <c:pt idx="1924">
                  <c:v>0.246526</c:v>
                </c:pt>
                <c:pt idx="1925">
                  <c:v>0.24716049999999998</c:v>
                </c:pt>
                <c:pt idx="1926">
                  <c:v>0.2477955</c:v>
                </c:pt>
                <c:pt idx="1927">
                  <c:v>0.2484325</c:v>
                </c:pt>
                <c:pt idx="1928">
                  <c:v>0.2490705</c:v>
                </c:pt>
                <c:pt idx="1929">
                  <c:v>0.24970949999999997</c:v>
                </c:pt>
                <c:pt idx="1930">
                  <c:v>0.25035000000000002</c:v>
                </c:pt>
                <c:pt idx="1931">
                  <c:v>0.25099199999999999</c:v>
                </c:pt>
                <c:pt idx="1932">
                  <c:v>0.25163549999999996</c:v>
                </c:pt>
                <c:pt idx="1933">
                  <c:v>0.25228</c:v>
                </c:pt>
                <c:pt idx="1934">
                  <c:v>0.25292599999999998</c:v>
                </c:pt>
                <c:pt idx="1935">
                  <c:v>0.25357299999999999</c:v>
                </c:pt>
                <c:pt idx="1936">
                  <c:v>0.25422149999999999</c:v>
                </c:pt>
                <c:pt idx="1937">
                  <c:v>0.25487149999999997</c:v>
                </c:pt>
                <c:pt idx="1938">
                  <c:v>0.25552249999999999</c:v>
                </c:pt>
                <c:pt idx="1939">
                  <c:v>0.25617499999999999</c:v>
                </c:pt>
                <c:pt idx="1940">
                  <c:v>0.25682849999999996</c:v>
                </c:pt>
                <c:pt idx="1941">
                  <c:v>0.25748399999999999</c:v>
                </c:pt>
                <c:pt idx="1942">
                  <c:v>0.25814049999999999</c:v>
                </c:pt>
                <c:pt idx="1943">
                  <c:v>0.25879799999999997</c:v>
                </c:pt>
                <c:pt idx="1944">
                  <c:v>0.25945699999999999</c:v>
                </c:pt>
                <c:pt idx="1945">
                  <c:v>0.2601175</c:v>
                </c:pt>
                <c:pt idx="1946">
                  <c:v>0.26077899999999998</c:v>
                </c:pt>
                <c:pt idx="1947">
                  <c:v>0.26144199999999995</c:v>
                </c:pt>
                <c:pt idx="1948">
                  <c:v>0.26210649999999996</c:v>
                </c:pt>
                <c:pt idx="1949">
                  <c:v>0.26277249999999996</c:v>
                </c:pt>
                <c:pt idx="1950">
                  <c:v>0.26343949999999999</c:v>
                </c:pt>
                <c:pt idx="1951">
                  <c:v>0.2641075</c:v>
                </c:pt>
                <c:pt idx="1952">
                  <c:v>0.2647775</c:v>
                </c:pt>
                <c:pt idx="1953">
                  <c:v>0.26544849999999998</c:v>
                </c:pt>
                <c:pt idx="1954">
                  <c:v>0.26612049999999998</c:v>
                </c:pt>
                <c:pt idx="1955">
                  <c:v>0.26679449999999999</c:v>
                </c:pt>
                <c:pt idx="1956">
                  <c:v>0.26746949999999997</c:v>
                </c:pt>
                <c:pt idx="1957">
                  <c:v>0.26814549999999998</c:v>
                </c:pt>
                <c:pt idx="1958">
                  <c:v>0.26882349999999999</c:v>
                </c:pt>
                <c:pt idx="1959">
                  <c:v>0.26950249999999998</c:v>
                </c:pt>
                <c:pt idx="1960">
                  <c:v>0.27018249999999999</c:v>
                </c:pt>
                <c:pt idx="1961">
                  <c:v>0.27086399999999999</c:v>
                </c:pt>
                <c:pt idx="1962">
                  <c:v>0.27154699999999998</c:v>
                </c:pt>
                <c:pt idx="1963">
                  <c:v>0.27223150000000002</c:v>
                </c:pt>
                <c:pt idx="1964">
                  <c:v>0.27291699999999997</c:v>
                </c:pt>
                <c:pt idx="1965">
                  <c:v>0.27360399999999996</c:v>
                </c:pt>
                <c:pt idx="1966">
                  <c:v>0.27429249999999999</c:v>
                </c:pt>
                <c:pt idx="1967">
                  <c:v>0.274982</c:v>
                </c:pt>
                <c:pt idx="1968">
                  <c:v>0.275673</c:v>
                </c:pt>
                <c:pt idx="1969">
                  <c:v>0.27636549999999999</c:v>
                </c:pt>
                <c:pt idx="1970">
                  <c:v>0.27705899999999994</c:v>
                </c:pt>
                <c:pt idx="1971">
                  <c:v>0.27775399999999995</c:v>
                </c:pt>
                <c:pt idx="1972">
                  <c:v>0.27845049999999999</c:v>
                </c:pt>
                <c:pt idx="1973">
                  <c:v>0.27914800000000001</c:v>
                </c:pt>
                <c:pt idx="1974">
                  <c:v>0.27984700000000001</c:v>
                </c:pt>
                <c:pt idx="1975">
                  <c:v>0.28054750000000001</c:v>
                </c:pt>
                <c:pt idx="1976">
                  <c:v>0.28124899999999997</c:v>
                </c:pt>
                <c:pt idx="1977">
                  <c:v>0.28195199999999998</c:v>
                </c:pt>
                <c:pt idx="1978">
                  <c:v>0.28265649999999998</c:v>
                </c:pt>
                <c:pt idx="1979">
                  <c:v>0.28336199999999995</c:v>
                </c:pt>
                <c:pt idx="1980">
                  <c:v>0.28406899999999996</c:v>
                </c:pt>
                <c:pt idx="1981">
                  <c:v>0.28477749999999996</c:v>
                </c:pt>
                <c:pt idx="1982">
                  <c:v>0.28548699999999999</c:v>
                </c:pt>
                <c:pt idx="1983">
                  <c:v>0.28619800000000001</c:v>
                </c:pt>
                <c:pt idx="1984">
                  <c:v>0.28691049999999996</c:v>
                </c:pt>
                <c:pt idx="1985">
                  <c:v>0.28762449999999995</c:v>
                </c:pt>
                <c:pt idx="1986">
                  <c:v>0.28833949999999997</c:v>
                </c:pt>
                <c:pt idx="1987">
                  <c:v>0.28905549999999997</c:v>
                </c:pt>
                <c:pt idx="1988">
                  <c:v>0.28977349999999996</c:v>
                </c:pt>
                <c:pt idx="1989">
                  <c:v>0.29049249999999999</c:v>
                </c:pt>
                <c:pt idx="1990">
                  <c:v>0.291213</c:v>
                </c:pt>
                <c:pt idx="1991">
                  <c:v>0.29193449999999999</c:v>
                </c:pt>
                <c:pt idx="1992">
                  <c:v>0.29265749999999996</c:v>
                </c:pt>
                <c:pt idx="1993">
                  <c:v>0.29338199999999998</c:v>
                </c:pt>
                <c:pt idx="1994">
                  <c:v>0.29410799999999998</c:v>
                </c:pt>
                <c:pt idx="1995">
                  <c:v>0.29483499999999996</c:v>
                </c:pt>
                <c:pt idx="1996">
                  <c:v>0.29556349999999998</c:v>
                </c:pt>
                <c:pt idx="1997">
                  <c:v>0.29629299999999997</c:v>
                </c:pt>
                <c:pt idx="1998">
                  <c:v>0.29702400000000001</c:v>
                </c:pt>
                <c:pt idx="1999">
                  <c:v>0.29775649999999998</c:v>
                </c:pt>
                <c:pt idx="2000">
                  <c:v>0.29849049999999999</c:v>
                </c:pt>
                <c:pt idx="2001">
                  <c:v>0.29922549999999998</c:v>
                </c:pt>
                <c:pt idx="2002">
                  <c:v>0.29996200000000001</c:v>
                </c:pt>
                <c:pt idx="2003">
                  <c:v>0.30069950000000001</c:v>
                </c:pt>
                <c:pt idx="2004">
                  <c:v>0.30143900000000001</c:v>
                </c:pt>
                <c:pt idx="2005">
                  <c:v>0.30217899999999998</c:v>
                </c:pt>
                <c:pt idx="2006">
                  <c:v>0.302921</c:v>
                </c:pt>
                <c:pt idx="2007">
                  <c:v>0.30366399999999999</c:v>
                </c:pt>
                <c:pt idx="2008">
                  <c:v>0.30440849999999997</c:v>
                </c:pt>
                <c:pt idx="2009">
                  <c:v>0.3051545</c:v>
                </c:pt>
                <c:pt idx="2010">
                  <c:v>0.30590149999999999</c:v>
                </c:pt>
                <c:pt idx="2011">
                  <c:v>0.30664999999999998</c:v>
                </c:pt>
                <c:pt idx="2012">
                  <c:v>0.30739949999999999</c:v>
                </c:pt>
                <c:pt idx="2013">
                  <c:v>0.30815049999999999</c:v>
                </c:pt>
                <c:pt idx="2014">
                  <c:v>0.30890299999999998</c:v>
                </c:pt>
                <c:pt idx="2015">
                  <c:v>0.30965699999999996</c:v>
                </c:pt>
                <c:pt idx="2016">
                  <c:v>0.31041200000000002</c:v>
                </c:pt>
                <c:pt idx="2017">
                  <c:v>0.31116850000000001</c:v>
                </c:pt>
                <c:pt idx="2018">
                  <c:v>0.31192599999999998</c:v>
                </c:pt>
                <c:pt idx="2019">
                  <c:v>0.31268549999999995</c:v>
                </c:pt>
                <c:pt idx="2020">
                  <c:v>0.31344549999999999</c:v>
                </c:pt>
                <c:pt idx="2021">
                  <c:v>0.31420749999999997</c:v>
                </c:pt>
                <c:pt idx="2022">
                  <c:v>0.31497049999999999</c:v>
                </c:pt>
                <c:pt idx="2023">
                  <c:v>0.31573499999999993</c:v>
                </c:pt>
                <c:pt idx="2024">
                  <c:v>0.31650049999999996</c:v>
                </c:pt>
                <c:pt idx="2025">
                  <c:v>0.31726749999999998</c:v>
                </c:pt>
                <c:pt idx="2026">
                  <c:v>0.31803599999999999</c:v>
                </c:pt>
                <c:pt idx="2027">
                  <c:v>0.31880549999999996</c:v>
                </c:pt>
                <c:pt idx="2028">
                  <c:v>0.31957649999999993</c:v>
                </c:pt>
                <c:pt idx="2029">
                  <c:v>0.32034899999999994</c:v>
                </c:pt>
                <c:pt idx="2030">
                  <c:v>0.32112249999999998</c:v>
                </c:pt>
                <c:pt idx="2031">
                  <c:v>0.3218975</c:v>
                </c:pt>
                <c:pt idx="2032">
                  <c:v>0.32267400000000002</c:v>
                </c:pt>
                <c:pt idx="2033">
                  <c:v>0.3234515</c:v>
                </c:pt>
                <c:pt idx="2034">
                  <c:v>0.32423049999999998</c:v>
                </c:pt>
                <c:pt idx="2035">
                  <c:v>0.32501049999999992</c:v>
                </c:pt>
                <c:pt idx="2036">
                  <c:v>0.32579249999999993</c:v>
                </c:pt>
                <c:pt idx="2037">
                  <c:v>0.32657499999999995</c:v>
                </c:pt>
                <c:pt idx="2038">
                  <c:v>0.32735949999999997</c:v>
                </c:pt>
                <c:pt idx="2039">
                  <c:v>0.32814500000000002</c:v>
                </c:pt>
                <c:pt idx="2040">
                  <c:v>0.32893149999999999</c:v>
                </c:pt>
                <c:pt idx="2041">
                  <c:v>0.3297195</c:v>
                </c:pt>
                <c:pt idx="2042">
                  <c:v>0.330509</c:v>
                </c:pt>
                <c:pt idx="2043">
                  <c:v>0.33129999999999998</c:v>
                </c:pt>
                <c:pt idx="2044">
                  <c:v>0.332092</c:v>
                </c:pt>
                <c:pt idx="2045">
                  <c:v>0.33288499999999999</c:v>
                </c:pt>
                <c:pt idx="2046">
                  <c:v>0.33367999999999998</c:v>
                </c:pt>
                <c:pt idx="2047">
                  <c:v>0.334476</c:v>
                </c:pt>
                <c:pt idx="2048">
                  <c:v>0.33527299999999999</c:v>
                </c:pt>
                <c:pt idx="2049">
                  <c:v>0.33607150000000002</c:v>
                </c:pt>
                <c:pt idx="2050">
                  <c:v>0.33687149999999999</c:v>
                </c:pt>
                <c:pt idx="2051">
                  <c:v>0.33767249999999999</c:v>
                </c:pt>
                <c:pt idx="2052">
                  <c:v>0.33847500000000003</c:v>
                </c:pt>
                <c:pt idx="2053">
                  <c:v>0.33927899999999994</c:v>
                </c:pt>
                <c:pt idx="2054">
                  <c:v>0.340084</c:v>
                </c:pt>
                <c:pt idx="2055">
                  <c:v>0.34088999999999997</c:v>
                </c:pt>
                <c:pt idx="2056">
                  <c:v>0.34169749999999999</c:v>
                </c:pt>
                <c:pt idx="2057">
                  <c:v>0.34250649999999999</c:v>
                </c:pt>
                <c:pt idx="2058">
                  <c:v>0.34331699999999998</c:v>
                </c:pt>
                <c:pt idx="2059">
                  <c:v>0.3441285</c:v>
                </c:pt>
                <c:pt idx="2060">
                  <c:v>0.344941</c:v>
                </c:pt>
                <c:pt idx="2061">
                  <c:v>0.34575499999999998</c:v>
                </c:pt>
                <c:pt idx="2062">
                  <c:v>0.3465705</c:v>
                </c:pt>
                <c:pt idx="2063">
                  <c:v>0.34738699999999995</c:v>
                </c:pt>
                <c:pt idx="2064">
                  <c:v>0.34820499999999993</c:v>
                </c:pt>
                <c:pt idx="2065">
                  <c:v>0.349024</c:v>
                </c:pt>
                <c:pt idx="2066">
                  <c:v>0.3498445</c:v>
                </c:pt>
                <c:pt idx="2067">
                  <c:v>0.35066600000000003</c:v>
                </c:pt>
                <c:pt idx="2068">
                  <c:v>0.35148899999999994</c:v>
                </c:pt>
                <c:pt idx="2069">
                  <c:v>0.3523135</c:v>
                </c:pt>
                <c:pt idx="2070">
                  <c:v>0.35313899999999998</c:v>
                </c:pt>
                <c:pt idx="2071">
                  <c:v>0.35396549999999999</c:v>
                </c:pt>
                <c:pt idx="2072">
                  <c:v>0.35479349999999998</c:v>
                </c:pt>
                <c:pt idx="2073">
                  <c:v>0.35562299999999997</c:v>
                </c:pt>
                <c:pt idx="2074">
                  <c:v>0.35645349999999998</c:v>
                </c:pt>
                <c:pt idx="2075">
                  <c:v>0.35728549999999998</c:v>
                </c:pt>
                <c:pt idx="2076">
                  <c:v>0.35811849999999995</c:v>
                </c:pt>
                <c:pt idx="2077">
                  <c:v>0.35895249999999995</c:v>
                </c:pt>
                <c:pt idx="2078">
                  <c:v>0.35978849999999996</c:v>
                </c:pt>
                <c:pt idx="2079">
                  <c:v>0.36062499999999997</c:v>
                </c:pt>
                <c:pt idx="2080">
                  <c:v>0.36146299999999998</c:v>
                </c:pt>
                <c:pt idx="2081">
                  <c:v>0.36230249999999997</c:v>
                </c:pt>
                <c:pt idx="2082">
                  <c:v>0.36314299999999999</c:v>
                </c:pt>
                <c:pt idx="2083">
                  <c:v>0.363985</c:v>
                </c:pt>
                <c:pt idx="2084">
                  <c:v>0.36482799999999999</c:v>
                </c:pt>
                <c:pt idx="2085">
                  <c:v>0.365672</c:v>
                </c:pt>
                <c:pt idx="2086">
                  <c:v>0.36651749999999994</c:v>
                </c:pt>
                <c:pt idx="2087">
                  <c:v>0.36736449999999993</c:v>
                </c:pt>
                <c:pt idx="2088">
                  <c:v>0.3682125</c:v>
                </c:pt>
                <c:pt idx="2089">
                  <c:v>0.36906149999999999</c:v>
                </c:pt>
                <c:pt idx="2090">
                  <c:v>0.36991200000000002</c:v>
                </c:pt>
                <c:pt idx="2091">
                  <c:v>0.37076399999999998</c:v>
                </c:pt>
                <c:pt idx="2092">
                  <c:v>0.37161649999999996</c:v>
                </c:pt>
                <c:pt idx="2093">
                  <c:v>0.37247099999999994</c:v>
                </c:pt>
                <c:pt idx="2094">
                  <c:v>0.37332599999999999</c:v>
                </c:pt>
                <c:pt idx="2095">
                  <c:v>0.37418249999999997</c:v>
                </c:pt>
                <c:pt idx="2096">
                  <c:v>0.37504049999999994</c:v>
                </c:pt>
                <c:pt idx="2097">
                  <c:v>0.37589949999999994</c:v>
                </c:pt>
                <c:pt idx="2098">
                  <c:v>0.37675949999999997</c:v>
                </c:pt>
                <c:pt idx="2099">
                  <c:v>0.37762099999999998</c:v>
                </c:pt>
                <c:pt idx="2100">
                  <c:v>0.37848350000000003</c:v>
                </c:pt>
                <c:pt idx="2101">
                  <c:v>0.37934699999999999</c:v>
                </c:pt>
                <c:pt idx="2102">
                  <c:v>0.38021199999999994</c:v>
                </c:pt>
                <c:pt idx="2103">
                  <c:v>0.38107799999999997</c:v>
                </c:pt>
                <c:pt idx="2104">
                  <c:v>0.38194549999999999</c:v>
                </c:pt>
                <c:pt idx="2105">
                  <c:v>0.38281399999999999</c:v>
                </c:pt>
                <c:pt idx="2106">
                  <c:v>0.38368350000000001</c:v>
                </c:pt>
                <c:pt idx="2107">
                  <c:v>0.38455450000000002</c:v>
                </c:pt>
                <c:pt idx="2108">
                  <c:v>0.38542649999999995</c:v>
                </c:pt>
                <c:pt idx="2109">
                  <c:v>0.38629999999999998</c:v>
                </c:pt>
                <c:pt idx="2110">
                  <c:v>0.38717399999999996</c:v>
                </c:pt>
                <c:pt idx="2111">
                  <c:v>0.38804999999999995</c:v>
                </c:pt>
                <c:pt idx="2112">
                  <c:v>0.38892650000000001</c:v>
                </c:pt>
                <c:pt idx="2113">
                  <c:v>0.3898045</c:v>
                </c:pt>
                <c:pt idx="2114">
                  <c:v>0.39068350000000002</c:v>
                </c:pt>
                <c:pt idx="2115">
                  <c:v>0.39156349999999995</c:v>
                </c:pt>
                <c:pt idx="2116">
                  <c:v>0.39244499999999999</c:v>
                </c:pt>
                <c:pt idx="2117">
                  <c:v>0.3933275</c:v>
                </c:pt>
                <c:pt idx="2118">
                  <c:v>0.39421099999999998</c:v>
                </c:pt>
                <c:pt idx="2119">
                  <c:v>0.39509599999999995</c:v>
                </c:pt>
                <c:pt idx="2120">
                  <c:v>0.395982</c:v>
                </c:pt>
                <c:pt idx="2121">
                  <c:v>0.39686899999999997</c:v>
                </c:pt>
                <c:pt idx="2122">
                  <c:v>0.39775749999999999</c:v>
                </c:pt>
                <c:pt idx="2123">
                  <c:v>0.39864650000000001</c:v>
                </c:pt>
                <c:pt idx="2124">
                  <c:v>0.39953699999999998</c:v>
                </c:pt>
                <c:pt idx="2125">
                  <c:v>0.40042849999999997</c:v>
                </c:pt>
                <c:pt idx="2126">
                  <c:v>0.40132149999999994</c:v>
                </c:pt>
                <c:pt idx="2127">
                  <c:v>0.40221499999999999</c:v>
                </c:pt>
                <c:pt idx="2128">
                  <c:v>0.40310999999999997</c:v>
                </c:pt>
                <c:pt idx="2129">
                  <c:v>0.40400599999999998</c:v>
                </c:pt>
                <c:pt idx="2130">
                  <c:v>0.40490349999999997</c:v>
                </c:pt>
                <c:pt idx="2131">
                  <c:v>0.40580149999999998</c:v>
                </c:pt>
                <c:pt idx="2132">
                  <c:v>0.40670099999999998</c:v>
                </c:pt>
                <c:pt idx="2133">
                  <c:v>0.40760150000000001</c:v>
                </c:pt>
                <c:pt idx="2134">
                  <c:v>0.40850299999999995</c:v>
                </c:pt>
                <c:pt idx="2135">
                  <c:v>0.40940549999999998</c:v>
                </c:pt>
                <c:pt idx="2136">
                  <c:v>0.41030949999999994</c:v>
                </c:pt>
                <c:pt idx="2137">
                  <c:v>0.41121400000000002</c:v>
                </c:pt>
                <c:pt idx="2138">
                  <c:v>0.41211999999999999</c:v>
                </c:pt>
                <c:pt idx="2139">
                  <c:v>0.41302699999999998</c:v>
                </c:pt>
                <c:pt idx="2140">
                  <c:v>0.413935</c:v>
                </c:pt>
                <c:pt idx="2141">
                  <c:v>0.41484399999999994</c:v>
                </c:pt>
                <c:pt idx="2142">
                  <c:v>0.41575399999999996</c:v>
                </c:pt>
                <c:pt idx="2143">
                  <c:v>0.41666549999999997</c:v>
                </c:pt>
                <c:pt idx="2144">
                  <c:v>0.41757749999999999</c:v>
                </c:pt>
                <c:pt idx="2145">
                  <c:v>0.418491</c:v>
                </c:pt>
                <c:pt idx="2146">
                  <c:v>0.41940499999999997</c:v>
                </c:pt>
                <c:pt idx="2147">
                  <c:v>0.42032049999999999</c:v>
                </c:pt>
                <c:pt idx="2148">
                  <c:v>0.42123699999999997</c:v>
                </c:pt>
                <c:pt idx="2149">
                  <c:v>0.42215449999999999</c:v>
                </c:pt>
                <c:pt idx="2150">
                  <c:v>0.42307249999999996</c:v>
                </c:pt>
                <c:pt idx="2151">
                  <c:v>0.42399199999999998</c:v>
                </c:pt>
                <c:pt idx="2152">
                  <c:v>0.42491249999999997</c:v>
                </c:pt>
                <c:pt idx="2153">
                  <c:v>0.42583399999999999</c:v>
                </c:pt>
                <c:pt idx="2154">
                  <c:v>0.42675649999999998</c:v>
                </c:pt>
                <c:pt idx="2155">
                  <c:v>0.42768</c:v>
                </c:pt>
                <c:pt idx="2156">
                  <c:v>0.4286045</c:v>
                </c:pt>
                <c:pt idx="2157">
                  <c:v>0.42952999999999997</c:v>
                </c:pt>
                <c:pt idx="2158">
                  <c:v>0.43045649999999996</c:v>
                </c:pt>
                <c:pt idx="2159">
                  <c:v>0.43138399999999999</c:v>
                </c:pt>
                <c:pt idx="2160">
                  <c:v>0.43231249999999999</c:v>
                </c:pt>
                <c:pt idx="2161">
                  <c:v>0.43324199999999996</c:v>
                </c:pt>
                <c:pt idx="2162">
                  <c:v>0.43417249999999996</c:v>
                </c:pt>
                <c:pt idx="2163">
                  <c:v>0.43510399999999994</c:v>
                </c:pt>
                <c:pt idx="2164">
                  <c:v>0.43603599999999998</c:v>
                </c:pt>
                <c:pt idx="2165">
                  <c:v>0.43696949999999996</c:v>
                </c:pt>
                <c:pt idx="2166">
                  <c:v>0.43790349999999995</c:v>
                </c:pt>
                <c:pt idx="2167">
                  <c:v>0.43883900000000003</c:v>
                </c:pt>
                <c:pt idx="2168">
                  <c:v>0.43977500000000003</c:v>
                </c:pt>
                <c:pt idx="2169">
                  <c:v>0.44071199999999994</c:v>
                </c:pt>
                <c:pt idx="2170">
                  <c:v>0.44164999999999999</c:v>
                </c:pt>
                <c:pt idx="2171">
                  <c:v>0.44258899999999995</c:v>
                </c:pt>
                <c:pt idx="2172">
                  <c:v>0.44352849999999999</c:v>
                </c:pt>
                <c:pt idx="2173">
                  <c:v>0.44446949999999996</c:v>
                </c:pt>
                <c:pt idx="2174">
                  <c:v>0.445411</c:v>
                </c:pt>
                <c:pt idx="2175">
                  <c:v>0.44635349999999996</c:v>
                </c:pt>
                <c:pt idx="2176">
                  <c:v>0.44729699999999994</c:v>
                </c:pt>
                <c:pt idx="2177">
                  <c:v>0.44824149999999996</c:v>
                </c:pt>
                <c:pt idx="2178">
                  <c:v>0.44918649999999993</c:v>
                </c:pt>
                <c:pt idx="2179">
                  <c:v>0.45013299999999995</c:v>
                </c:pt>
                <c:pt idx="2180">
                  <c:v>0.45107999999999998</c:v>
                </c:pt>
                <c:pt idx="2181">
                  <c:v>0.45202799999999999</c:v>
                </c:pt>
                <c:pt idx="2182">
                  <c:v>0.4529765</c:v>
                </c:pt>
                <c:pt idx="2183">
                  <c:v>0.45392599999999994</c:v>
                </c:pt>
                <c:pt idx="2184">
                  <c:v>0.45487649999999996</c:v>
                </c:pt>
                <c:pt idx="2185">
                  <c:v>0.45582799999999996</c:v>
                </c:pt>
                <c:pt idx="2186">
                  <c:v>0.45678000000000002</c:v>
                </c:pt>
                <c:pt idx="2187">
                  <c:v>0.457733</c:v>
                </c:pt>
                <c:pt idx="2188">
                  <c:v>0.45868699999999996</c:v>
                </c:pt>
                <c:pt idx="2189">
                  <c:v>0.45964149999999998</c:v>
                </c:pt>
                <c:pt idx="2190">
                  <c:v>0.46059699999999998</c:v>
                </c:pt>
                <c:pt idx="2191">
                  <c:v>0.46155349999999995</c:v>
                </c:pt>
                <c:pt idx="2192">
                  <c:v>0.46251049999999999</c:v>
                </c:pt>
                <c:pt idx="2193">
                  <c:v>0.46346850000000001</c:v>
                </c:pt>
                <c:pt idx="2194">
                  <c:v>0.46442700000000003</c:v>
                </c:pt>
                <c:pt idx="2195">
                  <c:v>0.46538649999999998</c:v>
                </c:pt>
                <c:pt idx="2196">
                  <c:v>0.46634700000000001</c:v>
                </c:pt>
                <c:pt idx="2197">
                  <c:v>0.467308</c:v>
                </c:pt>
                <c:pt idx="2198">
                  <c:v>0.46826949999999995</c:v>
                </c:pt>
                <c:pt idx="2199">
                  <c:v>0.4692325</c:v>
                </c:pt>
                <c:pt idx="2200">
                  <c:v>0.47019549999999999</c:v>
                </c:pt>
                <c:pt idx="2201">
                  <c:v>0.47115999999999997</c:v>
                </c:pt>
                <c:pt idx="2202">
                  <c:v>0.4721245</c:v>
                </c:pt>
                <c:pt idx="2203">
                  <c:v>0.47309049999999997</c:v>
                </c:pt>
                <c:pt idx="2204">
                  <c:v>0.47405649999999999</c:v>
                </c:pt>
                <c:pt idx="2205">
                  <c:v>0.47502349999999999</c:v>
                </c:pt>
                <c:pt idx="2206">
                  <c:v>0.47599149999999996</c:v>
                </c:pt>
                <c:pt idx="2207">
                  <c:v>0.47696</c:v>
                </c:pt>
                <c:pt idx="2208">
                  <c:v>0.47792899999999999</c:v>
                </c:pt>
                <c:pt idx="2209">
                  <c:v>0.47889899999999996</c:v>
                </c:pt>
                <c:pt idx="2210">
                  <c:v>0.4798695</c:v>
                </c:pt>
                <c:pt idx="2211">
                  <c:v>0.48084099999999996</c:v>
                </c:pt>
                <c:pt idx="2212">
                  <c:v>0.48181299999999999</c:v>
                </c:pt>
                <c:pt idx="2213">
                  <c:v>0.48278550000000003</c:v>
                </c:pt>
                <c:pt idx="2214">
                  <c:v>0.48375899999999999</c:v>
                </c:pt>
                <c:pt idx="2215">
                  <c:v>0.48473299999999997</c:v>
                </c:pt>
                <c:pt idx="2216">
                  <c:v>0.48570750000000001</c:v>
                </c:pt>
                <c:pt idx="2217">
                  <c:v>0.48668299999999998</c:v>
                </c:pt>
                <c:pt idx="2218">
                  <c:v>0.48765900000000001</c:v>
                </c:pt>
                <c:pt idx="2219">
                  <c:v>0.48863549999999994</c:v>
                </c:pt>
                <c:pt idx="2220">
                  <c:v>0.48961249999999995</c:v>
                </c:pt>
                <c:pt idx="2221">
                  <c:v>0.49059049999999998</c:v>
                </c:pt>
                <c:pt idx="2222">
                  <c:v>0.49156900000000003</c:v>
                </c:pt>
                <c:pt idx="2223">
                  <c:v>0.49254799999999999</c:v>
                </c:pt>
                <c:pt idx="2224">
                  <c:v>0.49352750000000001</c:v>
                </c:pt>
                <c:pt idx="2225">
                  <c:v>0.494508</c:v>
                </c:pt>
                <c:pt idx="2226">
                  <c:v>0.49548849999999994</c:v>
                </c:pt>
                <c:pt idx="2227">
                  <c:v>0.49646999999999997</c:v>
                </c:pt>
                <c:pt idx="2228">
                  <c:v>0.49745200000000001</c:v>
                </c:pt>
                <c:pt idx="2229">
                  <c:v>0.49843449999999995</c:v>
                </c:pt>
                <c:pt idx="2230">
                  <c:v>0.49941749999999996</c:v>
                </c:pt>
                <c:pt idx="2231">
                  <c:v>0.50040099999999998</c:v>
                </c:pt>
                <c:pt idx="2232">
                  <c:v>0.50138549999999993</c:v>
                </c:pt>
                <c:pt idx="2233">
                  <c:v>0.50236999999999998</c:v>
                </c:pt>
                <c:pt idx="2234">
                  <c:v>0.503355</c:v>
                </c:pt>
                <c:pt idx="2235">
                  <c:v>0.50434100000000004</c:v>
                </c:pt>
                <c:pt idx="2236">
                  <c:v>0.50532699999999997</c:v>
                </c:pt>
                <c:pt idx="2237">
                  <c:v>0.50631399999999993</c:v>
                </c:pt>
                <c:pt idx="2238">
                  <c:v>0.507301</c:v>
                </c:pt>
                <c:pt idx="2239">
                  <c:v>0.50828899999999999</c:v>
                </c:pt>
                <c:pt idx="2240">
                  <c:v>0.50927699999999998</c:v>
                </c:pt>
                <c:pt idx="2241">
                  <c:v>0.51026549999999993</c:v>
                </c:pt>
                <c:pt idx="2242">
                  <c:v>0.51125449999999995</c:v>
                </c:pt>
                <c:pt idx="2243">
                  <c:v>0.51224449999999999</c:v>
                </c:pt>
                <c:pt idx="2244">
                  <c:v>0.51323449999999993</c:v>
                </c:pt>
                <c:pt idx="2245">
                  <c:v>0.51422449999999997</c:v>
                </c:pt>
                <c:pt idx="2246">
                  <c:v>0.51521549999999994</c:v>
                </c:pt>
                <c:pt idx="2247">
                  <c:v>0.51620699999999997</c:v>
                </c:pt>
                <c:pt idx="2248">
                  <c:v>0.51719849999999989</c:v>
                </c:pt>
                <c:pt idx="2249">
                  <c:v>0.5181905</c:v>
                </c:pt>
                <c:pt idx="2250">
                  <c:v>0.51918299999999995</c:v>
                </c:pt>
                <c:pt idx="2251">
                  <c:v>0.52017599999999997</c:v>
                </c:pt>
                <c:pt idx="2252">
                  <c:v>0.52116949999999995</c:v>
                </c:pt>
                <c:pt idx="2253">
                  <c:v>0.52216299999999993</c:v>
                </c:pt>
                <c:pt idx="2254">
                  <c:v>0.52315699999999998</c:v>
                </c:pt>
                <c:pt idx="2255">
                  <c:v>0.52415149999999999</c:v>
                </c:pt>
                <c:pt idx="2256">
                  <c:v>0.525146</c:v>
                </c:pt>
                <c:pt idx="2257">
                  <c:v>0.52614099999999997</c:v>
                </c:pt>
                <c:pt idx="2258">
                  <c:v>0.52713650000000001</c:v>
                </c:pt>
                <c:pt idx="2259">
                  <c:v>0.52813199999999993</c:v>
                </c:pt>
                <c:pt idx="2260">
                  <c:v>0.52912800000000004</c:v>
                </c:pt>
                <c:pt idx="2261">
                  <c:v>0.5301245</c:v>
                </c:pt>
                <c:pt idx="2262">
                  <c:v>0.53112099999999995</c:v>
                </c:pt>
                <c:pt idx="2263">
                  <c:v>0.53211799999999998</c:v>
                </c:pt>
                <c:pt idx="2264">
                  <c:v>0.53311499999999989</c:v>
                </c:pt>
                <c:pt idx="2265">
                  <c:v>0.53411249999999999</c:v>
                </c:pt>
                <c:pt idx="2266">
                  <c:v>0.53510999999999997</c:v>
                </c:pt>
                <c:pt idx="2267">
                  <c:v>0.53610799999999992</c:v>
                </c:pt>
                <c:pt idx="2268">
                  <c:v>0.53710599999999997</c:v>
                </c:pt>
                <c:pt idx="2269">
                  <c:v>0.53810449999999999</c:v>
                </c:pt>
                <c:pt idx="2270">
                  <c:v>0.539103</c:v>
                </c:pt>
                <c:pt idx="2271">
                  <c:v>0.54010199999999997</c:v>
                </c:pt>
                <c:pt idx="2272">
                  <c:v>0.54110099999999994</c:v>
                </c:pt>
                <c:pt idx="2273">
                  <c:v>0.54210000000000003</c:v>
                </c:pt>
                <c:pt idx="2274">
                  <c:v>0.54309949999999996</c:v>
                </c:pt>
                <c:pt idx="2275">
                  <c:v>0.54409899999999989</c:v>
                </c:pt>
                <c:pt idx="2276">
                  <c:v>0.54509849999999993</c:v>
                </c:pt>
                <c:pt idx="2277">
                  <c:v>0.54609849999999993</c:v>
                </c:pt>
                <c:pt idx="2278">
                  <c:v>0.54709849999999993</c:v>
                </c:pt>
                <c:pt idx="2279">
                  <c:v>0.54809849999999993</c:v>
                </c:pt>
                <c:pt idx="2280">
                  <c:v>0.54909899999999989</c:v>
                </c:pt>
                <c:pt idx="2281">
                  <c:v>0.550099</c:v>
                </c:pt>
                <c:pt idx="2282">
                  <c:v>0.55109949999999996</c:v>
                </c:pt>
                <c:pt idx="2283">
                  <c:v>0.55210049999999988</c:v>
                </c:pt>
                <c:pt idx="2284">
                  <c:v>0.55310099999999995</c:v>
                </c:pt>
                <c:pt idx="2285">
                  <c:v>0.55410149999999991</c:v>
                </c:pt>
                <c:pt idx="2286">
                  <c:v>0.55510249999999994</c:v>
                </c:pt>
                <c:pt idx="2287">
                  <c:v>0.55610349999999997</c:v>
                </c:pt>
                <c:pt idx="2288">
                  <c:v>0.55710399999999993</c:v>
                </c:pt>
                <c:pt idx="2289">
                  <c:v>0.55810499999999996</c:v>
                </c:pt>
                <c:pt idx="2290">
                  <c:v>0.55910599999999999</c:v>
                </c:pt>
                <c:pt idx="2291">
                  <c:v>0.56010699999999991</c:v>
                </c:pt>
                <c:pt idx="2292">
                  <c:v>0.56110799999999994</c:v>
                </c:pt>
                <c:pt idx="2293">
                  <c:v>0.56210899999999997</c:v>
                </c:pt>
                <c:pt idx="2294">
                  <c:v>0.56311</c:v>
                </c:pt>
                <c:pt idx="2295">
                  <c:v>0.56411099999999992</c:v>
                </c:pt>
                <c:pt idx="2296">
                  <c:v>0.56511199999999995</c:v>
                </c:pt>
                <c:pt idx="2297">
                  <c:v>0.56611299999999998</c:v>
                </c:pt>
                <c:pt idx="2298">
                  <c:v>0.56711349999999994</c:v>
                </c:pt>
                <c:pt idx="2299">
                  <c:v>0.56811449999999997</c:v>
                </c:pt>
                <c:pt idx="2300">
                  <c:v>0.56911499999999993</c:v>
                </c:pt>
                <c:pt idx="2301">
                  <c:v>0.5701155</c:v>
                </c:pt>
                <c:pt idx="2302">
                  <c:v>0.57111599999999996</c:v>
                </c:pt>
                <c:pt idx="2303">
                  <c:v>0.57211650000000003</c:v>
                </c:pt>
                <c:pt idx="2304">
                  <c:v>0.57311699999999999</c:v>
                </c:pt>
                <c:pt idx="2305">
                  <c:v>0.57411699999999999</c:v>
                </c:pt>
                <c:pt idx="2306">
                  <c:v>0.57511699999999999</c:v>
                </c:pt>
                <c:pt idx="2307">
                  <c:v>0.57611699999999999</c:v>
                </c:pt>
                <c:pt idx="2308">
                  <c:v>0.57711650000000003</c:v>
                </c:pt>
                <c:pt idx="2309">
                  <c:v>0.57811599999999996</c:v>
                </c:pt>
                <c:pt idx="2310">
                  <c:v>0.57911550000000001</c:v>
                </c:pt>
                <c:pt idx="2311">
                  <c:v>0.58011449999999998</c:v>
                </c:pt>
                <c:pt idx="2312">
                  <c:v>0.58111349999999995</c:v>
                </c:pt>
                <c:pt idx="2313">
                  <c:v>0.58211199999999996</c:v>
                </c:pt>
                <c:pt idx="2314">
                  <c:v>0.58311049999999998</c:v>
                </c:pt>
                <c:pt idx="2315">
                  <c:v>0.58410899999999999</c:v>
                </c:pt>
                <c:pt idx="2316">
                  <c:v>0.58510699999999993</c:v>
                </c:pt>
                <c:pt idx="2317">
                  <c:v>0.58610450000000003</c:v>
                </c:pt>
                <c:pt idx="2318">
                  <c:v>0.5871019999999999</c:v>
                </c:pt>
                <c:pt idx="2319">
                  <c:v>0.5880995</c:v>
                </c:pt>
                <c:pt idx="2320">
                  <c:v>0.58909599999999995</c:v>
                </c:pt>
                <c:pt idx="2321">
                  <c:v>0.59009299999999998</c:v>
                </c:pt>
                <c:pt idx="2322">
                  <c:v>0.59108899999999998</c:v>
                </c:pt>
                <c:pt idx="2323">
                  <c:v>0.59208499999999997</c:v>
                </c:pt>
                <c:pt idx="2324">
                  <c:v>0.59308050000000001</c:v>
                </c:pt>
                <c:pt idx="2325">
                  <c:v>0.59407599999999994</c:v>
                </c:pt>
                <c:pt idx="2326">
                  <c:v>0.59507100000000002</c:v>
                </c:pt>
                <c:pt idx="2327">
                  <c:v>0.59606550000000003</c:v>
                </c:pt>
                <c:pt idx="2328">
                  <c:v>0.59705949999999997</c:v>
                </c:pt>
                <c:pt idx="2329">
                  <c:v>0.59805299999999995</c:v>
                </c:pt>
                <c:pt idx="2330">
                  <c:v>0.59904649999999993</c:v>
                </c:pt>
                <c:pt idx="2331">
                  <c:v>0.60003949999999995</c:v>
                </c:pt>
                <c:pt idx="2332">
                  <c:v>0.60103200000000001</c:v>
                </c:pt>
                <c:pt idx="2333">
                  <c:v>0.602024</c:v>
                </c:pt>
                <c:pt idx="2334">
                  <c:v>0.60301550000000004</c:v>
                </c:pt>
                <c:pt idx="2335">
                  <c:v>0.60400699999999996</c:v>
                </c:pt>
                <c:pt idx="2336">
                  <c:v>0.60499749999999997</c:v>
                </c:pt>
                <c:pt idx="2337">
                  <c:v>0.60598750000000001</c:v>
                </c:pt>
                <c:pt idx="2338">
                  <c:v>0.60697699999999999</c:v>
                </c:pt>
                <c:pt idx="2339">
                  <c:v>0.60796649999999997</c:v>
                </c:pt>
                <c:pt idx="2340">
                  <c:v>0.60895499999999991</c:v>
                </c:pt>
                <c:pt idx="2341">
                  <c:v>0.60994300000000001</c:v>
                </c:pt>
                <c:pt idx="2342">
                  <c:v>0.61093050000000004</c:v>
                </c:pt>
                <c:pt idx="2343">
                  <c:v>0.6119175</c:v>
                </c:pt>
                <c:pt idx="2344">
                  <c:v>0.612904</c:v>
                </c:pt>
                <c:pt idx="2345">
                  <c:v>0.61388999999999994</c:v>
                </c:pt>
                <c:pt idx="2346">
                  <c:v>0.61487499999999995</c:v>
                </c:pt>
                <c:pt idx="2347">
                  <c:v>0.6158595</c:v>
                </c:pt>
                <c:pt idx="2348">
                  <c:v>0.61684349999999999</c:v>
                </c:pt>
                <c:pt idx="2349">
                  <c:v>0.61782700000000002</c:v>
                </c:pt>
                <c:pt idx="2350">
                  <c:v>0.6188094999999999</c:v>
                </c:pt>
                <c:pt idx="2351">
                  <c:v>0.61979149999999994</c:v>
                </c:pt>
                <c:pt idx="2352">
                  <c:v>0.62077300000000002</c:v>
                </c:pt>
                <c:pt idx="2353">
                  <c:v>0.62175349999999996</c:v>
                </c:pt>
                <c:pt idx="2354">
                  <c:v>0.62273349999999994</c:v>
                </c:pt>
                <c:pt idx="2355">
                  <c:v>0.62371299999999996</c:v>
                </c:pt>
                <c:pt idx="2356">
                  <c:v>0.62469149999999996</c:v>
                </c:pt>
                <c:pt idx="2357">
                  <c:v>0.62566949999999988</c:v>
                </c:pt>
                <c:pt idx="2358">
                  <c:v>0.6266465</c:v>
                </c:pt>
                <c:pt idx="2359">
                  <c:v>0.62762249999999997</c:v>
                </c:pt>
                <c:pt idx="2360">
                  <c:v>0.62859799999999988</c:v>
                </c:pt>
                <c:pt idx="2361">
                  <c:v>0.62957299999999994</c:v>
                </c:pt>
                <c:pt idx="2362">
                  <c:v>0.63054699999999997</c:v>
                </c:pt>
                <c:pt idx="2363">
                  <c:v>0.63151999999999997</c:v>
                </c:pt>
                <c:pt idx="2364">
                  <c:v>0.63249250000000001</c:v>
                </c:pt>
                <c:pt idx="2365">
                  <c:v>0.63346399999999992</c:v>
                </c:pt>
                <c:pt idx="2366">
                  <c:v>0.6344344999999999</c:v>
                </c:pt>
                <c:pt idx="2367">
                  <c:v>0.63540449999999993</c:v>
                </c:pt>
                <c:pt idx="2368">
                  <c:v>0.63637299999999986</c:v>
                </c:pt>
                <c:pt idx="2369">
                  <c:v>0.63734099999999994</c:v>
                </c:pt>
                <c:pt idx="2370">
                  <c:v>0.63830849999999995</c:v>
                </c:pt>
                <c:pt idx="2371">
                  <c:v>0.63927449999999997</c:v>
                </c:pt>
                <c:pt idx="2372">
                  <c:v>0.64023999999999992</c:v>
                </c:pt>
                <c:pt idx="2373">
                  <c:v>0.64120399999999989</c:v>
                </c:pt>
                <c:pt idx="2374">
                  <c:v>0.6421675</c:v>
                </c:pt>
                <c:pt idx="2375">
                  <c:v>0.64312999999999987</c:v>
                </c:pt>
                <c:pt idx="2376">
                  <c:v>0.64409149999999993</c:v>
                </c:pt>
                <c:pt idx="2377">
                  <c:v>0.64505199999999996</c:v>
                </c:pt>
                <c:pt idx="2378">
                  <c:v>0.64601149999999996</c:v>
                </c:pt>
                <c:pt idx="2379">
                  <c:v>0.64696949999999998</c:v>
                </c:pt>
                <c:pt idx="2380">
                  <c:v>0.64792699999999992</c:v>
                </c:pt>
                <c:pt idx="2381">
                  <c:v>0.64888349999999995</c:v>
                </c:pt>
                <c:pt idx="2382">
                  <c:v>0.64983899999999994</c:v>
                </c:pt>
                <c:pt idx="2383">
                  <c:v>0.65079300000000007</c:v>
                </c:pt>
                <c:pt idx="2384">
                  <c:v>0.65174599999999994</c:v>
                </c:pt>
                <c:pt idx="2385">
                  <c:v>0.652698</c:v>
                </c:pt>
                <c:pt idx="2386">
                  <c:v>0.65364900000000004</c:v>
                </c:pt>
                <c:pt idx="2387">
                  <c:v>0.65459899999999993</c:v>
                </c:pt>
                <c:pt idx="2388">
                  <c:v>0.65554749999999995</c:v>
                </c:pt>
                <c:pt idx="2389">
                  <c:v>0.65649499999999994</c:v>
                </c:pt>
                <c:pt idx="2390">
                  <c:v>0.65744150000000001</c:v>
                </c:pt>
                <c:pt idx="2391">
                  <c:v>0.65838649999999999</c:v>
                </c:pt>
                <c:pt idx="2392">
                  <c:v>0.65933050000000004</c:v>
                </c:pt>
                <c:pt idx="2393">
                  <c:v>0.66027349999999996</c:v>
                </c:pt>
                <c:pt idx="2394">
                  <c:v>0.661215</c:v>
                </c:pt>
                <c:pt idx="2395">
                  <c:v>0.6621554999999999</c:v>
                </c:pt>
                <c:pt idx="2396">
                  <c:v>0.66309450000000003</c:v>
                </c:pt>
                <c:pt idx="2397">
                  <c:v>0.66403249999999991</c:v>
                </c:pt>
                <c:pt idx="2398">
                  <c:v>0.66496899999999992</c:v>
                </c:pt>
                <c:pt idx="2399">
                  <c:v>0.66590399999999994</c:v>
                </c:pt>
                <c:pt idx="2400">
                  <c:v>0.66683799999999993</c:v>
                </c:pt>
                <c:pt idx="2401">
                  <c:v>0.667771</c:v>
                </c:pt>
                <c:pt idx="2402">
                  <c:v>0.66870200000000002</c:v>
                </c:pt>
                <c:pt idx="2403">
                  <c:v>0.66963200000000001</c:v>
                </c:pt>
                <c:pt idx="2404">
                  <c:v>0.67056099999999985</c:v>
                </c:pt>
                <c:pt idx="2405">
                  <c:v>0.67148799999999986</c:v>
                </c:pt>
                <c:pt idx="2406">
                  <c:v>0.67241400000000007</c:v>
                </c:pt>
                <c:pt idx="2407">
                  <c:v>0.67333849999999995</c:v>
                </c:pt>
                <c:pt idx="2408">
                  <c:v>0.67426149999999996</c:v>
                </c:pt>
                <c:pt idx="2409">
                  <c:v>0.67518299999999998</c:v>
                </c:pt>
                <c:pt idx="2410">
                  <c:v>0.67610349999999997</c:v>
                </c:pt>
                <c:pt idx="2411">
                  <c:v>0.67702200000000001</c:v>
                </c:pt>
                <c:pt idx="2412">
                  <c:v>0.67793950000000003</c:v>
                </c:pt>
                <c:pt idx="2413">
                  <c:v>0.67885549999999995</c:v>
                </c:pt>
                <c:pt idx="2414">
                  <c:v>0.67976949999999992</c:v>
                </c:pt>
                <c:pt idx="2415">
                  <c:v>0.68068249999999997</c:v>
                </c:pt>
                <c:pt idx="2416">
                  <c:v>0.68159399999999992</c:v>
                </c:pt>
                <c:pt idx="2417">
                  <c:v>0.68250349999999993</c:v>
                </c:pt>
                <c:pt idx="2418">
                  <c:v>0.68341200000000002</c:v>
                </c:pt>
                <c:pt idx="2419">
                  <c:v>0.68431849999999994</c:v>
                </c:pt>
                <c:pt idx="2420">
                  <c:v>0.68522349999999987</c:v>
                </c:pt>
                <c:pt idx="2421">
                  <c:v>0.68612699999999993</c:v>
                </c:pt>
                <c:pt idx="2422">
                  <c:v>0.68702899999999989</c:v>
                </c:pt>
                <c:pt idx="2423">
                  <c:v>0.68792900000000001</c:v>
                </c:pt>
                <c:pt idx="2424">
                  <c:v>0.68882799999999988</c:v>
                </c:pt>
                <c:pt idx="2425">
                  <c:v>0.68972500000000003</c:v>
                </c:pt>
                <c:pt idx="2426">
                  <c:v>0.69062049999999997</c:v>
                </c:pt>
                <c:pt idx="2427">
                  <c:v>0.69151399999999996</c:v>
                </c:pt>
                <c:pt idx="2428">
                  <c:v>0.69240599999999997</c:v>
                </c:pt>
                <c:pt idx="2429">
                  <c:v>0.69329600000000002</c:v>
                </c:pt>
                <c:pt idx="2430">
                  <c:v>0.69418449999999998</c:v>
                </c:pt>
                <c:pt idx="2431">
                  <c:v>0.69507149999999995</c:v>
                </c:pt>
                <c:pt idx="2432">
                  <c:v>0.69595649999999987</c:v>
                </c:pt>
                <c:pt idx="2433">
                  <c:v>0.6968399999999999</c:v>
                </c:pt>
                <c:pt idx="2434">
                  <c:v>0.69772149999999999</c:v>
                </c:pt>
                <c:pt idx="2435">
                  <c:v>0.69860149999999988</c:v>
                </c:pt>
                <c:pt idx="2436">
                  <c:v>0.69947949999999992</c:v>
                </c:pt>
                <c:pt idx="2437">
                  <c:v>0.70035550000000002</c:v>
                </c:pt>
                <c:pt idx="2438">
                  <c:v>0.70123000000000002</c:v>
                </c:pt>
                <c:pt idx="2439">
                  <c:v>0.70210249999999996</c:v>
                </c:pt>
                <c:pt idx="2440">
                  <c:v>0.70297299999999985</c:v>
                </c:pt>
                <c:pt idx="2441">
                  <c:v>0.70384150000000001</c:v>
                </c:pt>
                <c:pt idx="2442">
                  <c:v>0.70470849999999996</c:v>
                </c:pt>
                <c:pt idx="2443">
                  <c:v>0.70557349999999996</c:v>
                </c:pt>
                <c:pt idx="2444">
                  <c:v>0.70643650000000002</c:v>
                </c:pt>
                <c:pt idx="2445">
                  <c:v>0.70729749999999991</c:v>
                </c:pt>
                <c:pt idx="2446">
                  <c:v>0.70815699999999993</c:v>
                </c:pt>
                <c:pt idx="2447">
                  <c:v>0.70901400000000003</c:v>
                </c:pt>
                <c:pt idx="2448">
                  <c:v>0.70986949999999993</c:v>
                </c:pt>
                <c:pt idx="2449">
                  <c:v>0.71072250000000003</c:v>
                </c:pt>
                <c:pt idx="2450">
                  <c:v>0.71157399999999993</c:v>
                </c:pt>
                <c:pt idx="2451">
                  <c:v>0.71242299999999992</c:v>
                </c:pt>
                <c:pt idx="2452">
                  <c:v>0.71327050000000003</c:v>
                </c:pt>
                <c:pt idx="2453">
                  <c:v>0.71411550000000001</c:v>
                </c:pt>
                <c:pt idx="2454">
                  <c:v>0.71495900000000001</c:v>
                </c:pt>
                <c:pt idx="2455">
                  <c:v>0.71579999999999999</c:v>
                </c:pt>
                <c:pt idx="2456">
                  <c:v>0.71663900000000003</c:v>
                </c:pt>
                <c:pt idx="2457">
                  <c:v>0.71747599999999989</c:v>
                </c:pt>
                <c:pt idx="2458">
                  <c:v>0.71831049999999985</c:v>
                </c:pt>
                <c:pt idx="2459">
                  <c:v>0.71914349999999994</c:v>
                </c:pt>
                <c:pt idx="2460">
                  <c:v>0.719974</c:v>
                </c:pt>
                <c:pt idx="2461">
                  <c:v>0.72080199999999994</c:v>
                </c:pt>
                <c:pt idx="2462">
                  <c:v>0.72162850000000001</c:v>
                </c:pt>
                <c:pt idx="2463">
                  <c:v>0.72245249999999994</c:v>
                </c:pt>
                <c:pt idx="2464">
                  <c:v>0.72327449999999993</c:v>
                </c:pt>
                <c:pt idx="2465">
                  <c:v>0.7240939999999999</c:v>
                </c:pt>
                <c:pt idx="2466">
                  <c:v>0.72491150000000004</c:v>
                </c:pt>
                <c:pt idx="2467">
                  <c:v>0.72572649999999994</c:v>
                </c:pt>
                <c:pt idx="2468">
                  <c:v>0.72653949999999989</c:v>
                </c:pt>
                <c:pt idx="2469">
                  <c:v>0.72734999999999994</c:v>
                </c:pt>
                <c:pt idx="2470">
                  <c:v>0.72815849999999993</c:v>
                </c:pt>
                <c:pt idx="2471">
                  <c:v>0.72896450000000002</c:v>
                </c:pt>
                <c:pt idx="2472">
                  <c:v>0.72976849999999993</c:v>
                </c:pt>
                <c:pt idx="2473">
                  <c:v>0.73056999999999994</c:v>
                </c:pt>
                <c:pt idx="2474">
                  <c:v>0.73136900000000005</c:v>
                </c:pt>
                <c:pt idx="2475">
                  <c:v>0.73216550000000002</c:v>
                </c:pt>
                <c:pt idx="2476">
                  <c:v>0.73295999999999994</c:v>
                </c:pt>
                <c:pt idx="2477">
                  <c:v>0.73375199999999996</c:v>
                </c:pt>
                <c:pt idx="2478">
                  <c:v>0.73454149999999996</c:v>
                </c:pt>
                <c:pt idx="2479">
                  <c:v>0.7353289999999999</c:v>
                </c:pt>
                <c:pt idx="2480">
                  <c:v>0.73611399999999994</c:v>
                </c:pt>
                <c:pt idx="2481">
                  <c:v>0.73689599999999988</c:v>
                </c:pt>
                <c:pt idx="2482">
                  <c:v>0.737676</c:v>
                </c:pt>
                <c:pt idx="2483">
                  <c:v>0.73845349999999998</c:v>
                </c:pt>
                <c:pt idx="2484">
                  <c:v>0.73922849999999996</c:v>
                </c:pt>
                <c:pt idx="2485">
                  <c:v>0.74000099999999991</c:v>
                </c:pt>
                <c:pt idx="2486">
                  <c:v>0.74077100000000007</c:v>
                </c:pt>
                <c:pt idx="2487">
                  <c:v>0.74153849999999988</c:v>
                </c:pt>
                <c:pt idx="2488">
                  <c:v>0.7423035</c:v>
                </c:pt>
                <c:pt idx="2489">
                  <c:v>0.743066</c:v>
                </c:pt>
                <c:pt idx="2490">
                  <c:v>0.74382599999999988</c:v>
                </c:pt>
                <c:pt idx="2491">
                  <c:v>0.74458350000000006</c:v>
                </c:pt>
                <c:pt idx="2492">
                  <c:v>0.74533799999999995</c:v>
                </c:pt>
                <c:pt idx="2493">
                  <c:v>0.74608999999999992</c:v>
                </c:pt>
                <c:pt idx="2494">
                  <c:v>0.74683949999999999</c:v>
                </c:pt>
                <c:pt idx="2495">
                  <c:v>0.74758649999999993</c:v>
                </c:pt>
                <c:pt idx="2496">
                  <c:v>0.74833099999999997</c:v>
                </c:pt>
                <c:pt idx="2497">
                  <c:v>0.74907249999999992</c:v>
                </c:pt>
                <c:pt idx="2498">
                  <c:v>0.74981149999999996</c:v>
                </c:pt>
                <c:pt idx="2499">
                  <c:v>0.75054750000000003</c:v>
                </c:pt>
                <c:pt idx="2500">
                  <c:v>0.75128150000000005</c:v>
                </c:pt>
                <c:pt idx="2501">
                  <c:v>0.7520119999999999</c:v>
                </c:pt>
                <c:pt idx="2502">
                  <c:v>0.75274049999999992</c:v>
                </c:pt>
                <c:pt idx="2503">
                  <c:v>0.75346599999999997</c:v>
                </c:pt>
                <c:pt idx="2504">
                  <c:v>0.75418849999999993</c:v>
                </c:pt>
                <c:pt idx="2505">
                  <c:v>0.75490849999999998</c:v>
                </c:pt>
                <c:pt idx="2506">
                  <c:v>0.75562550000000006</c:v>
                </c:pt>
                <c:pt idx="2507">
                  <c:v>0.75634000000000001</c:v>
                </c:pt>
                <c:pt idx="2508">
                  <c:v>0.75705149999999999</c:v>
                </c:pt>
                <c:pt idx="2509">
                  <c:v>0.75776049999999995</c:v>
                </c:pt>
                <c:pt idx="2510">
                  <c:v>0.75846649999999993</c:v>
                </c:pt>
                <c:pt idx="2511">
                  <c:v>0.75916949999999994</c:v>
                </c:pt>
                <c:pt idx="2512">
                  <c:v>0.75986949999999998</c:v>
                </c:pt>
                <c:pt idx="2513">
                  <c:v>0.76056699999999999</c:v>
                </c:pt>
                <c:pt idx="2514">
                  <c:v>0.76126150000000004</c:v>
                </c:pt>
                <c:pt idx="2515">
                  <c:v>0.76195349999999995</c:v>
                </c:pt>
                <c:pt idx="2516">
                  <c:v>0.76264200000000004</c:v>
                </c:pt>
                <c:pt idx="2517">
                  <c:v>0.76332800000000001</c:v>
                </c:pt>
                <c:pt idx="2518">
                  <c:v>0.764011</c:v>
                </c:pt>
                <c:pt idx="2519">
                  <c:v>0.7646909999999999</c:v>
                </c:pt>
                <c:pt idx="2520">
                  <c:v>0.76536799999999994</c:v>
                </c:pt>
                <c:pt idx="2521">
                  <c:v>0.76604199999999989</c:v>
                </c:pt>
                <c:pt idx="2522">
                  <c:v>0.76671299999999998</c:v>
                </c:pt>
                <c:pt idx="2523">
                  <c:v>0.76738099999999998</c:v>
                </c:pt>
                <c:pt idx="2524">
                  <c:v>0.76804600000000001</c:v>
                </c:pt>
                <c:pt idx="2525">
                  <c:v>0.76870799999999995</c:v>
                </c:pt>
                <c:pt idx="2526">
                  <c:v>0.76936699999999991</c:v>
                </c:pt>
                <c:pt idx="2527">
                  <c:v>0.7700229999999999</c:v>
                </c:pt>
                <c:pt idx="2528">
                  <c:v>0.77067599999999992</c:v>
                </c:pt>
                <c:pt idx="2529">
                  <c:v>0.77132599999999996</c:v>
                </c:pt>
                <c:pt idx="2530">
                  <c:v>0.77197299999999991</c:v>
                </c:pt>
                <c:pt idx="2531">
                  <c:v>0.77261649999999993</c:v>
                </c:pt>
                <c:pt idx="2532">
                  <c:v>0.77325749999999993</c:v>
                </c:pt>
                <c:pt idx="2533">
                  <c:v>0.773895</c:v>
                </c:pt>
                <c:pt idx="2534">
                  <c:v>0.77452900000000002</c:v>
                </c:pt>
                <c:pt idx="2535">
                  <c:v>0.77516050000000003</c:v>
                </c:pt>
                <c:pt idx="2536">
                  <c:v>0.77578849999999999</c:v>
                </c:pt>
                <c:pt idx="2537">
                  <c:v>0.77641349999999998</c:v>
                </c:pt>
                <c:pt idx="2538">
                  <c:v>0.77703549999999988</c:v>
                </c:pt>
                <c:pt idx="2539">
                  <c:v>0.77765399999999996</c:v>
                </c:pt>
                <c:pt idx="2540">
                  <c:v>0.77826950000000006</c:v>
                </c:pt>
                <c:pt idx="2541">
                  <c:v>0.7788815</c:v>
                </c:pt>
                <c:pt idx="2542">
                  <c:v>0.77949049999999998</c:v>
                </c:pt>
                <c:pt idx="2543">
                  <c:v>0.78009649999999997</c:v>
                </c:pt>
                <c:pt idx="2544">
                  <c:v>0.78069849999999996</c:v>
                </c:pt>
                <c:pt idx="2545">
                  <c:v>0.78129799999999994</c:v>
                </c:pt>
                <c:pt idx="2546">
                  <c:v>0.78189399999999998</c:v>
                </c:pt>
                <c:pt idx="2547">
                  <c:v>0.78248649999999997</c:v>
                </c:pt>
                <c:pt idx="2548">
                  <c:v>0.78307599999999999</c:v>
                </c:pt>
                <c:pt idx="2549">
                  <c:v>0.78366199999999997</c:v>
                </c:pt>
                <c:pt idx="2550">
                  <c:v>0.78424499999999986</c:v>
                </c:pt>
                <c:pt idx="2551">
                  <c:v>0.78482449999999992</c:v>
                </c:pt>
                <c:pt idx="2552">
                  <c:v>0.78540049999999995</c:v>
                </c:pt>
                <c:pt idx="2553">
                  <c:v>0.78597349999999988</c:v>
                </c:pt>
                <c:pt idx="2554">
                  <c:v>0.78654299999999988</c:v>
                </c:pt>
                <c:pt idx="2555">
                  <c:v>0.78710899999999995</c:v>
                </c:pt>
                <c:pt idx="2556">
                  <c:v>0.78767149999999986</c:v>
                </c:pt>
                <c:pt idx="2557">
                  <c:v>0.7882309999999999</c:v>
                </c:pt>
                <c:pt idx="2558">
                  <c:v>0.7887869999999999</c:v>
                </c:pt>
                <c:pt idx="2559">
                  <c:v>0.78933949999999997</c:v>
                </c:pt>
                <c:pt idx="2560">
                  <c:v>0.78988849999999999</c:v>
                </c:pt>
                <c:pt idx="2561">
                  <c:v>0.79043399999999997</c:v>
                </c:pt>
                <c:pt idx="2562">
                  <c:v>0.79097649999999997</c:v>
                </c:pt>
                <c:pt idx="2563">
                  <c:v>0.79151499999999997</c:v>
                </c:pt>
                <c:pt idx="2564">
                  <c:v>0.79205049999999999</c:v>
                </c:pt>
                <c:pt idx="2565">
                  <c:v>0.79258200000000001</c:v>
                </c:pt>
                <c:pt idx="2566">
                  <c:v>0.79311049999999994</c:v>
                </c:pt>
                <c:pt idx="2567">
                  <c:v>0.79363550000000005</c:v>
                </c:pt>
                <c:pt idx="2568">
                  <c:v>0.794157</c:v>
                </c:pt>
                <c:pt idx="2569">
                  <c:v>0.79467449999999995</c:v>
                </c:pt>
                <c:pt idx="2570">
                  <c:v>0.79518900000000003</c:v>
                </c:pt>
                <c:pt idx="2571">
                  <c:v>0.7956995</c:v>
                </c:pt>
                <c:pt idx="2572">
                  <c:v>0.796207</c:v>
                </c:pt>
                <c:pt idx="2573">
                  <c:v>0.79671049999999988</c:v>
                </c:pt>
                <c:pt idx="2574">
                  <c:v>0.79721049999999993</c:v>
                </c:pt>
                <c:pt idx="2575">
                  <c:v>0.79770699999999994</c:v>
                </c:pt>
                <c:pt idx="2576">
                  <c:v>0.79820000000000002</c:v>
                </c:pt>
                <c:pt idx="2577">
                  <c:v>0.79868949999999994</c:v>
                </c:pt>
                <c:pt idx="2578">
                  <c:v>0.79917550000000004</c:v>
                </c:pt>
                <c:pt idx="2579">
                  <c:v>0.79965750000000002</c:v>
                </c:pt>
                <c:pt idx="2580">
                  <c:v>0.80013599999999996</c:v>
                </c:pt>
                <c:pt idx="2581">
                  <c:v>0.80061099999999996</c:v>
                </c:pt>
                <c:pt idx="2582">
                  <c:v>0.80108199999999996</c:v>
                </c:pt>
                <c:pt idx="2583">
                  <c:v>0.80154950000000003</c:v>
                </c:pt>
                <c:pt idx="2584">
                  <c:v>0.80201350000000005</c:v>
                </c:pt>
                <c:pt idx="2585">
                  <c:v>0.80247399999999991</c:v>
                </c:pt>
                <c:pt idx="2586">
                  <c:v>0.80293049999999999</c:v>
                </c:pt>
                <c:pt idx="2587">
                  <c:v>0.80338350000000003</c:v>
                </c:pt>
                <c:pt idx="2588">
                  <c:v>0.80383300000000002</c:v>
                </c:pt>
                <c:pt idx="2589">
                  <c:v>0.8042784999999999</c:v>
                </c:pt>
                <c:pt idx="2590">
                  <c:v>0.80471999999999999</c:v>
                </c:pt>
                <c:pt idx="2591">
                  <c:v>0.80515799999999993</c:v>
                </c:pt>
                <c:pt idx="2592">
                  <c:v>0.80559249999999993</c:v>
                </c:pt>
                <c:pt idx="2593">
                  <c:v>0.8060235</c:v>
                </c:pt>
                <c:pt idx="2594">
                  <c:v>0.80644999999999989</c:v>
                </c:pt>
                <c:pt idx="2595">
                  <c:v>0.80687350000000002</c:v>
                </c:pt>
                <c:pt idx="2596">
                  <c:v>0.80729249999999997</c:v>
                </c:pt>
                <c:pt idx="2597">
                  <c:v>0.80770850000000005</c:v>
                </c:pt>
                <c:pt idx="2598">
                  <c:v>0.80811999999999995</c:v>
                </c:pt>
                <c:pt idx="2599">
                  <c:v>0.80852849999999998</c:v>
                </c:pt>
                <c:pt idx="2600">
                  <c:v>0.80893249999999994</c:v>
                </c:pt>
                <c:pt idx="2601">
                  <c:v>0.80933299999999997</c:v>
                </c:pt>
                <c:pt idx="2602">
                  <c:v>0.80972949999999999</c:v>
                </c:pt>
                <c:pt idx="2603">
                  <c:v>0.81012249999999986</c:v>
                </c:pt>
                <c:pt idx="2604">
                  <c:v>0.81051149999999994</c:v>
                </c:pt>
                <c:pt idx="2605">
                  <c:v>0.81089699999999998</c:v>
                </c:pt>
                <c:pt idx="2606">
                  <c:v>0.81127799999999994</c:v>
                </c:pt>
                <c:pt idx="2607">
                  <c:v>0.81165549999999997</c:v>
                </c:pt>
                <c:pt idx="2608">
                  <c:v>0.81202949999999996</c:v>
                </c:pt>
                <c:pt idx="2609">
                  <c:v>0.81239899999999998</c:v>
                </c:pt>
                <c:pt idx="2610">
                  <c:v>0.81276499999999996</c:v>
                </c:pt>
                <c:pt idx="2611">
                  <c:v>0.81312699999999993</c:v>
                </c:pt>
                <c:pt idx="2612">
                  <c:v>0.81348549999999997</c:v>
                </c:pt>
                <c:pt idx="2613">
                  <c:v>0.81383949999999994</c:v>
                </c:pt>
                <c:pt idx="2614">
                  <c:v>0.81418999999999997</c:v>
                </c:pt>
                <c:pt idx="2615">
                  <c:v>0.8145365</c:v>
                </c:pt>
                <c:pt idx="2616">
                  <c:v>0.81487900000000002</c:v>
                </c:pt>
                <c:pt idx="2617">
                  <c:v>0.815218</c:v>
                </c:pt>
                <c:pt idx="2618">
                  <c:v>0.8155524999999999</c:v>
                </c:pt>
                <c:pt idx="2619">
                  <c:v>0.81588349999999998</c:v>
                </c:pt>
                <c:pt idx="2620">
                  <c:v>0.81621049999999995</c:v>
                </c:pt>
                <c:pt idx="2621">
                  <c:v>0.81653349999999991</c:v>
                </c:pt>
                <c:pt idx="2622">
                  <c:v>0.81685249999999998</c:v>
                </c:pt>
                <c:pt idx="2623">
                  <c:v>0.81716750000000005</c:v>
                </c:pt>
                <c:pt idx="2624">
                  <c:v>0.81747899999999996</c:v>
                </c:pt>
                <c:pt idx="2625">
                  <c:v>0.81778600000000001</c:v>
                </c:pt>
                <c:pt idx="2626">
                  <c:v>0.81808950000000003</c:v>
                </c:pt>
                <c:pt idx="2627">
                  <c:v>0.81838849999999996</c:v>
                </c:pt>
                <c:pt idx="2628">
                  <c:v>0.81868399999999986</c:v>
                </c:pt>
                <c:pt idx="2629">
                  <c:v>0.8189749999999999</c:v>
                </c:pt>
                <c:pt idx="2630">
                  <c:v>0.8192625</c:v>
                </c:pt>
                <c:pt idx="2631">
                  <c:v>0.819546</c:v>
                </c:pt>
                <c:pt idx="2632">
                  <c:v>0.81982499999999991</c:v>
                </c:pt>
                <c:pt idx="2633">
                  <c:v>0.82010050000000001</c:v>
                </c:pt>
                <c:pt idx="2634">
                  <c:v>0.82037199999999999</c:v>
                </c:pt>
                <c:pt idx="2635">
                  <c:v>0.8206389999999999</c:v>
                </c:pt>
                <c:pt idx="2636">
                  <c:v>0.82090249999999998</c:v>
                </c:pt>
                <c:pt idx="2637">
                  <c:v>0.82116149999999999</c:v>
                </c:pt>
                <c:pt idx="2638">
                  <c:v>0.82141699999999995</c:v>
                </c:pt>
                <c:pt idx="2639">
                  <c:v>0.82166799999999995</c:v>
                </c:pt>
                <c:pt idx="2640">
                  <c:v>0.82191550000000002</c:v>
                </c:pt>
                <c:pt idx="2641">
                  <c:v>0.8221584999999999</c:v>
                </c:pt>
                <c:pt idx="2642">
                  <c:v>0.8223975</c:v>
                </c:pt>
                <c:pt idx="2643">
                  <c:v>0.82263249999999988</c:v>
                </c:pt>
                <c:pt idx="2644">
                  <c:v>0.82286349999999986</c:v>
                </c:pt>
                <c:pt idx="2645">
                  <c:v>0.82309049999999995</c:v>
                </c:pt>
                <c:pt idx="2646">
                  <c:v>0.82331349999999992</c:v>
                </c:pt>
                <c:pt idx="2647">
                  <c:v>0.8235325</c:v>
                </c:pt>
                <c:pt idx="2648">
                  <c:v>0.8237469999999999</c:v>
                </c:pt>
                <c:pt idx="2649">
                  <c:v>0.82395799999999997</c:v>
                </c:pt>
                <c:pt idx="2650">
                  <c:v>0.82416449999999997</c:v>
                </c:pt>
                <c:pt idx="2651">
                  <c:v>0.82436699999999996</c:v>
                </c:pt>
                <c:pt idx="2652">
                  <c:v>0.82456549999999995</c:v>
                </c:pt>
                <c:pt idx="2653">
                  <c:v>0.82475999999999994</c:v>
                </c:pt>
                <c:pt idx="2654">
                  <c:v>0.82495049999999992</c:v>
                </c:pt>
                <c:pt idx="2655">
                  <c:v>0.82513649999999994</c:v>
                </c:pt>
                <c:pt idx="2656">
                  <c:v>0.82531900000000002</c:v>
                </c:pt>
                <c:pt idx="2657">
                  <c:v>0.82549700000000004</c:v>
                </c:pt>
                <c:pt idx="2658">
                  <c:v>0.82567100000000004</c:v>
                </c:pt>
                <c:pt idx="2659">
                  <c:v>0.82584099999999994</c:v>
                </c:pt>
                <c:pt idx="2660">
                  <c:v>0.82600649999999998</c:v>
                </c:pt>
                <c:pt idx="2661">
                  <c:v>0.82616800000000001</c:v>
                </c:pt>
                <c:pt idx="2662">
                  <c:v>0.826326</c:v>
                </c:pt>
                <c:pt idx="2663">
                  <c:v>0.82647949999999992</c:v>
                </c:pt>
                <c:pt idx="2664">
                  <c:v>0.82662849999999988</c:v>
                </c:pt>
                <c:pt idx="2665">
                  <c:v>0.8267739999999999</c:v>
                </c:pt>
                <c:pt idx="2666">
                  <c:v>0.82691499999999996</c:v>
                </c:pt>
                <c:pt idx="2667">
                  <c:v>0.82705200000000001</c:v>
                </c:pt>
                <c:pt idx="2668">
                  <c:v>0.82718499999999995</c:v>
                </c:pt>
                <c:pt idx="2669">
                  <c:v>0.82731399999999988</c:v>
                </c:pt>
                <c:pt idx="2670">
                  <c:v>0.82743849999999985</c:v>
                </c:pt>
                <c:pt idx="2671">
                  <c:v>0.82755899999999993</c:v>
                </c:pt>
                <c:pt idx="2672">
                  <c:v>0.8276754999999999</c:v>
                </c:pt>
                <c:pt idx="2673">
                  <c:v>0.82778799999999997</c:v>
                </c:pt>
                <c:pt idx="2674">
                  <c:v>0.82789599999999997</c:v>
                </c:pt>
                <c:pt idx="2675">
                  <c:v>0.82799999999999996</c:v>
                </c:pt>
                <c:pt idx="2676">
                  <c:v>0.82809999999999995</c:v>
                </c:pt>
                <c:pt idx="2677">
                  <c:v>0.82819599999999993</c:v>
                </c:pt>
                <c:pt idx="2678">
                  <c:v>0.82828750000000007</c:v>
                </c:pt>
                <c:pt idx="2679">
                  <c:v>0.82837499999999986</c:v>
                </c:pt>
                <c:pt idx="2680">
                  <c:v>0.82845849999999999</c:v>
                </c:pt>
                <c:pt idx="2681">
                  <c:v>0.828538</c:v>
                </c:pt>
                <c:pt idx="2682">
                  <c:v>0.82861299999999993</c:v>
                </c:pt>
                <c:pt idx="2683">
                  <c:v>0.82868449999999994</c:v>
                </c:pt>
                <c:pt idx="2684">
                  <c:v>0.82875149999999986</c:v>
                </c:pt>
                <c:pt idx="2685">
                  <c:v>0.82881399999999994</c:v>
                </c:pt>
                <c:pt idx="2686">
                  <c:v>0.82887299999999997</c:v>
                </c:pt>
                <c:pt idx="2687">
                  <c:v>0.82892749999999993</c:v>
                </c:pt>
                <c:pt idx="2688">
                  <c:v>0.82897799999999988</c:v>
                </c:pt>
                <c:pt idx="2689">
                  <c:v>0.82902399999999998</c:v>
                </c:pt>
                <c:pt idx="2690">
                  <c:v>0.82906649999999993</c:v>
                </c:pt>
                <c:pt idx="2691">
                  <c:v>0.82910449999999991</c:v>
                </c:pt>
                <c:pt idx="2692">
                  <c:v>0.82913849999999989</c:v>
                </c:pt>
                <c:pt idx="2693">
                  <c:v>0.82916799999999991</c:v>
                </c:pt>
                <c:pt idx="2694">
                  <c:v>0.82919399999999999</c:v>
                </c:pt>
                <c:pt idx="2695">
                  <c:v>0.82921549999999988</c:v>
                </c:pt>
                <c:pt idx="2696">
                  <c:v>0.829233</c:v>
                </c:pt>
                <c:pt idx="2697">
                  <c:v>0.8292465</c:v>
                </c:pt>
                <c:pt idx="2698">
                  <c:v>0.82925549999999992</c:v>
                </c:pt>
                <c:pt idx="2699">
                  <c:v>0.82926049999999996</c:v>
                </c:pt>
                <c:pt idx="2700">
                  <c:v>0.82926149999999998</c:v>
                </c:pt>
                <c:pt idx="2701">
                  <c:v>0.8292584999999999</c:v>
                </c:pt>
                <c:pt idx="2702">
                  <c:v>0.82925150000000003</c:v>
                </c:pt>
                <c:pt idx="2703">
                  <c:v>0.82923999999999998</c:v>
                </c:pt>
                <c:pt idx="2704">
                  <c:v>0.82922449999999992</c:v>
                </c:pt>
                <c:pt idx="2705">
                  <c:v>0.82920499999999986</c:v>
                </c:pt>
                <c:pt idx="2706">
                  <c:v>0.8291814999999999</c:v>
                </c:pt>
                <c:pt idx="2707">
                  <c:v>0.82915349999999999</c:v>
                </c:pt>
                <c:pt idx="2708">
                  <c:v>0.82912200000000003</c:v>
                </c:pt>
                <c:pt idx="2709">
                  <c:v>0.82908599999999999</c:v>
                </c:pt>
                <c:pt idx="2710">
                  <c:v>0.82904599999999995</c:v>
                </c:pt>
                <c:pt idx="2711">
                  <c:v>0.82900199999999991</c:v>
                </c:pt>
                <c:pt idx="2712">
                  <c:v>0.82895350000000001</c:v>
                </c:pt>
                <c:pt idx="2713">
                  <c:v>0.82890149999999996</c:v>
                </c:pt>
                <c:pt idx="2714">
                  <c:v>0.82884499999999994</c:v>
                </c:pt>
                <c:pt idx="2715">
                  <c:v>0.82878450000000004</c:v>
                </c:pt>
                <c:pt idx="2716">
                  <c:v>0.82872000000000001</c:v>
                </c:pt>
                <c:pt idx="2717">
                  <c:v>0.82865149999999999</c:v>
                </c:pt>
                <c:pt idx="2718">
                  <c:v>0.82857849999999988</c:v>
                </c:pt>
                <c:pt idx="2719">
                  <c:v>0.82850199999999996</c:v>
                </c:pt>
                <c:pt idx="2720">
                  <c:v>0.82842099999999996</c:v>
                </c:pt>
                <c:pt idx="2721">
                  <c:v>0.82833599999999985</c:v>
                </c:pt>
                <c:pt idx="2722">
                  <c:v>0.82824699999999996</c:v>
                </c:pt>
                <c:pt idx="2723">
                  <c:v>0.82815399999999995</c:v>
                </c:pt>
                <c:pt idx="2724">
                  <c:v>0.82805699999999993</c:v>
                </c:pt>
                <c:pt idx="2725">
                  <c:v>0.82795599999999991</c:v>
                </c:pt>
                <c:pt idx="2726">
                  <c:v>0.827851</c:v>
                </c:pt>
                <c:pt idx="2727">
                  <c:v>0.82774199999999998</c:v>
                </c:pt>
                <c:pt idx="2728">
                  <c:v>0.82762849999999999</c:v>
                </c:pt>
                <c:pt idx="2729">
                  <c:v>0.82751149999999996</c:v>
                </c:pt>
                <c:pt idx="2730">
                  <c:v>0.82738999999999985</c:v>
                </c:pt>
                <c:pt idx="2731">
                  <c:v>0.82726499999999992</c:v>
                </c:pt>
                <c:pt idx="2732">
                  <c:v>0.82713549999999991</c:v>
                </c:pt>
                <c:pt idx="2733">
                  <c:v>0.82700200000000001</c:v>
                </c:pt>
                <c:pt idx="2734">
                  <c:v>0.82686499999999996</c:v>
                </c:pt>
                <c:pt idx="2735">
                  <c:v>0.82672350000000006</c:v>
                </c:pt>
                <c:pt idx="2736">
                  <c:v>0.82657800000000003</c:v>
                </c:pt>
                <c:pt idx="2737">
                  <c:v>0.82642899999999997</c:v>
                </c:pt>
                <c:pt idx="2738">
                  <c:v>0.82627549999999994</c:v>
                </c:pt>
                <c:pt idx="2739">
                  <c:v>0.82611799999999991</c:v>
                </c:pt>
                <c:pt idx="2740">
                  <c:v>0.82595699999999994</c:v>
                </c:pt>
                <c:pt idx="2741">
                  <c:v>0.82579150000000001</c:v>
                </c:pt>
                <c:pt idx="2742">
                  <c:v>0.82562250000000004</c:v>
                </c:pt>
                <c:pt idx="2743">
                  <c:v>0.82544899999999999</c:v>
                </c:pt>
                <c:pt idx="2744">
                  <c:v>0.82527199999999989</c:v>
                </c:pt>
                <c:pt idx="2745">
                  <c:v>0.82509100000000002</c:v>
                </c:pt>
                <c:pt idx="2746">
                  <c:v>0.82490599999999992</c:v>
                </c:pt>
                <c:pt idx="2747">
                  <c:v>0.82471699999999992</c:v>
                </c:pt>
                <c:pt idx="2748">
                  <c:v>0.82452399999999992</c:v>
                </c:pt>
                <c:pt idx="2749">
                  <c:v>0.82432699999999992</c:v>
                </c:pt>
                <c:pt idx="2750">
                  <c:v>0.82412649999999998</c:v>
                </c:pt>
                <c:pt idx="2751">
                  <c:v>0.82392149999999997</c:v>
                </c:pt>
                <c:pt idx="2752">
                  <c:v>0.82371299999999992</c:v>
                </c:pt>
                <c:pt idx="2753">
                  <c:v>0.82350049999999986</c:v>
                </c:pt>
                <c:pt idx="2754">
                  <c:v>0.8232839999999999</c:v>
                </c:pt>
                <c:pt idx="2755">
                  <c:v>0.82306349999999995</c:v>
                </c:pt>
                <c:pt idx="2756">
                  <c:v>0.82283949999999995</c:v>
                </c:pt>
                <c:pt idx="2757">
                  <c:v>0.82261099999999998</c:v>
                </c:pt>
                <c:pt idx="2758">
                  <c:v>0.82237899999999997</c:v>
                </c:pt>
                <c:pt idx="2759">
                  <c:v>0.82214350000000003</c:v>
                </c:pt>
                <c:pt idx="2760">
                  <c:v>0.8219034999999999</c:v>
                </c:pt>
                <c:pt idx="2761">
                  <c:v>0.82165999999999995</c:v>
                </c:pt>
                <c:pt idx="2762">
                  <c:v>0.82141249999999999</c:v>
                </c:pt>
                <c:pt idx="2763">
                  <c:v>0.82116149999999999</c:v>
                </c:pt>
                <c:pt idx="2764">
                  <c:v>0.82090599999999991</c:v>
                </c:pt>
                <c:pt idx="2765">
                  <c:v>0.82064749999999997</c:v>
                </c:pt>
                <c:pt idx="2766">
                  <c:v>0.82038449999999996</c:v>
                </c:pt>
                <c:pt idx="2767">
                  <c:v>0.8201179999999999</c:v>
                </c:pt>
                <c:pt idx="2768">
                  <c:v>0.81984749999999995</c:v>
                </c:pt>
                <c:pt idx="2769">
                  <c:v>0.81957349999999995</c:v>
                </c:pt>
                <c:pt idx="2770">
                  <c:v>0.81929549999999995</c:v>
                </c:pt>
                <c:pt idx="2771">
                  <c:v>0.81901349999999995</c:v>
                </c:pt>
                <c:pt idx="2772">
                  <c:v>0.8187279999999999</c:v>
                </c:pt>
                <c:pt idx="2773">
                  <c:v>0.81843849999999996</c:v>
                </c:pt>
                <c:pt idx="2774">
                  <c:v>0.81814549999999997</c:v>
                </c:pt>
                <c:pt idx="2775">
                  <c:v>0.81784849999999998</c:v>
                </c:pt>
                <c:pt idx="2776">
                  <c:v>0.81754799999999994</c:v>
                </c:pt>
                <c:pt idx="2777">
                  <c:v>0.81724350000000001</c:v>
                </c:pt>
                <c:pt idx="2778">
                  <c:v>0.81693550000000004</c:v>
                </c:pt>
                <c:pt idx="2779">
                  <c:v>0.81662349999999995</c:v>
                </c:pt>
                <c:pt idx="2780">
                  <c:v>0.81630800000000003</c:v>
                </c:pt>
                <c:pt idx="2781">
                  <c:v>0.81598899999999996</c:v>
                </c:pt>
                <c:pt idx="2782">
                  <c:v>0.815666</c:v>
                </c:pt>
                <c:pt idx="2783">
                  <c:v>0.81533900000000004</c:v>
                </c:pt>
                <c:pt idx="2784">
                  <c:v>0.81500899999999998</c:v>
                </c:pt>
                <c:pt idx="2785">
                  <c:v>0.81467449999999997</c:v>
                </c:pt>
                <c:pt idx="2786">
                  <c:v>0.81433699999999998</c:v>
                </c:pt>
                <c:pt idx="2787">
                  <c:v>0.81399549999999998</c:v>
                </c:pt>
                <c:pt idx="2788">
                  <c:v>0.81365049999999994</c:v>
                </c:pt>
                <c:pt idx="2789">
                  <c:v>0.81330199999999997</c:v>
                </c:pt>
                <c:pt idx="2790">
                  <c:v>0.81294949999999999</c:v>
                </c:pt>
                <c:pt idx="2791">
                  <c:v>0.81259349999999986</c:v>
                </c:pt>
                <c:pt idx="2792">
                  <c:v>0.81223400000000001</c:v>
                </c:pt>
                <c:pt idx="2793">
                  <c:v>0.8118709999999999</c:v>
                </c:pt>
                <c:pt idx="2794">
                  <c:v>0.81150399999999989</c:v>
                </c:pt>
                <c:pt idx="2795">
                  <c:v>0.81113349999999995</c:v>
                </c:pt>
                <c:pt idx="2796">
                  <c:v>0.81075949999999986</c:v>
                </c:pt>
                <c:pt idx="2797">
                  <c:v>0.81038200000000005</c:v>
                </c:pt>
                <c:pt idx="2798">
                  <c:v>0.81000099999999997</c:v>
                </c:pt>
                <c:pt idx="2799">
                  <c:v>0.80961599999999989</c:v>
                </c:pt>
                <c:pt idx="2800">
                  <c:v>0.80922799999999995</c:v>
                </c:pt>
                <c:pt idx="2801">
                  <c:v>0.808836</c:v>
                </c:pt>
                <c:pt idx="2802">
                  <c:v>0.80844050000000001</c:v>
                </c:pt>
                <c:pt idx="2803">
                  <c:v>0.80804149999999997</c:v>
                </c:pt>
                <c:pt idx="2804">
                  <c:v>0.80763949999999995</c:v>
                </c:pt>
                <c:pt idx="2805">
                  <c:v>0.80723349999999994</c:v>
                </c:pt>
                <c:pt idx="2806">
                  <c:v>0.80682399999999999</c:v>
                </c:pt>
                <c:pt idx="2807">
                  <c:v>0.80641099999999988</c:v>
                </c:pt>
                <c:pt idx="2808">
                  <c:v>0.80599449999999995</c:v>
                </c:pt>
                <c:pt idx="2809">
                  <c:v>0.80557500000000004</c:v>
                </c:pt>
                <c:pt idx="2810">
                  <c:v>0.80515149999999991</c:v>
                </c:pt>
                <c:pt idx="2811">
                  <c:v>0.80472449999999995</c:v>
                </c:pt>
                <c:pt idx="2812">
                  <c:v>0.80429449999999991</c:v>
                </c:pt>
                <c:pt idx="2813">
                  <c:v>0.80386049999999998</c:v>
                </c:pt>
                <c:pt idx="2814">
                  <c:v>0.80342350000000007</c:v>
                </c:pt>
                <c:pt idx="2815">
                  <c:v>0.802983</c:v>
                </c:pt>
                <c:pt idx="2816">
                  <c:v>0.802539</c:v>
                </c:pt>
                <c:pt idx="2817">
                  <c:v>0.80209150000000007</c:v>
                </c:pt>
                <c:pt idx="2818">
                  <c:v>0.80164099999999994</c:v>
                </c:pt>
                <c:pt idx="2819">
                  <c:v>0.80118699999999998</c:v>
                </c:pt>
                <c:pt idx="2820">
                  <c:v>0.80072949999999998</c:v>
                </c:pt>
                <c:pt idx="2821">
                  <c:v>0.80026849999999994</c:v>
                </c:pt>
                <c:pt idx="2822">
                  <c:v>0.79980449999999992</c:v>
                </c:pt>
                <c:pt idx="2823">
                  <c:v>0.79933649999999989</c:v>
                </c:pt>
                <c:pt idx="2824">
                  <c:v>0.79886599999999997</c:v>
                </c:pt>
                <c:pt idx="2825">
                  <c:v>0.79839149999999992</c:v>
                </c:pt>
                <c:pt idx="2826">
                  <c:v>0.7979139999999999</c:v>
                </c:pt>
                <c:pt idx="2827">
                  <c:v>0.79743299999999995</c:v>
                </c:pt>
                <c:pt idx="2828">
                  <c:v>0.79694899999999991</c:v>
                </c:pt>
                <c:pt idx="2829">
                  <c:v>0.79646149999999993</c:v>
                </c:pt>
                <c:pt idx="2830">
                  <c:v>0.79597099999999998</c:v>
                </c:pt>
                <c:pt idx="2831">
                  <c:v>0.79547699999999999</c:v>
                </c:pt>
                <c:pt idx="2832">
                  <c:v>0.79497949999999995</c:v>
                </c:pt>
                <c:pt idx="2833">
                  <c:v>0.79447899999999994</c:v>
                </c:pt>
                <c:pt idx="2834">
                  <c:v>0.79397549999999995</c:v>
                </c:pt>
                <c:pt idx="2835">
                  <c:v>0.79346849999999991</c:v>
                </c:pt>
                <c:pt idx="2836">
                  <c:v>0.79295850000000001</c:v>
                </c:pt>
                <c:pt idx="2837">
                  <c:v>0.79244499999999995</c:v>
                </c:pt>
                <c:pt idx="2838">
                  <c:v>0.79192849999999992</c:v>
                </c:pt>
                <c:pt idx="2839">
                  <c:v>0.79140849999999996</c:v>
                </c:pt>
                <c:pt idx="2840">
                  <c:v>0.79088549999999991</c:v>
                </c:pt>
                <c:pt idx="2841">
                  <c:v>0.79035949999999988</c:v>
                </c:pt>
                <c:pt idx="2842">
                  <c:v>0.78982999999999992</c:v>
                </c:pt>
                <c:pt idx="2843">
                  <c:v>0.78929749999999999</c:v>
                </c:pt>
                <c:pt idx="2844">
                  <c:v>0.78876199999999985</c:v>
                </c:pt>
                <c:pt idx="2845">
                  <c:v>0.78822349999999997</c:v>
                </c:pt>
                <c:pt idx="2846">
                  <c:v>0.78768149999999992</c:v>
                </c:pt>
                <c:pt idx="2847">
                  <c:v>0.78713649999999991</c:v>
                </c:pt>
                <c:pt idx="2848">
                  <c:v>0.78658850000000002</c:v>
                </c:pt>
                <c:pt idx="2849">
                  <c:v>0.78603749999999994</c:v>
                </c:pt>
                <c:pt idx="2850">
                  <c:v>0.78548299999999993</c:v>
                </c:pt>
                <c:pt idx="2851">
                  <c:v>0.78492549999999994</c:v>
                </c:pt>
                <c:pt idx="2852">
                  <c:v>0.78436549999999994</c:v>
                </c:pt>
                <c:pt idx="2853">
                  <c:v>0.78380199999999989</c:v>
                </c:pt>
                <c:pt idx="2854">
                  <c:v>0.78323549999999997</c:v>
                </c:pt>
                <c:pt idx="2855">
                  <c:v>0.78266599999999997</c:v>
                </c:pt>
                <c:pt idx="2856">
                  <c:v>0.78209349999999989</c:v>
                </c:pt>
                <c:pt idx="2857">
                  <c:v>0.78151799999999993</c:v>
                </c:pt>
                <c:pt idx="2858">
                  <c:v>0.78093899999999994</c:v>
                </c:pt>
                <c:pt idx="2859">
                  <c:v>0.78035749999999993</c:v>
                </c:pt>
                <c:pt idx="2860">
                  <c:v>0.77977299999999994</c:v>
                </c:pt>
                <c:pt idx="2861">
                  <c:v>0.77918549999999998</c:v>
                </c:pt>
                <c:pt idx="2862">
                  <c:v>0.77859499999999993</c:v>
                </c:pt>
                <c:pt idx="2863">
                  <c:v>0.77800199999999997</c:v>
                </c:pt>
                <c:pt idx="2864">
                  <c:v>0.77740549999999997</c:v>
                </c:pt>
                <c:pt idx="2865">
                  <c:v>0.776806</c:v>
                </c:pt>
                <c:pt idx="2866">
                  <c:v>0.77620400000000001</c:v>
                </c:pt>
                <c:pt idx="2867">
                  <c:v>0.77559849999999997</c:v>
                </c:pt>
                <c:pt idx="2868">
                  <c:v>0.77499049999999992</c:v>
                </c:pt>
                <c:pt idx="2869">
                  <c:v>0.7743795</c:v>
                </c:pt>
                <c:pt idx="2870">
                  <c:v>0.77376599999999995</c:v>
                </c:pt>
                <c:pt idx="2871">
                  <c:v>0.77314899999999998</c:v>
                </c:pt>
                <c:pt idx="2872">
                  <c:v>0.77252949999999998</c:v>
                </c:pt>
                <c:pt idx="2873">
                  <c:v>0.77190700000000001</c:v>
                </c:pt>
                <c:pt idx="2874">
                  <c:v>0.77128199999999991</c:v>
                </c:pt>
                <c:pt idx="2875">
                  <c:v>0.77065349999999999</c:v>
                </c:pt>
                <c:pt idx="2876">
                  <c:v>0.77002249999999994</c:v>
                </c:pt>
                <c:pt idx="2877">
                  <c:v>0.76938899999999999</c:v>
                </c:pt>
                <c:pt idx="2878">
                  <c:v>0.76875250000000006</c:v>
                </c:pt>
                <c:pt idx="2879">
                  <c:v>0.76811299999999993</c:v>
                </c:pt>
                <c:pt idx="2880">
                  <c:v>0.7674709999999999</c:v>
                </c:pt>
                <c:pt idx="2881">
                  <c:v>0.76682600000000001</c:v>
                </c:pt>
                <c:pt idx="2882">
                  <c:v>0.76617799999999991</c:v>
                </c:pt>
                <c:pt idx="2883">
                  <c:v>0.76552750000000003</c:v>
                </c:pt>
                <c:pt idx="2884">
                  <c:v>0.7648744999999999</c:v>
                </c:pt>
                <c:pt idx="2885">
                  <c:v>0.76421849999999991</c:v>
                </c:pt>
                <c:pt idx="2886">
                  <c:v>0.76355999999999991</c:v>
                </c:pt>
                <c:pt idx="2887">
                  <c:v>0.76289850000000003</c:v>
                </c:pt>
                <c:pt idx="2888">
                  <c:v>0.76223449999999993</c:v>
                </c:pt>
                <c:pt idx="2889">
                  <c:v>0.76156749999999995</c:v>
                </c:pt>
                <c:pt idx="2890">
                  <c:v>0.76089799999999996</c:v>
                </c:pt>
                <c:pt idx="2891">
                  <c:v>0.76022549999999989</c:v>
                </c:pt>
                <c:pt idx="2892">
                  <c:v>0.75955099999999998</c:v>
                </c:pt>
                <c:pt idx="2893">
                  <c:v>0.75887349999999998</c:v>
                </c:pt>
                <c:pt idx="2894">
                  <c:v>0.75819300000000001</c:v>
                </c:pt>
                <c:pt idx="2895">
                  <c:v>0.75750999999999991</c:v>
                </c:pt>
                <c:pt idx="2896">
                  <c:v>0.7568244999999999</c:v>
                </c:pt>
                <c:pt idx="2897">
                  <c:v>0.75613649999999999</c:v>
                </c:pt>
                <c:pt idx="2898">
                  <c:v>0.75544599999999995</c:v>
                </c:pt>
                <c:pt idx="2899">
                  <c:v>0.75475249999999994</c:v>
                </c:pt>
                <c:pt idx="2900">
                  <c:v>0.75405650000000002</c:v>
                </c:pt>
                <c:pt idx="2901">
                  <c:v>0.75335799999999986</c:v>
                </c:pt>
                <c:pt idx="2902">
                  <c:v>0.75265700000000002</c:v>
                </c:pt>
                <c:pt idx="2903">
                  <c:v>0.75195349999999994</c:v>
                </c:pt>
                <c:pt idx="2904">
                  <c:v>0.751247</c:v>
                </c:pt>
                <c:pt idx="2905">
                  <c:v>0.7505385</c:v>
                </c:pt>
                <c:pt idx="2906">
                  <c:v>0.74982699999999991</c:v>
                </c:pt>
                <c:pt idx="2907">
                  <c:v>0.74911299999999992</c:v>
                </c:pt>
                <c:pt idx="2908">
                  <c:v>0.74839649999999991</c:v>
                </c:pt>
                <c:pt idx="2909">
                  <c:v>0.74767799999999995</c:v>
                </c:pt>
                <c:pt idx="2910">
                  <c:v>0.74695650000000002</c:v>
                </c:pt>
                <c:pt idx="2911">
                  <c:v>0.74623249999999997</c:v>
                </c:pt>
                <c:pt idx="2912">
                  <c:v>0.74550599999999989</c:v>
                </c:pt>
                <c:pt idx="2913">
                  <c:v>0.74477699999999991</c:v>
                </c:pt>
                <c:pt idx="2914">
                  <c:v>0.74404599999999999</c:v>
                </c:pt>
                <c:pt idx="2915">
                  <c:v>0.74331199999999997</c:v>
                </c:pt>
                <c:pt idx="2916">
                  <c:v>0.74257550000000005</c:v>
                </c:pt>
                <c:pt idx="2917">
                  <c:v>0.74183699999999997</c:v>
                </c:pt>
                <c:pt idx="2918">
                  <c:v>0.74109599999999998</c:v>
                </c:pt>
                <c:pt idx="2919">
                  <c:v>0.74035249999999997</c:v>
                </c:pt>
                <c:pt idx="2920">
                  <c:v>0.73960649999999994</c:v>
                </c:pt>
                <c:pt idx="2921">
                  <c:v>0.73885800000000001</c:v>
                </c:pt>
                <c:pt idx="2922">
                  <c:v>0.73810700000000007</c:v>
                </c:pt>
                <c:pt idx="2923">
                  <c:v>0.73735400000000006</c:v>
                </c:pt>
                <c:pt idx="2924">
                  <c:v>0.73659849999999993</c:v>
                </c:pt>
                <c:pt idx="2925">
                  <c:v>0.7358404999999999</c:v>
                </c:pt>
                <c:pt idx="2926">
                  <c:v>0.73507999999999996</c:v>
                </c:pt>
                <c:pt idx="2927">
                  <c:v>0.73431749999999996</c:v>
                </c:pt>
                <c:pt idx="2928">
                  <c:v>0.73355249999999994</c:v>
                </c:pt>
                <c:pt idx="2929">
                  <c:v>0.73278499999999991</c:v>
                </c:pt>
                <c:pt idx="2930">
                  <c:v>0.73201499999999997</c:v>
                </c:pt>
                <c:pt idx="2931">
                  <c:v>0.73124299999999998</c:v>
                </c:pt>
                <c:pt idx="2932">
                  <c:v>0.73046899999999992</c:v>
                </c:pt>
                <c:pt idx="2933">
                  <c:v>0.7296919999999999</c:v>
                </c:pt>
                <c:pt idx="2934">
                  <c:v>0.72891349999999988</c:v>
                </c:pt>
                <c:pt idx="2935">
                  <c:v>0.72813199999999989</c:v>
                </c:pt>
                <c:pt idx="2936">
                  <c:v>0.72734849999999995</c:v>
                </c:pt>
                <c:pt idx="2937">
                  <c:v>0.7265625</c:v>
                </c:pt>
                <c:pt idx="2938">
                  <c:v>0.72577449999999999</c:v>
                </c:pt>
                <c:pt idx="2939">
                  <c:v>0.72498450000000003</c:v>
                </c:pt>
                <c:pt idx="2940">
                  <c:v>0.72419149999999999</c:v>
                </c:pt>
                <c:pt idx="2941">
                  <c:v>0.72339700000000007</c:v>
                </c:pt>
                <c:pt idx="2942">
                  <c:v>0.72260000000000002</c:v>
                </c:pt>
                <c:pt idx="2943">
                  <c:v>0.72180049999999996</c:v>
                </c:pt>
                <c:pt idx="2944">
                  <c:v>0.72099899999999995</c:v>
                </c:pt>
                <c:pt idx="2945">
                  <c:v>0.72019549999999999</c:v>
                </c:pt>
                <c:pt idx="2946">
                  <c:v>0.71938950000000002</c:v>
                </c:pt>
                <c:pt idx="2947">
                  <c:v>0.71858149999999987</c:v>
                </c:pt>
                <c:pt idx="2948">
                  <c:v>0.71777099999999994</c:v>
                </c:pt>
                <c:pt idx="2949">
                  <c:v>0.71695850000000005</c:v>
                </c:pt>
                <c:pt idx="2950">
                  <c:v>0.71614399999999989</c:v>
                </c:pt>
                <c:pt idx="2951">
                  <c:v>0.71532750000000001</c:v>
                </c:pt>
                <c:pt idx="2952">
                  <c:v>0.71450849999999988</c:v>
                </c:pt>
                <c:pt idx="2953">
                  <c:v>0.71368699999999985</c:v>
                </c:pt>
                <c:pt idx="2954">
                  <c:v>0.71286399999999994</c:v>
                </c:pt>
                <c:pt idx="2955">
                  <c:v>0.71203849999999991</c:v>
                </c:pt>
                <c:pt idx="2956">
                  <c:v>0.71121100000000004</c:v>
                </c:pt>
                <c:pt idx="2957">
                  <c:v>0.71038149999999989</c:v>
                </c:pt>
                <c:pt idx="2958">
                  <c:v>0.70955000000000001</c:v>
                </c:pt>
                <c:pt idx="2959">
                  <c:v>0.70871600000000001</c:v>
                </c:pt>
                <c:pt idx="2960">
                  <c:v>0.70787999999999995</c:v>
                </c:pt>
                <c:pt idx="2961">
                  <c:v>0.70704199999999995</c:v>
                </c:pt>
                <c:pt idx="2962">
                  <c:v>0.70620199999999989</c:v>
                </c:pt>
                <c:pt idx="2963">
                  <c:v>0.70535999999999999</c:v>
                </c:pt>
                <c:pt idx="2964">
                  <c:v>0.70451549999999996</c:v>
                </c:pt>
                <c:pt idx="2965">
                  <c:v>0.70366949999999995</c:v>
                </c:pt>
                <c:pt idx="2966">
                  <c:v>0.70282099999999992</c:v>
                </c:pt>
                <c:pt idx="2967">
                  <c:v>0.70197049999999994</c:v>
                </c:pt>
                <c:pt idx="2968">
                  <c:v>0.70111800000000002</c:v>
                </c:pt>
                <c:pt idx="2969">
                  <c:v>0.70026349999999993</c:v>
                </c:pt>
                <c:pt idx="2970">
                  <c:v>0.69940699999999989</c:v>
                </c:pt>
                <c:pt idx="2971">
                  <c:v>0.69854899999999998</c:v>
                </c:pt>
                <c:pt idx="2972">
                  <c:v>0.69768849999999993</c:v>
                </c:pt>
                <c:pt idx="2973">
                  <c:v>0.69682599999999995</c:v>
                </c:pt>
                <c:pt idx="2974">
                  <c:v>0.6959614999999999</c:v>
                </c:pt>
                <c:pt idx="2975">
                  <c:v>0.69509500000000002</c:v>
                </c:pt>
                <c:pt idx="2976">
                  <c:v>0.69422649999999997</c:v>
                </c:pt>
                <c:pt idx="2977">
                  <c:v>0.69335599999999997</c:v>
                </c:pt>
                <c:pt idx="2978">
                  <c:v>0.69248349999999992</c:v>
                </c:pt>
                <c:pt idx="2979">
                  <c:v>0.69160899999999992</c:v>
                </c:pt>
                <c:pt idx="2980">
                  <c:v>0.69073300000000004</c:v>
                </c:pt>
                <c:pt idx="2981">
                  <c:v>0.68985450000000004</c:v>
                </c:pt>
                <c:pt idx="2982">
                  <c:v>0.68897449999999993</c:v>
                </c:pt>
                <c:pt idx="2983">
                  <c:v>0.6880925</c:v>
                </c:pt>
                <c:pt idx="2984">
                  <c:v>0.6872085</c:v>
                </c:pt>
                <c:pt idx="2985">
                  <c:v>0.68632250000000006</c:v>
                </c:pt>
                <c:pt idx="2986">
                  <c:v>0.68543450000000006</c:v>
                </c:pt>
                <c:pt idx="2987">
                  <c:v>0.6845445</c:v>
                </c:pt>
                <c:pt idx="2988">
                  <c:v>0.68365299999999996</c:v>
                </c:pt>
                <c:pt idx="2989">
                  <c:v>0.68275949999999996</c:v>
                </c:pt>
                <c:pt idx="2990">
                  <c:v>0.68186399999999991</c:v>
                </c:pt>
                <c:pt idx="2991">
                  <c:v>0.68096649999999992</c:v>
                </c:pt>
                <c:pt idx="2992">
                  <c:v>0.68006750000000005</c:v>
                </c:pt>
                <c:pt idx="2993">
                  <c:v>0.6791664999999999</c:v>
                </c:pt>
                <c:pt idx="2994">
                  <c:v>0.67826349999999991</c:v>
                </c:pt>
                <c:pt idx="2995">
                  <c:v>0.67735849999999997</c:v>
                </c:pt>
                <c:pt idx="2996">
                  <c:v>0.67645199999999994</c:v>
                </c:pt>
                <c:pt idx="2997">
                  <c:v>0.67554349999999996</c:v>
                </c:pt>
                <c:pt idx="2998">
                  <c:v>0.67463300000000004</c:v>
                </c:pt>
                <c:pt idx="2999">
                  <c:v>0.67372100000000001</c:v>
                </c:pt>
                <c:pt idx="3000">
                  <c:v>0.67280699999999993</c:v>
                </c:pt>
                <c:pt idx="3001">
                  <c:v>0.67189100000000002</c:v>
                </c:pt>
                <c:pt idx="3002">
                  <c:v>0.6709735</c:v>
                </c:pt>
                <c:pt idx="3003">
                  <c:v>0.67005400000000004</c:v>
                </c:pt>
                <c:pt idx="3004">
                  <c:v>0.66913299999999987</c:v>
                </c:pt>
                <c:pt idx="3005">
                  <c:v>0.66820999999999997</c:v>
                </c:pt>
                <c:pt idx="3006">
                  <c:v>0.66728499999999991</c:v>
                </c:pt>
                <c:pt idx="3007">
                  <c:v>0.66635849999999996</c:v>
                </c:pt>
                <c:pt idx="3008">
                  <c:v>0.66542999999999997</c:v>
                </c:pt>
                <c:pt idx="3009">
                  <c:v>0.66449999999999987</c:v>
                </c:pt>
                <c:pt idx="3010">
                  <c:v>0.66356799999999994</c:v>
                </c:pt>
                <c:pt idx="3011">
                  <c:v>0.66263450000000002</c:v>
                </c:pt>
                <c:pt idx="3012">
                  <c:v>0.66169900000000004</c:v>
                </c:pt>
                <c:pt idx="3013">
                  <c:v>0.66076199999999996</c:v>
                </c:pt>
                <c:pt idx="3014">
                  <c:v>0.65982299999999994</c:v>
                </c:pt>
                <c:pt idx="3015">
                  <c:v>0.65888249999999993</c:v>
                </c:pt>
                <c:pt idx="3016">
                  <c:v>0.65793999999999997</c:v>
                </c:pt>
                <c:pt idx="3017">
                  <c:v>0.65699599999999991</c:v>
                </c:pt>
                <c:pt idx="3018">
                  <c:v>0.65605049999999998</c:v>
                </c:pt>
                <c:pt idx="3019">
                  <c:v>0.65510299999999988</c:v>
                </c:pt>
                <c:pt idx="3020">
                  <c:v>0.65415349999999994</c:v>
                </c:pt>
                <c:pt idx="3021">
                  <c:v>0.65320299999999998</c:v>
                </c:pt>
                <c:pt idx="3022">
                  <c:v>0.65225</c:v>
                </c:pt>
                <c:pt idx="3023">
                  <c:v>0.65129599999999988</c:v>
                </c:pt>
                <c:pt idx="3024">
                  <c:v>0.65033999999999992</c:v>
                </c:pt>
                <c:pt idx="3025">
                  <c:v>0.64938249999999997</c:v>
                </c:pt>
                <c:pt idx="3026">
                  <c:v>0.64842299999999997</c:v>
                </c:pt>
                <c:pt idx="3027">
                  <c:v>0.64746199999999998</c:v>
                </c:pt>
                <c:pt idx="3028">
                  <c:v>0.64649949999999989</c:v>
                </c:pt>
                <c:pt idx="3029">
                  <c:v>0.64553499999999997</c:v>
                </c:pt>
                <c:pt idx="3030">
                  <c:v>0.64456949999999991</c:v>
                </c:pt>
                <c:pt idx="3031">
                  <c:v>0.64360150000000005</c:v>
                </c:pt>
                <c:pt idx="3032">
                  <c:v>0.64263249999999994</c:v>
                </c:pt>
                <c:pt idx="3033">
                  <c:v>0.6416615</c:v>
                </c:pt>
                <c:pt idx="3034">
                  <c:v>0.64068949999999991</c:v>
                </c:pt>
                <c:pt idx="3035">
                  <c:v>0.63971499999999992</c:v>
                </c:pt>
                <c:pt idx="3036">
                  <c:v>0.6387394999999999</c:v>
                </c:pt>
                <c:pt idx="3037">
                  <c:v>0.63776200000000005</c:v>
                </c:pt>
                <c:pt idx="3038">
                  <c:v>0.63678349999999995</c:v>
                </c:pt>
                <c:pt idx="3039">
                  <c:v>0.63580300000000001</c:v>
                </c:pt>
                <c:pt idx="3040">
                  <c:v>0.6348204999999999</c:v>
                </c:pt>
                <c:pt idx="3041">
                  <c:v>0.63383699999999998</c:v>
                </c:pt>
                <c:pt idx="3042">
                  <c:v>0.63285199999999997</c:v>
                </c:pt>
                <c:pt idx="3043">
                  <c:v>0.63186500000000001</c:v>
                </c:pt>
                <c:pt idx="3044">
                  <c:v>0.63087649999999995</c:v>
                </c:pt>
                <c:pt idx="3045">
                  <c:v>0.6298864999999999</c:v>
                </c:pt>
                <c:pt idx="3046">
                  <c:v>0.62889499999999998</c:v>
                </c:pt>
                <c:pt idx="3047">
                  <c:v>0.62790199999999996</c:v>
                </c:pt>
                <c:pt idx="3048">
                  <c:v>0.62690749999999995</c:v>
                </c:pt>
                <c:pt idx="3049">
                  <c:v>0.62591099999999988</c:v>
                </c:pt>
                <c:pt idx="3050">
                  <c:v>0.62491350000000001</c:v>
                </c:pt>
                <c:pt idx="3051">
                  <c:v>0.62391399999999997</c:v>
                </c:pt>
                <c:pt idx="3052">
                  <c:v>0.62291350000000001</c:v>
                </c:pt>
                <c:pt idx="3053">
                  <c:v>0.62191099999999999</c:v>
                </c:pt>
                <c:pt idx="3054">
                  <c:v>0.62090749999999995</c:v>
                </c:pt>
                <c:pt idx="3055">
                  <c:v>0.61990199999999995</c:v>
                </c:pt>
                <c:pt idx="3056">
                  <c:v>0.61889549999999993</c:v>
                </c:pt>
                <c:pt idx="3057">
                  <c:v>0.61788699999999996</c:v>
                </c:pt>
                <c:pt idx="3058">
                  <c:v>0.6168769999999999</c:v>
                </c:pt>
                <c:pt idx="3059">
                  <c:v>0.61586599999999991</c:v>
                </c:pt>
                <c:pt idx="3060">
                  <c:v>0.61485299999999998</c:v>
                </c:pt>
                <c:pt idx="3061">
                  <c:v>0.61383849999999995</c:v>
                </c:pt>
                <c:pt idx="3062">
                  <c:v>0.6128229999999999</c:v>
                </c:pt>
                <c:pt idx="3063">
                  <c:v>0.61180599999999996</c:v>
                </c:pt>
                <c:pt idx="3064">
                  <c:v>0.61078699999999997</c:v>
                </c:pt>
                <c:pt idx="3065">
                  <c:v>0.60976699999999995</c:v>
                </c:pt>
                <c:pt idx="3066">
                  <c:v>0.60874549999999994</c:v>
                </c:pt>
                <c:pt idx="3067">
                  <c:v>0.60772249999999994</c:v>
                </c:pt>
                <c:pt idx="3068">
                  <c:v>0.60669799999999996</c:v>
                </c:pt>
                <c:pt idx="3069">
                  <c:v>0.60567199999999999</c:v>
                </c:pt>
                <c:pt idx="3070">
                  <c:v>0.60464450000000003</c:v>
                </c:pt>
                <c:pt idx="3071">
                  <c:v>0.60361599999999993</c:v>
                </c:pt>
                <c:pt idx="3072">
                  <c:v>0.6025855</c:v>
                </c:pt>
                <c:pt idx="3073">
                  <c:v>0.60155399999999992</c:v>
                </c:pt>
                <c:pt idx="3074">
                  <c:v>0.60052099999999997</c:v>
                </c:pt>
                <c:pt idx="3075">
                  <c:v>0.59948649999999992</c:v>
                </c:pt>
                <c:pt idx="3076">
                  <c:v>0.59845099999999996</c:v>
                </c:pt>
                <c:pt idx="3077">
                  <c:v>0.59741349999999993</c:v>
                </c:pt>
                <c:pt idx="3078">
                  <c:v>0.59637499999999999</c:v>
                </c:pt>
                <c:pt idx="3079">
                  <c:v>0.59533499999999995</c:v>
                </c:pt>
                <c:pt idx="3080">
                  <c:v>0.59429399999999999</c:v>
                </c:pt>
                <c:pt idx="3081">
                  <c:v>0.59325099999999997</c:v>
                </c:pt>
                <c:pt idx="3082">
                  <c:v>0.59220699999999993</c:v>
                </c:pt>
                <c:pt idx="3083">
                  <c:v>0.59116150000000001</c:v>
                </c:pt>
                <c:pt idx="3084">
                  <c:v>0.59011499999999995</c:v>
                </c:pt>
                <c:pt idx="3085">
                  <c:v>0.58906649999999994</c:v>
                </c:pt>
                <c:pt idx="3086">
                  <c:v>0.5880169999999999</c:v>
                </c:pt>
                <c:pt idx="3087">
                  <c:v>0.58696649999999995</c:v>
                </c:pt>
                <c:pt idx="3088">
                  <c:v>0.58591399999999993</c:v>
                </c:pt>
                <c:pt idx="3089">
                  <c:v>0.58486049999999989</c:v>
                </c:pt>
                <c:pt idx="3090">
                  <c:v>0.58380599999999994</c:v>
                </c:pt>
                <c:pt idx="3091">
                  <c:v>0.58274999999999999</c:v>
                </c:pt>
                <c:pt idx="3092">
                  <c:v>0.58169249999999995</c:v>
                </c:pt>
                <c:pt idx="3093">
                  <c:v>0.58063349999999991</c:v>
                </c:pt>
                <c:pt idx="3094">
                  <c:v>0.57957349999999996</c:v>
                </c:pt>
                <c:pt idx="3095">
                  <c:v>0.57851249999999999</c:v>
                </c:pt>
                <c:pt idx="3096">
                  <c:v>0.57744949999999995</c:v>
                </c:pt>
                <c:pt idx="3097">
                  <c:v>0.57638599999999995</c:v>
                </c:pt>
                <c:pt idx="3098">
                  <c:v>0.57532050000000001</c:v>
                </c:pt>
                <c:pt idx="3099">
                  <c:v>0.57425399999999993</c:v>
                </c:pt>
                <c:pt idx="3100">
                  <c:v>0.57318649999999993</c:v>
                </c:pt>
                <c:pt idx="3101">
                  <c:v>0.57211749999999995</c:v>
                </c:pt>
                <c:pt idx="3102">
                  <c:v>0.57104750000000004</c:v>
                </c:pt>
                <c:pt idx="3103">
                  <c:v>0.56997600000000004</c:v>
                </c:pt>
                <c:pt idx="3104">
                  <c:v>0.56890299999999994</c:v>
                </c:pt>
                <c:pt idx="3105">
                  <c:v>0.56782899999999992</c:v>
                </c:pt>
                <c:pt idx="3106">
                  <c:v>0.56675399999999998</c:v>
                </c:pt>
                <c:pt idx="3107">
                  <c:v>0.56567749999999994</c:v>
                </c:pt>
                <c:pt idx="3108">
                  <c:v>0.56459999999999999</c:v>
                </c:pt>
                <c:pt idx="3109">
                  <c:v>0.56352099999999994</c:v>
                </c:pt>
                <c:pt idx="3110">
                  <c:v>0.56244099999999997</c:v>
                </c:pt>
                <c:pt idx="3111">
                  <c:v>0.56135999999999997</c:v>
                </c:pt>
                <c:pt idx="3112">
                  <c:v>0.56027749999999998</c:v>
                </c:pt>
                <c:pt idx="3113">
                  <c:v>0.55919399999999997</c:v>
                </c:pt>
                <c:pt idx="3114">
                  <c:v>0.55810899999999997</c:v>
                </c:pt>
                <c:pt idx="3115">
                  <c:v>0.55702300000000005</c:v>
                </c:pt>
                <c:pt idx="3116">
                  <c:v>0.55593599999999999</c:v>
                </c:pt>
                <c:pt idx="3117">
                  <c:v>0.55484749999999994</c:v>
                </c:pt>
                <c:pt idx="3118">
                  <c:v>0.55375799999999997</c:v>
                </c:pt>
                <c:pt idx="3119">
                  <c:v>0.55266749999999998</c:v>
                </c:pt>
                <c:pt idx="3120">
                  <c:v>0.5515755</c:v>
                </c:pt>
                <c:pt idx="3121">
                  <c:v>0.55048249999999999</c:v>
                </c:pt>
                <c:pt idx="3122">
                  <c:v>0.54938849999999995</c:v>
                </c:pt>
                <c:pt idx="3123">
                  <c:v>0.54829349999999999</c:v>
                </c:pt>
                <c:pt idx="3124">
                  <c:v>0.54719700000000004</c:v>
                </c:pt>
                <c:pt idx="3125">
                  <c:v>0.54609949999999996</c:v>
                </c:pt>
                <c:pt idx="3126">
                  <c:v>0.54500099999999996</c:v>
                </c:pt>
                <c:pt idx="3127">
                  <c:v>0.54390149999999993</c:v>
                </c:pt>
                <c:pt idx="3128">
                  <c:v>0.54280050000000002</c:v>
                </c:pt>
                <c:pt idx="3129">
                  <c:v>0.54169849999999997</c:v>
                </c:pt>
                <c:pt idx="3130">
                  <c:v>0.54059599999999997</c:v>
                </c:pt>
                <c:pt idx="3131">
                  <c:v>0.53949199999999997</c:v>
                </c:pt>
                <c:pt idx="3132">
                  <c:v>0.53838649999999999</c:v>
                </c:pt>
                <c:pt idx="3133">
                  <c:v>0.53728049999999994</c:v>
                </c:pt>
                <c:pt idx="3134">
                  <c:v>0.53617349999999997</c:v>
                </c:pt>
                <c:pt idx="3135">
                  <c:v>0.5350649999999999</c:v>
                </c:pt>
                <c:pt idx="3136">
                  <c:v>0.53395599999999999</c:v>
                </c:pt>
                <c:pt idx="3137">
                  <c:v>0.53284549999999997</c:v>
                </c:pt>
                <c:pt idx="3138">
                  <c:v>0.53173400000000004</c:v>
                </c:pt>
                <c:pt idx="3139">
                  <c:v>0.53062149999999997</c:v>
                </c:pt>
                <c:pt idx="3140">
                  <c:v>0.52950799999999998</c:v>
                </c:pt>
                <c:pt idx="3141">
                  <c:v>0.52839349999999996</c:v>
                </c:pt>
                <c:pt idx="3142">
                  <c:v>0.52727799999999991</c:v>
                </c:pt>
                <c:pt idx="3143">
                  <c:v>0.52616149999999995</c:v>
                </c:pt>
                <c:pt idx="3144">
                  <c:v>0.52504450000000003</c:v>
                </c:pt>
                <c:pt idx="3145">
                  <c:v>0.52392599999999989</c:v>
                </c:pt>
                <c:pt idx="3146">
                  <c:v>0.52280649999999995</c:v>
                </c:pt>
                <c:pt idx="3147">
                  <c:v>0.52168599999999998</c:v>
                </c:pt>
                <c:pt idx="3148">
                  <c:v>0.52056449999999999</c:v>
                </c:pt>
                <c:pt idx="3149">
                  <c:v>0.51944249999999992</c:v>
                </c:pt>
                <c:pt idx="3150">
                  <c:v>0.51831899999999997</c:v>
                </c:pt>
                <c:pt idx="3151">
                  <c:v>0.5171945</c:v>
                </c:pt>
                <c:pt idx="3152">
                  <c:v>0.51606949999999996</c:v>
                </c:pt>
                <c:pt idx="3153">
                  <c:v>0.5149435</c:v>
                </c:pt>
                <c:pt idx="3154">
                  <c:v>0.51381650000000001</c:v>
                </c:pt>
                <c:pt idx="3155">
                  <c:v>0.51268849999999999</c:v>
                </c:pt>
                <c:pt idx="3156">
                  <c:v>0.51155949999999994</c:v>
                </c:pt>
                <c:pt idx="3157">
                  <c:v>0.51042999999999994</c:v>
                </c:pt>
                <c:pt idx="3158">
                  <c:v>0.50929899999999995</c:v>
                </c:pt>
                <c:pt idx="3159">
                  <c:v>0.50816749999999999</c:v>
                </c:pt>
                <c:pt idx="3160">
                  <c:v>0.5070349999999999</c:v>
                </c:pt>
                <c:pt idx="3161">
                  <c:v>0.5059015</c:v>
                </c:pt>
                <c:pt idx="3162">
                  <c:v>0.50476749999999992</c:v>
                </c:pt>
                <c:pt idx="3163">
                  <c:v>0.50363249999999993</c:v>
                </c:pt>
                <c:pt idx="3164">
                  <c:v>0.50249650000000001</c:v>
                </c:pt>
                <c:pt idx="3165">
                  <c:v>0.50135999999999992</c:v>
                </c:pt>
                <c:pt idx="3166">
                  <c:v>0.50022199999999994</c:v>
                </c:pt>
                <c:pt idx="3167">
                  <c:v>0.49908349999999996</c:v>
                </c:pt>
                <c:pt idx="3168">
                  <c:v>0.49794449999999996</c:v>
                </c:pt>
                <c:pt idx="3169">
                  <c:v>0.49680449999999998</c:v>
                </c:pt>
                <c:pt idx="3170">
                  <c:v>0.49566349999999998</c:v>
                </c:pt>
                <c:pt idx="3171">
                  <c:v>0.49452200000000002</c:v>
                </c:pt>
                <c:pt idx="3172">
                  <c:v>0.49337949999999997</c:v>
                </c:pt>
                <c:pt idx="3173">
                  <c:v>0.49223599999999995</c:v>
                </c:pt>
                <c:pt idx="3174">
                  <c:v>0.49109199999999997</c:v>
                </c:pt>
                <c:pt idx="3175">
                  <c:v>0.48994700000000002</c:v>
                </c:pt>
                <c:pt idx="3176">
                  <c:v>0.48880149999999994</c:v>
                </c:pt>
                <c:pt idx="3177">
                  <c:v>0.48765500000000001</c:v>
                </c:pt>
                <c:pt idx="3178">
                  <c:v>0.486508</c:v>
                </c:pt>
                <c:pt idx="3179">
                  <c:v>0.48536000000000001</c:v>
                </c:pt>
                <c:pt idx="3180">
                  <c:v>0.48421150000000002</c:v>
                </c:pt>
                <c:pt idx="3181">
                  <c:v>0.48306250000000001</c:v>
                </c:pt>
                <c:pt idx="3182">
                  <c:v>0.48191249999999997</c:v>
                </c:pt>
                <c:pt idx="3183">
                  <c:v>0.48076149999999995</c:v>
                </c:pt>
                <c:pt idx="3184">
                  <c:v>0.47960999999999993</c:v>
                </c:pt>
                <c:pt idx="3185">
                  <c:v>0.47845799999999999</c:v>
                </c:pt>
                <c:pt idx="3186">
                  <c:v>0.47730499999999998</c:v>
                </c:pt>
                <c:pt idx="3187">
                  <c:v>0.47615150000000001</c:v>
                </c:pt>
                <c:pt idx="3188">
                  <c:v>0.47499749999999996</c:v>
                </c:pt>
                <c:pt idx="3189">
                  <c:v>0.4738425</c:v>
                </c:pt>
                <c:pt idx="3190">
                  <c:v>0.47268749999999998</c:v>
                </c:pt>
                <c:pt idx="3191">
                  <c:v>0.47153100000000003</c:v>
                </c:pt>
                <c:pt idx="3192">
                  <c:v>0.47037449999999997</c:v>
                </c:pt>
                <c:pt idx="3193">
                  <c:v>0.46921699999999994</c:v>
                </c:pt>
                <c:pt idx="3194">
                  <c:v>0.46805899999999995</c:v>
                </c:pt>
                <c:pt idx="3195">
                  <c:v>0.46690049999999994</c:v>
                </c:pt>
                <c:pt idx="3196">
                  <c:v>0.46574099999999996</c:v>
                </c:pt>
                <c:pt idx="3197">
                  <c:v>0.46458149999999993</c:v>
                </c:pt>
                <c:pt idx="3198">
                  <c:v>0.46342099999999997</c:v>
                </c:pt>
                <c:pt idx="3199">
                  <c:v>0.46226</c:v>
                </c:pt>
                <c:pt idx="3200">
                  <c:v>0.46109849999999997</c:v>
                </c:pt>
                <c:pt idx="3201">
                  <c:v>0.45993649999999997</c:v>
                </c:pt>
                <c:pt idx="3202">
                  <c:v>0.45877349999999995</c:v>
                </c:pt>
                <c:pt idx="3203">
                  <c:v>0.45761049999999998</c:v>
                </c:pt>
                <c:pt idx="3204">
                  <c:v>0.45644649999999998</c:v>
                </c:pt>
                <c:pt idx="3205">
                  <c:v>0.45528249999999998</c:v>
                </c:pt>
                <c:pt idx="3206">
                  <c:v>0.45411750000000001</c:v>
                </c:pt>
                <c:pt idx="3207">
                  <c:v>0.45295249999999998</c:v>
                </c:pt>
                <c:pt idx="3208">
                  <c:v>0.45178649999999998</c:v>
                </c:pt>
                <c:pt idx="3209">
                  <c:v>0.45061999999999997</c:v>
                </c:pt>
                <c:pt idx="3210">
                  <c:v>0.44945350000000001</c:v>
                </c:pt>
                <c:pt idx="3211">
                  <c:v>0.44828600000000002</c:v>
                </c:pt>
                <c:pt idx="3212">
                  <c:v>0.44711849999999997</c:v>
                </c:pt>
                <c:pt idx="3213">
                  <c:v>0.44595049999999997</c:v>
                </c:pt>
                <c:pt idx="3214">
                  <c:v>0.44478200000000001</c:v>
                </c:pt>
                <c:pt idx="3215">
                  <c:v>0.44361249999999997</c:v>
                </c:pt>
                <c:pt idx="3216">
                  <c:v>0.44244299999999998</c:v>
                </c:pt>
                <c:pt idx="3217">
                  <c:v>0.44127349999999999</c:v>
                </c:pt>
                <c:pt idx="3218">
                  <c:v>0.44010300000000002</c:v>
                </c:pt>
                <c:pt idx="3219">
                  <c:v>0.4389325</c:v>
                </c:pt>
                <c:pt idx="3220">
                  <c:v>0.43776149999999997</c:v>
                </c:pt>
                <c:pt idx="3221">
                  <c:v>0.43659000000000003</c:v>
                </c:pt>
                <c:pt idx="3222">
                  <c:v>0.43541799999999997</c:v>
                </c:pt>
                <c:pt idx="3223">
                  <c:v>0.43424599999999997</c:v>
                </c:pt>
                <c:pt idx="3224">
                  <c:v>0.43307299999999999</c:v>
                </c:pt>
                <c:pt idx="3225">
                  <c:v>0.43190049999999996</c:v>
                </c:pt>
                <c:pt idx="3226">
                  <c:v>0.43072699999999997</c:v>
                </c:pt>
                <c:pt idx="3227">
                  <c:v>0.42955350000000003</c:v>
                </c:pt>
                <c:pt idx="3228">
                  <c:v>0.42837949999999997</c:v>
                </c:pt>
                <c:pt idx="3229">
                  <c:v>0.42720550000000002</c:v>
                </c:pt>
                <c:pt idx="3230">
                  <c:v>0.42603099999999994</c:v>
                </c:pt>
                <c:pt idx="3231">
                  <c:v>0.42485649999999997</c:v>
                </c:pt>
                <c:pt idx="3232">
                  <c:v>0.42368099999999997</c:v>
                </c:pt>
                <c:pt idx="3233">
                  <c:v>0.42250599999999999</c:v>
                </c:pt>
                <c:pt idx="3234">
                  <c:v>0.42133049999999994</c:v>
                </c:pt>
                <c:pt idx="3235">
                  <c:v>0.42015449999999999</c:v>
                </c:pt>
                <c:pt idx="3236">
                  <c:v>0.41897849999999998</c:v>
                </c:pt>
                <c:pt idx="3237">
                  <c:v>0.41780200000000001</c:v>
                </c:pt>
                <c:pt idx="3238">
                  <c:v>0.41662549999999998</c:v>
                </c:pt>
                <c:pt idx="3239">
                  <c:v>0.41544900000000001</c:v>
                </c:pt>
                <c:pt idx="3240">
                  <c:v>0.41427199999999997</c:v>
                </c:pt>
                <c:pt idx="3241">
                  <c:v>0.41309499999999999</c:v>
                </c:pt>
                <c:pt idx="3242">
                  <c:v>0.41191800000000001</c:v>
                </c:pt>
                <c:pt idx="3243">
                  <c:v>0.41074050000000001</c:v>
                </c:pt>
                <c:pt idx="3244">
                  <c:v>0.40956300000000001</c:v>
                </c:pt>
                <c:pt idx="3245">
                  <c:v>0.408385</c:v>
                </c:pt>
                <c:pt idx="3246">
                  <c:v>0.40720699999999999</c:v>
                </c:pt>
                <c:pt idx="3247">
                  <c:v>0.40602899999999997</c:v>
                </c:pt>
                <c:pt idx="3248">
                  <c:v>0.40485100000000002</c:v>
                </c:pt>
                <c:pt idx="3249">
                  <c:v>0.403673</c:v>
                </c:pt>
                <c:pt idx="3250">
                  <c:v>0.40249449999999998</c:v>
                </c:pt>
                <c:pt idx="3251">
                  <c:v>0.40131600000000001</c:v>
                </c:pt>
                <c:pt idx="3252">
                  <c:v>0.40013749999999998</c:v>
                </c:pt>
                <c:pt idx="3253">
                  <c:v>0.39895899999999995</c:v>
                </c:pt>
                <c:pt idx="3254">
                  <c:v>0.39778049999999998</c:v>
                </c:pt>
                <c:pt idx="3255">
                  <c:v>0.39660199999999995</c:v>
                </c:pt>
                <c:pt idx="3256">
                  <c:v>0.39542300000000002</c:v>
                </c:pt>
                <c:pt idx="3257">
                  <c:v>0.3942445</c:v>
                </c:pt>
                <c:pt idx="3258">
                  <c:v>0.39306599999999997</c:v>
                </c:pt>
                <c:pt idx="3259">
                  <c:v>0.39188699999999999</c:v>
                </c:pt>
                <c:pt idx="3260">
                  <c:v>0.39070849999999996</c:v>
                </c:pt>
                <c:pt idx="3261">
                  <c:v>0.38952949999999997</c:v>
                </c:pt>
                <c:pt idx="3262">
                  <c:v>0.38835099999999995</c:v>
                </c:pt>
                <c:pt idx="3263">
                  <c:v>0.38717249999999998</c:v>
                </c:pt>
                <c:pt idx="3264">
                  <c:v>0.38599399999999995</c:v>
                </c:pt>
                <c:pt idx="3265">
                  <c:v>0.38481550000000003</c:v>
                </c:pt>
                <c:pt idx="3266">
                  <c:v>0.38363700000000001</c:v>
                </c:pt>
                <c:pt idx="3267">
                  <c:v>0.38245849999999998</c:v>
                </c:pt>
                <c:pt idx="3268">
                  <c:v>0.38128049999999997</c:v>
                </c:pt>
                <c:pt idx="3269">
                  <c:v>0.38010250000000001</c:v>
                </c:pt>
                <c:pt idx="3270">
                  <c:v>0.3789245</c:v>
                </c:pt>
                <c:pt idx="3271">
                  <c:v>0.37774649999999999</c:v>
                </c:pt>
                <c:pt idx="3272">
                  <c:v>0.37656849999999997</c:v>
                </c:pt>
                <c:pt idx="3273">
                  <c:v>0.37539099999999997</c:v>
                </c:pt>
                <c:pt idx="3274">
                  <c:v>0.37421349999999998</c:v>
                </c:pt>
                <c:pt idx="3275">
                  <c:v>0.37303649999999999</c:v>
                </c:pt>
                <c:pt idx="3276">
                  <c:v>0.371859</c:v>
                </c:pt>
                <c:pt idx="3277">
                  <c:v>0.37068249999999997</c:v>
                </c:pt>
                <c:pt idx="3278">
                  <c:v>0.36950549999999999</c:v>
                </c:pt>
                <c:pt idx="3279">
                  <c:v>0.36832900000000002</c:v>
                </c:pt>
                <c:pt idx="3280">
                  <c:v>0.36715299999999995</c:v>
                </c:pt>
                <c:pt idx="3281">
                  <c:v>0.36597699999999994</c:v>
                </c:pt>
                <c:pt idx="3282">
                  <c:v>0.36480099999999999</c:v>
                </c:pt>
                <c:pt idx="3283">
                  <c:v>0.36362549999999999</c:v>
                </c:pt>
                <c:pt idx="3284">
                  <c:v>0.36245050000000001</c:v>
                </c:pt>
                <c:pt idx="3285">
                  <c:v>0.36127549999999997</c:v>
                </c:pt>
                <c:pt idx="3286">
                  <c:v>0.360101</c:v>
                </c:pt>
                <c:pt idx="3287">
                  <c:v>0.35892649999999998</c:v>
                </c:pt>
                <c:pt idx="3288">
                  <c:v>0.35775249999999997</c:v>
                </c:pt>
                <c:pt idx="3289">
                  <c:v>0.35657899999999998</c:v>
                </c:pt>
                <c:pt idx="3290">
                  <c:v>0.35540549999999993</c:v>
                </c:pt>
                <c:pt idx="3291">
                  <c:v>0.35423250000000001</c:v>
                </c:pt>
                <c:pt idx="3292">
                  <c:v>0.35305999999999993</c:v>
                </c:pt>
                <c:pt idx="3293">
                  <c:v>0.35188749999999996</c:v>
                </c:pt>
                <c:pt idx="3294">
                  <c:v>0.35071549999999996</c:v>
                </c:pt>
                <c:pt idx="3295">
                  <c:v>0.34954449999999998</c:v>
                </c:pt>
                <c:pt idx="3296">
                  <c:v>0.34837299999999999</c:v>
                </c:pt>
                <c:pt idx="3297">
                  <c:v>0.34720249999999997</c:v>
                </c:pt>
                <c:pt idx="3298">
                  <c:v>0.34603250000000002</c:v>
                </c:pt>
                <c:pt idx="3299">
                  <c:v>0.34486250000000002</c:v>
                </c:pt>
                <c:pt idx="3300">
                  <c:v>0.34369349999999999</c:v>
                </c:pt>
                <c:pt idx="3301">
                  <c:v>0.34252449999999995</c:v>
                </c:pt>
                <c:pt idx="3302">
                  <c:v>0.34135599999999999</c:v>
                </c:pt>
                <c:pt idx="3303">
                  <c:v>0.3401885</c:v>
                </c:pt>
                <c:pt idx="3304">
                  <c:v>0.33902099999999996</c:v>
                </c:pt>
                <c:pt idx="3305">
                  <c:v>0.33785399999999999</c:v>
                </c:pt>
                <c:pt idx="3306">
                  <c:v>0.33668799999999999</c:v>
                </c:pt>
                <c:pt idx="3307">
                  <c:v>0.33552199999999993</c:v>
                </c:pt>
                <c:pt idx="3308">
                  <c:v>0.33435699999999996</c:v>
                </c:pt>
                <c:pt idx="3309">
                  <c:v>0.33319199999999999</c:v>
                </c:pt>
                <c:pt idx="3310">
                  <c:v>0.33202799999999993</c:v>
                </c:pt>
                <c:pt idx="3311">
                  <c:v>0.33086450000000001</c:v>
                </c:pt>
                <c:pt idx="3312">
                  <c:v>0.32970199999999994</c:v>
                </c:pt>
                <c:pt idx="3313">
                  <c:v>0.32853949999999998</c:v>
                </c:pt>
                <c:pt idx="3314">
                  <c:v>0.32737799999999995</c:v>
                </c:pt>
                <c:pt idx="3315">
                  <c:v>0.32621699999999992</c:v>
                </c:pt>
                <c:pt idx="3316">
                  <c:v>0.32505649999999997</c:v>
                </c:pt>
                <c:pt idx="3317">
                  <c:v>0.32389699999999999</c:v>
                </c:pt>
                <c:pt idx="3318">
                  <c:v>0.32273799999999997</c:v>
                </c:pt>
                <c:pt idx="3319">
                  <c:v>0.32157949999999996</c:v>
                </c:pt>
                <c:pt idx="3320">
                  <c:v>0.32042199999999998</c:v>
                </c:pt>
                <c:pt idx="3321">
                  <c:v>0.31926499999999997</c:v>
                </c:pt>
                <c:pt idx="3322">
                  <c:v>0.31810850000000002</c:v>
                </c:pt>
                <c:pt idx="3323">
                  <c:v>0.31695299999999998</c:v>
                </c:pt>
                <c:pt idx="3324">
                  <c:v>0.31579849999999998</c:v>
                </c:pt>
                <c:pt idx="3325">
                  <c:v>0.31464449999999994</c:v>
                </c:pt>
                <c:pt idx="3326">
                  <c:v>0.31349099999999996</c:v>
                </c:pt>
                <c:pt idx="3327">
                  <c:v>0.31233849999999996</c:v>
                </c:pt>
                <c:pt idx="3328">
                  <c:v>0.31118699999999999</c:v>
                </c:pt>
                <c:pt idx="3329">
                  <c:v>0.31003649999999999</c:v>
                </c:pt>
                <c:pt idx="3330">
                  <c:v>0.30888599999999999</c:v>
                </c:pt>
                <c:pt idx="3331">
                  <c:v>0.30773699999999998</c:v>
                </c:pt>
                <c:pt idx="3332">
                  <c:v>0.30658849999999999</c:v>
                </c:pt>
                <c:pt idx="3333">
                  <c:v>0.30544100000000002</c:v>
                </c:pt>
                <c:pt idx="3334">
                  <c:v>0.30429449999999997</c:v>
                </c:pt>
                <c:pt idx="3335">
                  <c:v>0.30314899999999995</c:v>
                </c:pt>
                <c:pt idx="3336">
                  <c:v>0.30200399999999999</c:v>
                </c:pt>
                <c:pt idx="3337">
                  <c:v>0.30086000000000002</c:v>
                </c:pt>
                <c:pt idx="3338">
                  <c:v>0.29971700000000001</c:v>
                </c:pt>
                <c:pt idx="3339">
                  <c:v>0.29857499999999998</c:v>
                </c:pt>
                <c:pt idx="3340">
                  <c:v>0.29743350000000002</c:v>
                </c:pt>
                <c:pt idx="3341">
                  <c:v>0.29629349999999999</c:v>
                </c:pt>
                <c:pt idx="3342">
                  <c:v>0.29515399999999997</c:v>
                </c:pt>
                <c:pt idx="3343">
                  <c:v>0.294016</c:v>
                </c:pt>
                <c:pt idx="3344">
                  <c:v>0.29287849999999999</c:v>
                </c:pt>
                <c:pt idx="3345">
                  <c:v>0.29174249999999996</c:v>
                </c:pt>
                <c:pt idx="3346">
                  <c:v>0.29060699999999995</c:v>
                </c:pt>
                <c:pt idx="3347">
                  <c:v>0.28947299999999998</c:v>
                </c:pt>
                <c:pt idx="3348">
                  <c:v>0.28833949999999997</c:v>
                </c:pt>
                <c:pt idx="3349">
                  <c:v>0.2872075</c:v>
                </c:pt>
                <c:pt idx="3350">
                  <c:v>0.28607649999999996</c:v>
                </c:pt>
                <c:pt idx="3351">
                  <c:v>0.28494649999999999</c:v>
                </c:pt>
                <c:pt idx="3352">
                  <c:v>0.2838175</c:v>
                </c:pt>
                <c:pt idx="3353">
                  <c:v>0.28268949999999998</c:v>
                </c:pt>
                <c:pt idx="3354">
                  <c:v>0.28156299999999995</c:v>
                </c:pt>
                <c:pt idx="3355">
                  <c:v>0.28043749999999995</c:v>
                </c:pt>
                <c:pt idx="3356">
                  <c:v>0.27931299999999998</c:v>
                </c:pt>
                <c:pt idx="3357">
                  <c:v>0.27818949999999998</c:v>
                </c:pt>
                <c:pt idx="3358">
                  <c:v>0.27706749999999997</c:v>
                </c:pt>
                <c:pt idx="3359">
                  <c:v>0.27594649999999998</c:v>
                </c:pt>
                <c:pt idx="3360">
                  <c:v>0.27482649999999997</c:v>
                </c:pt>
                <c:pt idx="3361">
                  <c:v>0.27370800000000001</c:v>
                </c:pt>
                <c:pt idx="3362">
                  <c:v>0.27259049999999996</c:v>
                </c:pt>
                <c:pt idx="3363">
                  <c:v>0.27147450000000001</c:v>
                </c:pt>
                <c:pt idx="3364">
                  <c:v>0.27035949999999997</c:v>
                </c:pt>
                <c:pt idx="3365">
                  <c:v>0.26924599999999999</c:v>
                </c:pt>
                <c:pt idx="3366">
                  <c:v>0.26813349999999997</c:v>
                </c:pt>
                <c:pt idx="3367">
                  <c:v>0.2670225</c:v>
                </c:pt>
                <c:pt idx="3368">
                  <c:v>0.2659125</c:v>
                </c:pt>
                <c:pt idx="3369">
                  <c:v>0.26480399999999998</c:v>
                </c:pt>
                <c:pt idx="3370">
                  <c:v>0.26369699999999996</c:v>
                </c:pt>
                <c:pt idx="3371">
                  <c:v>0.26259099999999996</c:v>
                </c:pt>
                <c:pt idx="3372">
                  <c:v>0.26148649999999996</c:v>
                </c:pt>
                <c:pt idx="3373">
                  <c:v>0.26038349999999999</c:v>
                </c:pt>
                <c:pt idx="3374">
                  <c:v>0.2592815</c:v>
                </c:pt>
                <c:pt idx="3375">
                  <c:v>0.25818099999999999</c:v>
                </c:pt>
                <c:pt idx="3376">
                  <c:v>0.25708199999999998</c:v>
                </c:pt>
                <c:pt idx="3377">
                  <c:v>0.25598399999999999</c:v>
                </c:pt>
                <c:pt idx="3378">
                  <c:v>0.25488799999999995</c:v>
                </c:pt>
                <c:pt idx="3379">
                  <c:v>0.25379299999999999</c:v>
                </c:pt>
                <c:pt idx="3380">
                  <c:v>0.25269949999999997</c:v>
                </c:pt>
                <c:pt idx="3381">
                  <c:v>0.25160749999999998</c:v>
                </c:pt>
                <c:pt idx="3382">
                  <c:v>0.25051699999999999</c:v>
                </c:pt>
                <c:pt idx="3383">
                  <c:v>0.24942800000000001</c:v>
                </c:pt>
                <c:pt idx="3384">
                  <c:v>0.24834049999999999</c:v>
                </c:pt>
                <c:pt idx="3385">
                  <c:v>0.24725449999999999</c:v>
                </c:pt>
                <c:pt idx="3386">
                  <c:v>0.24617</c:v>
                </c:pt>
                <c:pt idx="3387">
                  <c:v>0.245087</c:v>
                </c:pt>
                <c:pt idx="3388">
                  <c:v>0.24400549999999999</c:v>
                </c:pt>
                <c:pt idx="3389">
                  <c:v>0.24292549999999999</c:v>
                </c:pt>
                <c:pt idx="3390">
                  <c:v>0.24184699999999998</c:v>
                </c:pt>
                <c:pt idx="3391">
                  <c:v>0.24077000000000001</c:v>
                </c:pt>
                <c:pt idx="3392">
                  <c:v>0.23969499999999999</c:v>
                </c:pt>
                <c:pt idx="3393">
                  <c:v>0.23862149999999999</c:v>
                </c:pt>
                <c:pt idx="3394">
                  <c:v>0.2375495</c:v>
                </c:pt>
                <c:pt idx="3395">
                  <c:v>0.23647899999999999</c:v>
                </c:pt>
                <c:pt idx="3396">
                  <c:v>0.23540999999999998</c:v>
                </c:pt>
                <c:pt idx="3397">
                  <c:v>0.234343</c:v>
                </c:pt>
                <c:pt idx="3398">
                  <c:v>0.2332775</c:v>
                </c:pt>
                <c:pt idx="3399">
                  <c:v>0.23221350000000002</c:v>
                </c:pt>
                <c:pt idx="3400">
                  <c:v>0.23115150000000001</c:v>
                </c:pt>
                <c:pt idx="3401">
                  <c:v>0.23009099999999999</c:v>
                </c:pt>
                <c:pt idx="3402">
                  <c:v>0.22903199999999999</c:v>
                </c:pt>
                <c:pt idx="3403">
                  <c:v>0.22797499999999998</c:v>
                </c:pt>
                <c:pt idx="3404">
                  <c:v>0.22691949999999997</c:v>
                </c:pt>
                <c:pt idx="3405">
                  <c:v>0.22586599999999998</c:v>
                </c:pt>
                <c:pt idx="3406">
                  <c:v>0.22481399999999999</c:v>
                </c:pt>
                <c:pt idx="3407">
                  <c:v>0.22376399999999999</c:v>
                </c:pt>
                <c:pt idx="3408">
                  <c:v>0.22271550000000001</c:v>
                </c:pt>
                <c:pt idx="3409">
                  <c:v>0.22166899999999998</c:v>
                </c:pt>
                <c:pt idx="3410">
                  <c:v>0.2206245</c:v>
                </c:pt>
                <c:pt idx="3411">
                  <c:v>0.21958149999999999</c:v>
                </c:pt>
                <c:pt idx="3412">
                  <c:v>0.2185405</c:v>
                </c:pt>
                <c:pt idx="3413">
                  <c:v>0.217501</c:v>
                </c:pt>
                <c:pt idx="3414">
                  <c:v>0.2164635</c:v>
                </c:pt>
                <c:pt idx="3415">
                  <c:v>0.21542800000000001</c:v>
                </c:pt>
                <c:pt idx="3416">
                  <c:v>0.21439449999999999</c:v>
                </c:pt>
                <c:pt idx="3417">
                  <c:v>0.21336250000000001</c:v>
                </c:pt>
                <c:pt idx="3418">
                  <c:v>0.21233249999999998</c:v>
                </c:pt>
                <c:pt idx="3419">
                  <c:v>0.21130449999999998</c:v>
                </c:pt>
                <c:pt idx="3420">
                  <c:v>0.21027850000000001</c:v>
                </c:pt>
                <c:pt idx="3421">
                  <c:v>0.209254</c:v>
                </c:pt>
                <c:pt idx="3422">
                  <c:v>0.20823149999999999</c:v>
                </c:pt>
                <c:pt idx="3423">
                  <c:v>0.20721149999999999</c:v>
                </c:pt>
                <c:pt idx="3424">
                  <c:v>0.20619299999999999</c:v>
                </c:pt>
                <c:pt idx="3425">
                  <c:v>0.20517649999999998</c:v>
                </c:pt>
                <c:pt idx="3426">
                  <c:v>0.20416199999999998</c:v>
                </c:pt>
                <c:pt idx="3427">
                  <c:v>0.20314949999999998</c:v>
                </c:pt>
                <c:pt idx="3428">
                  <c:v>0.20213899999999999</c:v>
                </c:pt>
                <c:pt idx="3429">
                  <c:v>0.20113099999999998</c:v>
                </c:pt>
                <c:pt idx="3430">
                  <c:v>0.20012450000000001</c:v>
                </c:pt>
                <c:pt idx="3431">
                  <c:v>0.19911999999999999</c:v>
                </c:pt>
                <c:pt idx="3432">
                  <c:v>0.19811749999999997</c:v>
                </c:pt>
                <c:pt idx="3433">
                  <c:v>0.1971175</c:v>
                </c:pt>
                <c:pt idx="3434">
                  <c:v>0.19611900000000002</c:v>
                </c:pt>
                <c:pt idx="3435">
                  <c:v>0.19512299999999999</c:v>
                </c:pt>
                <c:pt idx="3436">
                  <c:v>0.194129</c:v>
                </c:pt>
                <c:pt idx="3437">
                  <c:v>0.19313699999999998</c:v>
                </c:pt>
                <c:pt idx="3438">
                  <c:v>0.19214700000000001</c:v>
                </c:pt>
                <c:pt idx="3439">
                  <c:v>0.19115949999999998</c:v>
                </c:pt>
                <c:pt idx="3440">
                  <c:v>0.19017399999999998</c:v>
                </c:pt>
                <c:pt idx="3441">
                  <c:v>0.18919049999999998</c:v>
                </c:pt>
                <c:pt idx="3442">
                  <c:v>0.18820900000000002</c:v>
                </c:pt>
                <c:pt idx="3443">
                  <c:v>0.18722999999999998</c:v>
                </c:pt>
                <c:pt idx="3444">
                  <c:v>0.186253</c:v>
                </c:pt>
                <c:pt idx="3445">
                  <c:v>0.18527849999999998</c:v>
                </c:pt>
                <c:pt idx="3446">
                  <c:v>0.18430549999999998</c:v>
                </c:pt>
                <c:pt idx="3447">
                  <c:v>0.18333549999999998</c:v>
                </c:pt>
                <c:pt idx="3448">
                  <c:v>0.182367</c:v>
                </c:pt>
                <c:pt idx="3449">
                  <c:v>0.18140149999999999</c:v>
                </c:pt>
                <c:pt idx="3450">
                  <c:v>0.1804375</c:v>
                </c:pt>
                <c:pt idx="3451">
                  <c:v>0.179476</c:v>
                </c:pt>
                <c:pt idx="3452">
                  <c:v>0.17851700000000001</c:v>
                </c:pt>
                <c:pt idx="3453">
                  <c:v>0.17756</c:v>
                </c:pt>
                <c:pt idx="3454">
                  <c:v>0.1766055</c:v>
                </c:pt>
                <c:pt idx="3455">
                  <c:v>0.17565299999999998</c:v>
                </c:pt>
                <c:pt idx="3456">
                  <c:v>0.174703</c:v>
                </c:pt>
                <c:pt idx="3457">
                  <c:v>0.17375549999999998</c:v>
                </c:pt>
                <c:pt idx="3458">
                  <c:v>0.17280999999999999</c:v>
                </c:pt>
                <c:pt idx="3459">
                  <c:v>0.17186699999999999</c:v>
                </c:pt>
                <c:pt idx="3460">
                  <c:v>0.17092599999999999</c:v>
                </c:pt>
                <c:pt idx="3461">
                  <c:v>0.16998749999999999</c:v>
                </c:pt>
                <c:pt idx="3462">
                  <c:v>0.16905149999999999</c:v>
                </c:pt>
                <c:pt idx="3463">
                  <c:v>0.16811799999999996</c:v>
                </c:pt>
                <c:pt idx="3464">
                  <c:v>0.16718650000000002</c:v>
                </c:pt>
                <c:pt idx="3465">
                  <c:v>0.1662575</c:v>
                </c:pt>
                <c:pt idx="3466">
                  <c:v>0.16533099999999998</c:v>
                </c:pt>
                <c:pt idx="3467">
                  <c:v>0.16440699999999997</c:v>
                </c:pt>
                <c:pt idx="3468">
                  <c:v>0.16348549999999998</c:v>
                </c:pt>
                <c:pt idx="3469">
                  <c:v>0.16256599999999999</c:v>
                </c:pt>
                <c:pt idx="3470">
                  <c:v>0.16164899999999999</c:v>
                </c:pt>
                <c:pt idx="3471">
                  <c:v>0.16073449999999997</c:v>
                </c:pt>
                <c:pt idx="3472">
                  <c:v>0.15982299999999999</c:v>
                </c:pt>
                <c:pt idx="3473">
                  <c:v>0.158913</c:v>
                </c:pt>
                <c:pt idx="3474">
                  <c:v>0.15800600000000001</c:v>
                </c:pt>
                <c:pt idx="3475">
                  <c:v>0.15710149999999998</c:v>
                </c:pt>
                <c:pt idx="3476">
                  <c:v>0.15619949999999999</c:v>
                </c:pt>
                <c:pt idx="3477">
                  <c:v>0.15529999999999999</c:v>
                </c:pt>
                <c:pt idx="3478">
                  <c:v>0.15440299999999998</c:v>
                </c:pt>
                <c:pt idx="3479">
                  <c:v>0.15350799999999998</c:v>
                </c:pt>
                <c:pt idx="3480">
                  <c:v>0.152616</c:v>
                </c:pt>
                <c:pt idx="3481">
                  <c:v>0.15172649999999999</c:v>
                </c:pt>
                <c:pt idx="3482">
                  <c:v>0.15083949999999999</c:v>
                </c:pt>
                <c:pt idx="3483">
                  <c:v>0.149955</c:v>
                </c:pt>
                <c:pt idx="3484">
                  <c:v>0.14907299999999998</c:v>
                </c:pt>
                <c:pt idx="3485">
                  <c:v>0.14819399999999999</c:v>
                </c:pt>
                <c:pt idx="3486">
                  <c:v>0.147317</c:v>
                </c:pt>
                <c:pt idx="3487">
                  <c:v>0.14644299999999999</c:v>
                </c:pt>
                <c:pt idx="3488">
                  <c:v>0.14557149999999999</c:v>
                </c:pt>
                <c:pt idx="3489">
                  <c:v>0.144702</c:v>
                </c:pt>
                <c:pt idx="3490">
                  <c:v>0.14383599999999999</c:v>
                </c:pt>
                <c:pt idx="3491">
                  <c:v>0.14297199999999999</c:v>
                </c:pt>
                <c:pt idx="3492">
                  <c:v>0.14211049999999997</c:v>
                </c:pt>
                <c:pt idx="3493">
                  <c:v>0.14125199999999999</c:v>
                </c:pt>
                <c:pt idx="3494">
                  <c:v>0.14039599999999999</c:v>
                </c:pt>
                <c:pt idx="3495">
                  <c:v>0.13954299999999997</c:v>
                </c:pt>
                <c:pt idx="3496">
                  <c:v>0.13869199999999998</c:v>
                </c:pt>
                <c:pt idx="3497">
                  <c:v>0.13784399999999999</c:v>
                </c:pt>
                <c:pt idx="3498">
                  <c:v>0.13699899999999998</c:v>
                </c:pt>
                <c:pt idx="3499">
                  <c:v>0.136156</c:v>
                </c:pt>
                <c:pt idx="3500">
                  <c:v>0.13531599999999999</c:v>
                </c:pt>
                <c:pt idx="3501">
                  <c:v>0.13447899999999999</c:v>
                </c:pt>
                <c:pt idx="3502">
                  <c:v>0.13364399999999999</c:v>
                </c:pt>
                <c:pt idx="3503">
                  <c:v>0.13281199999999999</c:v>
                </c:pt>
                <c:pt idx="3504">
                  <c:v>0.13198299999999999</c:v>
                </c:pt>
                <c:pt idx="3505">
                  <c:v>0.13115649999999998</c:v>
                </c:pt>
                <c:pt idx="3506">
                  <c:v>0.13033249999999999</c:v>
                </c:pt>
                <c:pt idx="3507">
                  <c:v>0.1295115</c:v>
                </c:pt>
                <c:pt idx="3508">
                  <c:v>0.128693</c:v>
                </c:pt>
                <c:pt idx="3509">
                  <c:v>0.12787750000000001</c:v>
                </c:pt>
                <c:pt idx="3510">
                  <c:v>0.1270645</c:v>
                </c:pt>
                <c:pt idx="3511">
                  <c:v>0.12625449999999999</c:v>
                </c:pt>
                <c:pt idx="3512">
                  <c:v>0.125447</c:v>
                </c:pt>
                <c:pt idx="3513">
                  <c:v>0.12464249999999999</c:v>
                </c:pt>
                <c:pt idx="3514">
                  <c:v>0.12384050000000001</c:v>
                </c:pt>
                <c:pt idx="3515">
                  <c:v>0.1230415</c:v>
                </c:pt>
                <c:pt idx="3516">
                  <c:v>0.12224550000000001</c:v>
                </c:pt>
                <c:pt idx="3517">
                  <c:v>0.1214515</c:v>
                </c:pt>
                <c:pt idx="3518">
                  <c:v>0.12066099999999999</c:v>
                </c:pt>
                <c:pt idx="3519">
                  <c:v>0.11987299999999999</c:v>
                </c:pt>
                <c:pt idx="3520">
                  <c:v>0.119088</c:v>
                </c:pt>
                <c:pt idx="3521">
                  <c:v>0.11830549999999999</c:v>
                </c:pt>
                <c:pt idx="3522">
                  <c:v>0.11752599999999999</c:v>
                </c:pt>
                <c:pt idx="3523">
                  <c:v>0.11674949999999999</c:v>
                </c:pt>
                <c:pt idx="3524">
                  <c:v>0.1159755</c:v>
                </c:pt>
                <c:pt idx="3525">
                  <c:v>0.11520449999999999</c:v>
                </c:pt>
                <c:pt idx="3526">
                  <c:v>0.1144365</c:v>
                </c:pt>
                <c:pt idx="3527">
                  <c:v>0.11367099999999999</c:v>
                </c:pt>
                <c:pt idx="3528">
                  <c:v>0.11290849999999999</c:v>
                </c:pt>
                <c:pt idx="3529">
                  <c:v>0.1121485</c:v>
                </c:pt>
                <c:pt idx="3530">
                  <c:v>0.11139199999999999</c:v>
                </c:pt>
                <c:pt idx="3531">
                  <c:v>0.110638</c:v>
                </c:pt>
                <c:pt idx="3532">
                  <c:v>0.1098865</c:v>
                </c:pt>
                <c:pt idx="3533">
                  <c:v>0.10913849999999999</c:v>
                </c:pt>
                <c:pt idx="3534">
                  <c:v>0.10839299999999999</c:v>
                </c:pt>
                <c:pt idx="3535">
                  <c:v>0.1076505</c:v>
                </c:pt>
                <c:pt idx="3536">
                  <c:v>0.10691099999999999</c:v>
                </c:pt>
                <c:pt idx="3537">
                  <c:v>0.106174</c:v>
                </c:pt>
                <c:pt idx="3538">
                  <c:v>0.10544049999999999</c:v>
                </c:pt>
                <c:pt idx="3539">
                  <c:v>0.1047095</c:v>
                </c:pt>
                <c:pt idx="3540">
                  <c:v>0.10398149999999999</c:v>
                </c:pt>
                <c:pt idx="3541">
                  <c:v>0.103256</c:v>
                </c:pt>
                <c:pt idx="3542">
                  <c:v>0.10253399999999999</c:v>
                </c:pt>
                <c:pt idx="3543">
                  <c:v>0.10181449999999999</c:v>
                </c:pt>
                <c:pt idx="3544">
                  <c:v>0.10109799999999999</c:v>
                </c:pt>
                <c:pt idx="3545">
                  <c:v>0.1003845</c:v>
                </c:pt>
                <c:pt idx="3546">
                  <c:v>9.9673999999999985E-2</c:v>
                </c:pt>
                <c:pt idx="3547">
                  <c:v>9.8965999999999998E-2</c:v>
                </c:pt>
                <c:pt idx="3548">
                  <c:v>9.8261500000000002E-2</c:v>
                </c:pt>
                <c:pt idx="3549">
                  <c:v>9.7559499999999993E-2</c:v>
                </c:pt>
                <c:pt idx="3550">
                  <c:v>9.6860499999999988E-2</c:v>
                </c:pt>
                <c:pt idx="3551">
                  <c:v>9.61645E-2</c:v>
                </c:pt>
                <c:pt idx="3552">
                  <c:v>9.5471500000000001E-2</c:v>
                </c:pt>
                <c:pt idx="3553">
                  <c:v>9.478099999999999E-2</c:v>
                </c:pt>
                <c:pt idx="3554">
                  <c:v>9.4093999999999997E-2</c:v>
                </c:pt>
                <c:pt idx="3555">
                  <c:v>9.3409500000000006E-2</c:v>
                </c:pt>
                <c:pt idx="3556">
                  <c:v>9.2728499999999991E-2</c:v>
                </c:pt>
                <c:pt idx="3557">
                  <c:v>9.2049999999999993E-2</c:v>
                </c:pt>
                <c:pt idx="3558">
                  <c:v>9.1374499999999997E-2</c:v>
                </c:pt>
                <c:pt idx="3559">
                  <c:v>9.0702000000000005E-2</c:v>
                </c:pt>
                <c:pt idx="3560">
                  <c:v>9.0032500000000001E-2</c:v>
                </c:pt>
                <c:pt idx="3561">
                  <c:v>8.9365999999999987E-2</c:v>
                </c:pt>
                <c:pt idx="3562">
                  <c:v>8.870249999999999E-2</c:v>
                </c:pt>
                <c:pt idx="3563">
                  <c:v>8.8041499999999995E-2</c:v>
                </c:pt>
                <c:pt idx="3564">
                  <c:v>8.7384000000000003E-2</c:v>
                </c:pt>
                <c:pt idx="3565">
                  <c:v>8.6729000000000001E-2</c:v>
                </c:pt>
                <c:pt idx="3566">
                  <c:v>8.6077500000000001E-2</c:v>
                </c:pt>
                <c:pt idx="3567">
                  <c:v>8.5428499999999991E-2</c:v>
                </c:pt>
                <c:pt idx="3568">
                  <c:v>8.4782499999999997E-2</c:v>
                </c:pt>
                <c:pt idx="3569">
                  <c:v>8.4139999999999993E-2</c:v>
                </c:pt>
                <c:pt idx="3570">
                  <c:v>8.3499999999999991E-2</c:v>
                </c:pt>
                <c:pt idx="3571">
                  <c:v>8.2862999999999992E-2</c:v>
                </c:pt>
                <c:pt idx="3572">
                  <c:v>8.2228999999999997E-2</c:v>
                </c:pt>
                <c:pt idx="3573">
                  <c:v>8.159799999999999E-2</c:v>
                </c:pt>
                <c:pt idx="3574">
                  <c:v>8.097E-2</c:v>
                </c:pt>
                <c:pt idx="3575">
                  <c:v>8.0344499999999999E-2</c:v>
                </c:pt>
                <c:pt idx="3576">
                  <c:v>7.9722500000000002E-2</c:v>
                </c:pt>
                <c:pt idx="3577">
                  <c:v>7.9103499999999993E-2</c:v>
                </c:pt>
                <c:pt idx="3578">
                  <c:v>7.8487000000000001E-2</c:v>
                </c:pt>
                <c:pt idx="3579">
                  <c:v>7.7873999999999999E-2</c:v>
                </c:pt>
                <c:pt idx="3580">
                  <c:v>7.7263499999999999E-2</c:v>
                </c:pt>
                <c:pt idx="3581">
                  <c:v>7.6656500000000002E-2</c:v>
                </c:pt>
                <c:pt idx="3582">
                  <c:v>7.6051999999999995E-2</c:v>
                </c:pt>
                <c:pt idx="3583">
                  <c:v>7.545099999999999E-2</c:v>
                </c:pt>
                <c:pt idx="3584">
                  <c:v>7.4852499999999988E-2</c:v>
                </c:pt>
                <c:pt idx="3585">
                  <c:v>7.4257000000000004E-2</c:v>
                </c:pt>
                <c:pt idx="3586">
                  <c:v>7.3664499999999994E-2</c:v>
                </c:pt>
                <c:pt idx="3587">
                  <c:v>7.3074999999999987E-2</c:v>
                </c:pt>
                <c:pt idx="3588">
                  <c:v>7.2488499999999997E-2</c:v>
                </c:pt>
                <c:pt idx="3589">
                  <c:v>7.1904999999999997E-2</c:v>
                </c:pt>
                <c:pt idx="3590">
                  <c:v>7.1324499999999999E-2</c:v>
                </c:pt>
                <c:pt idx="3591">
                  <c:v>7.074699999999999E-2</c:v>
                </c:pt>
                <c:pt idx="3592">
                  <c:v>7.0172499999999999E-2</c:v>
                </c:pt>
                <c:pt idx="3593">
                  <c:v>6.9600499999999996E-2</c:v>
                </c:pt>
                <c:pt idx="3594">
                  <c:v>6.9031999999999996E-2</c:v>
                </c:pt>
                <c:pt idx="3595">
                  <c:v>6.8465999999999999E-2</c:v>
                </c:pt>
                <c:pt idx="3596">
                  <c:v>6.7903499999999992E-2</c:v>
                </c:pt>
                <c:pt idx="3597">
                  <c:v>6.7343500000000001E-2</c:v>
                </c:pt>
                <c:pt idx="3598">
                  <c:v>6.6786499999999999E-2</c:v>
                </c:pt>
                <c:pt idx="3599">
                  <c:v>6.62325E-2</c:v>
                </c:pt>
                <c:pt idx="3600">
                  <c:v>6.568149999999999E-2</c:v>
                </c:pt>
                <c:pt idx="3601">
                  <c:v>6.5133499999999997E-2</c:v>
                </c:pt>
                <c:pt idx="3602">
                  <c:v>6.4588499999999993E-2</c:v>
                </c:pt>
                <c:pt idx="3603">
                  <c:v>6.4046499999999992E-2</c:v>
                </c:pt>
                <c:pt idx="3604">
                  <c:v>6.3506999999999994E-2</c:v>
                </c:pt>
                <c:pt idx="3605">
                  <c:v>6.2970999999999999E-2</c:v>
                </c:pt>
                <c:pt idx="3606">
                  <c:v>6.24375E-2</c:v>
                </c:pt>
                <c:pt idx="3607">
                  <c:v>6.1907499999999997E-2</c:v>
                </c:pt>
                <c:pt idx="3608">
                  <c:v>6.1379999999999997E-2</c:v>
                </c:pt>
                <c:pt idx="3609">
                  <c:v>6.08555E-2</c:v>
                </c:pt>
                <c:pt idx="3610">
                  <c:v>6.0333499999999998E-2</c:v>
                </c:pt>
                <c:pt idx="3611">
                  <c:v>5.9814999999999993E-2</c:v>
                </c:pt>
                <c:pt idx="3612">
                  <c:v>5.9298999999999998E-2</c:v>
                </c:pt>
                <c:pt idx="3613">
                  <c:v>5.8786499999999998E-2</c:v>
                </c:pt>
                <c:pt idx="3614">
                  <c:v>5.8276500000000002E-2</c:v>
                </c:pt>
                <c:pt idx="3615">
                  <c:v>5.7769500000000001E-2</c:v>
                </c:pt>
                <c:pt idx="3616">
                  <c:v>5.7265500000000004E-2</c:v>
                </c:pt>
                <c:pt idx="3617">
                  <c:v>5.6763999999999995E-2</c:v>
                </c:pt>
                <c:pt idx="3618">
                  <c:v>5.6265999999999997E-2</c:v>
                </c:pt>
                <c:pt idx="3619">
                  <c:v>5.5770500000000001E-2</c:v>
                </c:pt>
                <c:pt idx="3620">
                  <c:v>5.5278000000000001E-2</c:v>
                </c:pt>
                <c:pt idx="3621">
                  <c:v>5.4788500000000004E-2</c:v>
                </c:pt>
                <c:pt idx="3622">
                  <c:v>5.4301499999999996E-2</c:v>
                </c:pt>
                <c:pt idx="3623">
                  <c:v>5.3817499999999997E-2</c:v>
                </c:pt>
                <c:pt idx="3624">
                  <c:v>5.3336499999999995E-2</c:v>
                </c:pt>
                <c:pt idx="3625">
                  <c:v>5.2858499999999996E-2</c:v>
                </c:pt>
                <c:pt idx="3626">
                  <c:v>5.23835E-2</c:v>
                </c:pt>
                <c:pt idx="3627">
                  <c:v>5.1910999999999992E-2</c:v>
                </c:pt>
                <c:pt idx="3628">
                  <c:v>5.1441500000000001E-2</c:v>
                </c:pt>
                <c:pt idx="3629">
                  <c:v>5.0974999999999993E-2</c:v>
                </c:pt>
                <c:pt idx="3630">
                  <c:v>5.0511E-2</c:v>
                </c:pt>
                <c:pt idx="3631">
                  <c:v>5.0049999999999997E-2</c:v>
                </c:pt>
                <c:pt idx="3632">
                  <c:v>4.9592000000000004E-2</c:v>
                </c:pt>
                <c:pt idx="3633">
                  <c:v>4.91365E-2</c:v>
                </c:pt>
                <c:pt idx="3634">
                  <c:v>4.8683999999999998E-2</c:v>
                </c:pt>
                <c:pt idx="3635">
                  <c:v>4.82345E-2</c:v>
                </c:pt>
                <c:pt idx="3636">
                  <c:v>4.7787999999999997E-2</c:v>
                </c:pt>
                <c:pt idx="3637">
                  <c:v>4.7343999999999997E-2</c:v>
                </c:pt>
                <c:pt idx="3638">
                  <c:v>4.69025E-2</c:v>
                </c:pt>
                <c:pt idx="3639">
                  <c:v>4.6463999999999998E-2</c:v>
                </c:pt>
                <c:pt idx="3640">
                  <c:v>4.60285E-2</c:v>
                </c:pt>
                <c:pt idx="3641">
                  <c:v>4.5595999999999991E-2</c:v>
                </c:pt>
                <c:pt idx="3642">
                  <c:v>4.5165999999999998E-2</c:v>
                </c:pt>
                <c:pt idx="3643">
                  <c:v>4.4738499999999994E-2</c:v>
                </c:pt>
                <c:pt idx="3644">
                  <c:v>4.4313999999999999E-2</c:v>
                </c:pt>
                <c:pt idx="3645">
                  <c:v>4.3892499999999994E-2</c:v>
                </c:pt>
                <c:pt idx="3646">
                  <c:v>4.3473499999999998E-2</c:v>
                </c:pt>
                <c:pt idx="3647">
                  <c:v>4.3057499999999992E-2</c:v>
                </c:pt>
                <c:pt idx="3648">
                  <c:v>4.2643999999999994E-2</c:v>
                </c:pt>
                <c:pt idx="3649">
                  <c:v>4.2233499999999993E-2</c:v>
                </c:pt>
                <c:pt idx="3650">
                  <c:v>4.1825500000000002E-2</c:v>
                </c:pt>
                <c:pt idx="3651">
                  <c:v>4.1420499999999999E-2</c:v>
                </c:pt>
                <c:pt idx="3652">
                  <c:v>4.1017999999999999E-2</c:v>
                </c:pt>
                <c:pt idx="3653">
                  <c:v>4.0617999999999994E-2</c:v>
                </c:pt>
                <c:pt idx="3654">
                  <c:v>4.0220999999999993E-2</c:v>
                </c:pt>
                <c:pt idx="3655">
                  <c:v>3.9826499999999994E-2</c:v>
                </c:pt>
                <c:pt idx="3656">
                  <c:v>3.9434999999999998E-2</c:v>
                </c:pt>
                <c:pt idx="3657">
                  <c:v>3.9045999999999997E-2</c:v>
                </c:pt>
                <c:pt idx="3658">
                  <c:v>3.866E-2</c:v>
                </c:pt>
                <c:pt idx="3659">
                  <c:v>3.8276499999999998E-2</c:v>
                </c:pt>
                <c:pt idx="3660">
                  <c:v>3.7895499999999999E-2</c:v>
                </c:pt>
                <c:pt idx="3661">
                  <c:v>3.7517000000000002E-2</c:v>
                </c:pt>
                <c:pt idx="3662">
                  <c:v>3.7141499999999994E-2</c:v>
                </c:pt>
                <c:pt idx="3663">
                  <c:v>3.6768500000000003E-2</c:v>
                </c:pt>
                <c:pt idx="3664">
                  <c:v>3.63985E-2</c:v>
                </c:pt>
                <c:pt idx="3665">
                  <c:v>3.60305E-2</c:v>
                </c:pt>
                <c:pt idx="3666">
                  <c:v>3.5665499999999996E-2</c:v>
                </c:pt>
                <c:pt idx="3667">
                  <c:v>3.5303499999999995E-2</c:v>
                </c:pt>
                <c:pt idx="3668">
                  <c:v>3.4943499999999995E-2</c:v>
                </c:pt>
                <c:pt idx="3669">
                  <c:v>3.4586499999999999E-2</c:v>
                </c:pt>
                <c:pt idx="3670">
                  <c:v>3.4231499999999998E-2</c:v>
                </c:pt>
                <c:pt idx="3671">
                  <c:v>3.3879499999999993E-2</c:v>
                </c:pt>
                <c:pt idx="3672">
                  <c:v>3.3529999999999997E-2</c:v>
                </c:pt>
                <c:pt idx="3673">
                  <c:v>3.3183499999999998E-2</c:v>
                </c:pt>
                <c:pt idx="3674">
                  <c:v>3.2839E-2</c:v>
                </c:pt>
                <c:pt idx="3675">
                  <c:v>3.2496999999999998E-2</c:v>
                </c:pt>
                <c:pt idx="3676">
                  <c:v>3.2157999999999999E-2</c:v>
                </c:pt>
                <c:pt idx="3677">
                  <c:v>3.1821499999999996E-2</c:v>
                </c:pt>
                <c:pt idx="3678">
                  <c:v>3.1486999999999994E-2</c:v>
                </c:pt>
                <c:pt idx="3679">
                  <c:v>3.1155499999999999E-2</c:v>
                </c:pt>
                <c:pt idx="3680">
                  <c:v>3.08265E-2</c:v>
                </c:pt>
                <c:pt idx="3681">
                  <c:v>3.0499999999999999E-2</c:v>
                </c:pt>
                <c:pt idx="3682">
                  <c:v>3.0175999999999998E-2</c:v>
                </c:pt>
                <c:pt idx="3683">
                  <c:v>2.9853999999999999E-2</c:v>
                </c:pt>
                <c:pt idx="3684">
                  <c:v>2.9534999999999999E-2</c:v>
                </c:pt>
                <c:pt idx="3685">
                  <c:v>2.9218500000000001E-2</c:v>
                </c:pt>
                <c:pt idx="3686">
                  <c:v>2.8903999999999999E-2</c:v>
                </c:pt>
                <c:pt idx="3687">
                  <c:v>2.8592499999999996E-2</c:v>
                </c:pt>
                <c:pt idx="3688">
                  <c:v>2.8282999999999999E-2</c:v>
                </c:pt>
                <c:pt idx="3689">
                  <c:v>2.7975999999999997E-2</c:v>
                </c:pt>
                <c:pt idx="3690">
                  <c:v>2.7671499999999998E-2</c:v>
                </c:pt>
                <c:pt idx="3691">
                  <c:v>2.7369500000000001E-2</c:v>
                </c:pt>
                <c:pt idx="3692">
                  <c:v>2.707E-2</c:v>
                </c:pt>
                <c:pt idx="3693">
                  <c:v>2.6772499999999998E-2</c:v>
                </c:pt>
                <c:pt idx="3694">
                  <c:v>2.6477999999999998E-2</c:v>
                </c:pt>
                <c:pt idx="3695">
                  <c:v>2.6185499999999997E-2</c:v>
                </c:pt>
                <c:pt idx="3696">
                  <c:v>2.5894999999999998E-2</c:v>
                </c:pt>
                <c:pt idx="3697">
                  <c:v>2.5607499999999998E-2</c:v>
                </c:pt>
                <c:pt idx="3698">
                  <c:v>2.5322000000000001E-2</c:v>
                </c:pt>
                <c:pt idx="3699">
                  <c:v>2.5038999999999999E-2</c:v>
                </c:pt>
                <c:pt idx="3700">
                  <c:v>2.4757999999999995E-2</c:v>
                </c:pt>
                <c:pt idx="3701">
                  <c:v>2.4479499999999998E-2</c:v>
                </c:pt>
                <c:pt idx="3702">
                  <c:v>2.4203499999999999E-2</c:v>
                </c:pt>
                <c:pt idx="3703">
                  <c:v>2.3929499999999999E-2</c:v>
                </c:pt>
                <c:pt idx="3704">
                  <c:v>2.3657999999999998E-2</c:v>
                </c:pt>
                <c:pt idx="3705">
                  <c:v>2.3389E-2</c:v>
                </c:pt>
                <c:pt idx="3706">
                  <c:v>2.3121999999999997E-2</c:v>
                </c:pt>
                <c:pt idx="3707">
                  <c:v>2.2856999999999999E-2</c:v>
                </c:pt>
                <c:pt idx="3708">
                  <c:v>2.25945E-2</c:v>
                </c:pt>
                <c:pt idx="3709">
                  <c:v>2.23345E-2</c:v>
                </c:pt>
                <c:pt idx="3710">
                  <c:v>2.2076499999999995E-2</c:v>
                </c:pt>
                <c:pt idx="3711">
                  <c:v>2.18205E-2</c:v>
                </c:pt>
                <c:pt idx="3712">
                  <c:v>2.1566999999999999E-2</c:v>
                </c:pt>
                <c:pt idx="3713">
                  <c:v>2.1315499999999998E-2</c:v>
                </c:pt>
                <c:pt idx="3714">
                  <c:v>2.1066499999999998E-2</c:v>
                </c:pt>
                <c:pt idx="3715">
                  <c:v>2.0819499999999998E-2</c:v>
                </c:pt>
                <c:pt idx="3716">
                  <c:v>2.0574499999999999E-2</c:v>
                </c:pt>
                <c:pt idx="3717">
                  <c:v>2.0331999999999999E-2</c:v>
                </c:pt>
                <c:pt idx="3718">
                  <c:v>2.0091000000000001E-2</c:v>
                </c:pt>
                <c:pt idx="3719">
                  <c:v>1.9852999999999999E-2</c:v>
                </c:pt>
                <c:pt idx="3720">
                  <c:v>1.9616499999999999E-2</c:v>
                </c:pt>
                <c:pt idx="3721">
                  <c:v>1.93825E-2</c:v>
                </c:pt>
                <c:pt idx="3722">
                  <c:v>1.9150499999999997E-2</c:v>
                </c:pt>
                <c:pt idx="3723">
                  <c:v>1.89205E-2</c:v>
                </c:pt>
                <c:pt idx="3724">
                  <c:v>1.8692500000000001E-2</c:v>
                </c:pt>
                <c:pt idx="3725">
                  <c:v>1.84665E-2</c:v>
                </c:pt>
                <c:pt idx="3726">
                  <c:v>1.8242999999999999E-2</c:v>
                </c:pt>
                <c:pt idx="3727">
                  <c:v>1.8020999999999999E-2</c:v>
                </c:pt>
                <c:pt idx="3728">
                  <c:v>1.7801500000000001E-2</c:v>
                </c:pt>
                <c:pt idx="3729">
                  <c:v>1.7583999999999999E-2</c:v>
                </c:pt>
                <c:pt idx="3730">
                  <c:v>1.7367999999999998E-2</c:v>
                </c:pt>
                <c:pt idx="3731">
                  <c:v>1.71545E-2</c:v>
                </c:pt>
                <c:pt idx="3732">
                  <c:v>1.6943E-2</c:v>
                </c:pt>
                <c:pt idx="3733">
                  <c:v>1.6733499999999998E-2</c:v>
                </c:pt>
                <c:pt idx="3734">
                  <c:v>1.6525499999999999E-2</c:v>
                </c:pt>
                <c:pt idx="3735">
                  <c:v>1.6319999999999998E-2</c:v>
                </c:pt>
                <c:pt idx="3736">
                  <c:v>1.6115999999999998E-2</c:v>
                </c:pt>
                <c:pt idx="3737">
                  <c:v>1.5914499999999998E-2</c:v>
                </c:pt>
                <c:pt idx="3738">
                  <c:v>1.5714499999999999E-2</c:v>
                </c:pt>
                <c:pt idx="3739">
                  <c:v>1.5516499999999999E-2</c:v>
                </c:pt>
                <c:pt idx="3740">
                  <c:v>1.5320500000000001E-2</c:v>
                </c:pt>
                <c:pt idx="3741">
                  <c:v>1.5126499999999999E-2</c:v>
                </c:pt>
                <c:pt idx="3742">
                  <c:v>1.4933999999999999E-2</c:v>
                </c:pt>
                <c:pt idx="3743">
                  <c:v>1.4744E-2</c:v>
                </c:pt>
                <c:pt idx="3744">
                  <c:v>1.4555499999999999E-2</c:v>
                </c:pt>
                <c:pt idx="3745">
                  <c:v>1.4368499999999999E-2</c:v>
                </c:pt>
                <c:pt idx="3746">
                  <c:v>1.4183999999999999E-2</c:v>
                </c:pt>
                <c:pt idx="3747">
                  <c:v>1.4001E-2</c:v>
                </c:pt>
                <c:pt idx="3748">
                  <c:v>1.3819999999999999E-2</c:v>
                </c:pt>
                <c:pt idx="3749">
                  <c:v>1.3640499999999998E-2</c:v>
                </c:pt>
                <c:pt idx="3750">
                  <c:v>1.3462999999999999E-2</c:v>
                </c:pt>
                <c:pt idx="3751">
                  <c:v>1.3286999999999998E-2</c:v>
                </c:pt>
                <c:pt idx="3752">
                  <c:v>1.3113E-2</c:v>
                </c:pt>
                <c:pt idx="3753">
                  <c:v>1.2940999999999999E-2</c:v>
                </c:pt>
                <c:pt idx="3754">
                  <c:v>1.2770500000000001E-2</c:v>
                </c:pt>
                <c:pt idx="3755">
                  <c:v>1.2601999999999999E-2</c:v>
                </c:pt>
                <c:pt idx="3756">
                  <c:v>1.2435E-2</c:v>
                </c:pt>
                <c:pt idx="3757">
                  <c:v>1.2269500000000001E-2</c:v>
                </c:pt>
                <c:pt idx="3758">
                  <c:v>1.2106E-2</c:v>
                </c:pt>
                <c:pt idx="3759">
                  <c:v>1.1944E-2</c:v>
                </c:pt>
                <c:pt idx="3760">
                  <c:v>1.1783999999999999E-2</c:v>
                </c:pt>
                <c:pt idx="3761">
                  <c:v>1.16255E-2</c:v>
                </c:pt>
                <c:pt idx="3762">
                  <c:v>1.14685E-2</c:v>
                </c:pt>
                <c:pt idx="3763">
                  <c:v>1.1313499999999999E-2</c:v>
                </c:pt>
                <c:pt idx="3764">
                  <c:v>1.116E-2</c:v>
                </c:pt>
                <c:pt idx="3765">
                  <c:v>1.1008E-2</c:v>
                </c:pt>
                <c:pt idx="3766">
                  <c:v>1.0858E-2</c:v>
                </c:pt>
                <c:pt idx="3767">
                  <c:v>1.0709E-2</c:v>
                </c:pt>
                <c:pt idx="3768">
                  <c:v>1.0561999999999998E-2</c:v>
                </c:pt>
                <c:pt idx="3769">
                  <c:v>1.04165E-2</c:v>
                </c:pt>
                <c:pt idx="3770">
                  <c:v>1.0272499999999999E-2</c:v>
                </c:pt>
                <c:pt idx="3771">
                  <c:v>1.0130499999999999E-2</c:v>
                </c:pt>
                <c:pt idx="3772">
                  <c:v>9.9894999999999984E-3</c:v>
                </c:pt>
                <c:pt idx="3773">
                  <c:v>9.8504999999999981E-3</c:v>
                </c:pt>
                <c:pt idx="3774">
                  <c:v>9.7124999999999989E-3</c:v>
                </c:pt>
                <c:pt idx="3775">
                  <c:v>9.5764999999999999E-3</c:v>
                </c:pt>
                <c:pt idx="3776">
                  <c:v>9.4415000000000002E-3</c:v>
                </c:pt>
                <c:pt idx="3777">
                  <c:v>9.3084999999999991E-3</c:v>
                </c:pt>
                <c:pt idx="3778">
                  <c:v>9.1769999999999994E-3</c:v>
                </c:pt>
                <c:pt idx="3779">
                  <c:v>9.046499999999999E-3</c:v>
                </c:pt>
                <c:pt idx="3780">
                  <c:v>8.9179999999999988E-3</c:v>
                </c:pt>
                <c:pt idx="3781">
                  <c:v>8.7904999999999997E-3</c:v>
                </c:pt>
                <c:pt idx="3782">
                  <c:v>8.6644999999999986E-3</c:v>
                </c:pt>
                <c:pt idx="3783">
                  <c:v>8.5404999999999995E-3</c:v>
                </c:pt>
                <c:pt idx="3784">
                  <c:v>8.4174999999999996E-3</c:v>
                </c:pt>
                <c:pt idx="3785">
                  <c:v>8.2954999999999991E-3</c:v>
                </c:pt>
                <c:pt idx="3786">
                  <c:v>8.1754999999999987E-3</c:v>
                </c:pt>
                <c:pt idx="3787">
                  <c:v>8.0564999999999994E-3</c:v>
                </c:pt>
                <c:pt idx="3788">
                  <c:v>7.9389999999999999E-3</c:v>
                </c:pt>
                <c:pt idx="3789">
                  <c:v>7.8230000000000001E-3</c:v>
                </c:pt>
                <c:pt idx="3790">
                  <c:v>7.7085000000000001E-3</c:v>
                </c:pt>
                <c:pt idx="3791">
                  <c:v>7.5949999999999993E-3</c:v>
                </c:pt>
                <c:pt idx="3792">
                  <c:v>7.4830000000000001E-3</c:v>
                </c:pt>
                <c:pt idx="3793">
                  <c:v>7.3724999999999988E-3</c:v>
                </c:pt>
                <c:pt idx="3794">
                  <c:v>7.2630000000000004E-3</c:v>
                </c:pt>
                <c:pt idx="3795">
                  <c:v>7.1549999999999999E-3</c:v>
                </c:pt>
                <c:pt idx="3796">
                  <c:v>7.0479999999999996E-3</c:v>
                </c:pt>
                <c:pt idx="3797">
                  <c:v>6.9424999999999999E-3</c:v>
                </c:pt>
                <c:pt idx="3798">
                  <c:v>6.8384999999999991E-3</c:v>
                </c:pt>
                <c:pt idx="3799">
                  <c:v>6.7354999999999993E-3</c:v>
                </c:pt>
                <c:pt idx="3800">
                  <c:v>6.6335000000000005E-3</c:v>
                </c:pt>
                <c:pt idx="3801">
                  <c:v>6.5329999999999997E-3</c:v>
                </c:pt>
                <c:pt idx="3802">
                  <c:v>6.4335E-3</c:v>
                </c:pt>
                <c:pt idx="3803">
                  <c:v>6.3354999999999991E-3</c:v>
                </c:pt>
                <c:pt idx="3804">
                  <c:v>6.2389999999999998E-3</c:v>
                </c:pt>
                <c:pt idx="3805">
                  <c:v>6.143E-3</c:v>
                </c:pt>
                <c:pt idx="3806">
                  <c:v>6.0484999999999992E-3</c:v>
                </c:pt>
                <c:pt idx="3807">
                  <c:v>5.9554999999999999E-3</c:v>
                </c:pt>
                <c:pt idx="3808">
                  <c:v>5.8634999999999998E-3</c:v>
                </c:pt>
                <c:pt idx="3809">
                  <c:v>5.772499999999999E-3</c:v>
                </c:pt>
                <c:pt idx="3810">
                  <c:v>5.6824999999999992E-3</c:v>
                </c:pt>
                <c:pt idx="3811">
                  <c:v>5.594E-3</c:v>
                </c:pt>
                <c:pt idx="3812">
                  <c:v>5.5060000000000005E-3</c:v>
                </c:pt>
                <c:pt idx="3813">
                  <c:v>5.4194999999999998E-3</c:v>
                </c:pt>
                <c:pt idx="3814">
                  <c:v>5.3344999999999998E-3</c:v>
                </c:pt>
                <c:pt idx="3815">
                  <c:v>5.2499999999999995E-3</c:v>
                </c:pt>
                <c:pt idx="3816">
                  <c:v>5.1669999999999997E-3</c:v>
                </c:pt>
                <c:pt idx="3817">
                  <c:v>5.0849999999999992E-3</c:v>
                </c:pt>
                <c:pt idx="3818">
                  <c:v>5.0039999999999998E-3</c:v>
                </c:pt>
                <c:pt idx="3819">
                  <c:v>4.9240000000000004E-3</c:v>
                </c:pt>
                <c:pt idx="3820">
                  <c:v>4.8449999999999995E-3</c:v>
                </c:pt>
                <c:pt idx="3821">
                  <c:v>4.7669999999999995E-3</c:v>
                </c:pt>
                <c:pt idx="3822">
                  <c:v>4.6899999999999997E-3</c:v>
                </c:pt>
                <c:pt idx="3823">
                  <c:v>4.614E-3</c:v>
                </c:pt>
                <c:pt idx="3824">
                  <c:v>4.5395000000000001E-3</c:v>
                </c:pt>
                <c:pt idx="3825">
                  <c:v>4.4654999999999999E-3</c:v>
                </c:pt>
                <c:pt idx="3826">
                  <c:v>4.3924999999999997E-3</c:v>
                </c:pt>
                <c:pt idx="3827">
                  <c:v>4.3204999999999997E-3</c:v>
                </c:pt>
                <c:pt idx="3828">
                  <c:v>4.2494999999999998E-3</c:v>
                </c:pt>
                <c:pt idx="3829">
                  <c:v>4.1795000000000001E-3</c:v>
                </c:pt>
                <c:pt idx="3830">
                  <c:v>4.1104999999999996E-3</c:v>
                </c:pt>
                <c:pt idx="3831">
                  <c:v>4.0424999999999992E-3</c:v>
                </c:pt>
                <c:pt idx="3832">
                  <c:v>3.9754999999999999E-3</c:v>
                </c:pt>
                <c:pt idx="3833">
                  <c:v>3.9090000000000001E-3</c:v>
                </c:pt>
                <c:pt idx="3834">
                  <c:v>3.8440000000000002E-3</c:v>
                </c:pt>
                <c:pt idx="3835">
                  <c:v>3.7794999999999999E-3</c:v>
                </c:pt>
                <c:pt idx="3836">
                  <c:v>3.7159999999999997E-3</c:v>
                </c:pt>
                <c:pt idx="3837">
                  <c:v>3.6529999999999996E-3</c:v>
                </c:pt>
                <c:pt idx="3838">
                  <c:v>3.5914999999999996E-3</c:v>
                </c:pt>
                <c:pt idx="3839">
                  <c:v>3.5304999999999998E-3</c:v>
                </c:pt>
                <c:pt idx="3840">
                  <c:v>3.4705000000000001E-3</c:v>
                </c:pt>
                <c:pt idx="3841">
                  <c:v>3.411E-3</c:v>
                </c:pt>
                <c:pt idx="3842">
                  <c:v>3.3530000000000001E-3</c:v>
                </c:pt>
                <c:pt idx="3843">
                  <c:v>3.2949999999999998E-3</c:v>
                </c:pt>
                <c:pt idx="3844">
                  <c:v>3.2384999999999996E-3</c:v>
                </c:pt>
                <c:pt idx="3845">
                  <c:v>3.1825E-3</c:v>
                </c:pt>
                <c:pt idx="3846">
                  <c:v>3.1274999999999996E-3</c:v>
                </c:pt>
                <c:pt idx="3847">
                  <c:v>3.0729999999999998E-3</c:v>
                </c:pt>
                <c:pt idx="3848">
                  <c:v>3.0194999999999996E-3</c:v>
                </c:pt>
                <c:pt idx="3849">
                  <c:v>2.967E-3</c:v>
                </c:pt>
                <c:pt idx="3850">
                  <c:v>2.9149999999999996E-3</c:v>
                </c:pt>
                <c:pt idx="3851">
                  <c:v>2.8634999999999997E-3</c:v>
                </c:pt>
                <c:pt idx="3852">
                  <c:v>2.813E-3</c:v>
                </c:pt>
                <c:pt idx="3853">
                  <c:v>2.7634999999999999E-3</c:v>
                </c:pt>
                <c:pt idx="3854">
                  <c:v>2.7139999999999998E-3</c:v>
                </c:pt>
                <c:pt idx="3855">
                  <c:v>2.6659999999999995E-3</c:v>
                </c:pt>
                <c:pt idx="3856">
                  <c:v>2.6184999999999997E-3</c:v>
                </c:pt>
                <c:pt idx="3857">
                  <c:v>2.5714999999999996E-3</c:v>
                </c:pt>
                <c:pt idx="3858">
                  <c:v>2.5254999999999995E-3</c:v>
                </c:pt>
                <c:pt idx="3859">
                  <c:v>2.48E-3</c:v>
                </c:pt>
                <c:pt idx="3860">
                  <c:v>2.4350000000000001E-3</c:v>
                </c:pt>
                <c:pt idx="3861">
                  <c:v>2.3909999999999999E-3</c:v>
                </c:pt>
                <c:pt idx="3862">
                  <c:v>2.3474999999999998E-3</c:v>
                </c:pt>
                <c:pt idx="3863">
                  <c:v>2.3049999999999998E-3</c:v>
                </c:pt>
                <c:pt idx="3864">
                  <c:v>2.2624999999999998E-3</c:v>
                </c:pt>
                <c:pt idx="3865">
                  <c:v>2.2209999999999999E-3</c:v>
                </c:pt>
                <c:pt idx="3866">
                  <c:v>2.1804999999999997E-3</c:v>
                </c:pt>
                <c:pt idx="3867">
                  <c:v>2.14E-3</c:v>
                </c:pt>
                <c:pt idx="3868">
                  <c:v>2.1004999999999999E-3</c:v>
                </c:pt>
                <c:pt idx="3869">
                  <c:v>2.0615E-3</c:v>
                </c:pt>
                <c:pt idx="3870">
                  <c:v>2.0235000000000001E-3</c:v>
                </c:pt>
                <c:pt idx="3871">
                  <c:v>1.9854999999999999E-3</c:v>
                </c:pt>
                <c:pt idx="3872">
                  <c:v>1.9484999999999999E-3</c:v>
                </c:pt>
                <c:pt idx="3873">
                  <c:v>1.9120000000000001E-3</c:v>
                </c:pt>
                <c:pt idx="3874">
                  <c:v>1.8760000000000001E-3</c:v>
                </c:pt>
                <c:pt idx="3875">
                  <c:v>1.8404999999999999E-3</c:v>
                </c:pt>
                <c:pt idx="3876">
                  <c:v>1.8054999999999998E-3</c:v>
                </c:pt>
                <c:pt idx="3877">
                  <c:v>1.7709999999999998E-3</c:v>
                </c:pt>
                <c:pt idx="3878">
                  <c:v>1.7374999999999999E-3</c:v>
                </c:pt>
                <c:pt idx="3879">
                  <c:v>1.7044999999999999E-3</c:v>
                </c:pt>
                <c:pt idx="3880">
                  <c:v>1.6714999999999998E-3</c:v>
                </c:pt>
                <c:pt idx="3881">
                  <c:v>1.6394999999999999E-3</c:v>
                </c:pt>
                <c:pt idx="3882">
                  <c:v>1.6080000000000001E-3</c:v>
                </c:pt>
                <c:pt idx="3883">
                  <c:v>1.5770000000000001E-3</c:v>
                </c:pt>
                <c:pt idx="3884">
                  <c:v>1.5459999999999998E-3</c:v>
                </c:pt>
                <c:pt idx="3885">
                  <c:v>1.516E-3</c:v>
                </c:pt>
                <c:pt idx="3886">
                  <c:v>1.4865E-3</c:v>
                </c:pt>
                <c:pt idx="3887">
                  <c:v>1.4574999999999998E-3</c:v>
                </c:pt>
                <c:pt idx="3888">
                  <c:v>1.4289999999999999E-3</c:v>
                </c:pt>
                <c:pt idx="3889">
                  <c:v>1.4009999999999999E-3</c:v>
                </c:pt>
                <c:pt idx="3890">
                  <c:v>1.3729999999999999E-3</c:v>
                </c:pt>
                <c:pt idx="3891">
                  <c:v>1.3459999999999998E-3</c:v>
                </c:pt>
                <c:pt idx="3892">
                  <c:v>1.3190000000000001E-3</c:v>
                </c:pt>
                <c:pt idx="3893">
                  <c:v>1.2929999999999999E-3</c:v>
                </c:pt>
                <c:pt idx="3894">
                  <c:v>1.2669999999999999E-3</c:v>
                </c:pt>
                <c:pt idx="3895">
                  <c:v>1.2415E-3</c:v>
                </c:pt>
                <c:pt idx="3896">
                  <c:v>1.2164999999999999E-3</c:v>
                </c:pt>
                <c:pt idx="3897">
                  <c:v>1.1919999999999999E-3</c:v>
                </c:pt>
                <c:pt idx="3898">
                  <c:v>1.168E-3</c:v>
                </c:pt>
                <c:pt idx="3899">
                  <c:v>1.1444999999999999E-3</c:v>
                </c:pt>
                <c:pt idx="3900">
                  <c:v>1.121E-3</c:v>
                </c:pt>
                <c:pt idx="3901">
                  <c:v>1.0984999999999999E-3</c:v>
                </c:pt>
                <c:pt idx="3902">
                  <c:v>1.0759999999999999E-3</c:v>
                </c:pt>
                <c:pt idx="3903">
                  <c:v>1.0535E-3</c:v>
                </c:pt>
                <c:pt idx="3904">
                  <c:v>1.0319999999999999E-3</c:v>
                </c:pt>
                <c:pt idx="3905">
                  <c:v>1.0104999999999999E-3</c:v>
                </c:pt>
                <c:pt idx="3906">
                  <c:v>9.8999999999999978E-4</c:v>
                </c:pt>
                <c:pt idx="3907">
                  <c:v>9.6949999999999998E-4</c:v>
                </c:pt>
                <c:pt idx="3908">
                  <c:v>9.4899999999999997E-4</c:v>
                </c:pt>
                <c:pt idx="3909">
                  <c:v>9.2949999999999988E-4</c:v>
                </c:pt>
                <c:pt idx="3910">
                  <c:v>9.1E-4</c:v>
                </c:pt>
                <c:pt idx="3911">
                  <c:v>8.9049999999999991E-4</c:v>
                </c:pt>
                <c:pt idx="3912">
                  <c:v>8.7200000000000005E-4</c:v>
                </c:pt>
                <c:pt idx="3913">
                  <c:v>8.5349999999999998E-4</c:v>
                </c:pt>
                <c:pt idx="3914">
                  <c:v>8.3549999999999998E-4</c:v>
                </c:pt>
                <c:pt idx="3915">
                  <c:v>8.1749999999999987E-4</c:v>
                </c:pt>
                <c:pt idx="3916">
                  <c:v>8.0000000000000004E-4</c:v>
                </c:pt>
                <c:pt idx="3917">
                  <c:v>7.8300000000000006E-4</c:v>
                </c:pt>
                <c:pt idx="3918">
                  <c:v>7.6650000000000004E-4</c:v>
                </c:pt>
                <c:pt idx="3919">
                  <c:v>7.4999999999999991E-4</c:v>
                </c:pt>
                <c:pt idx="3920">
                  <c:v>7.3349999999999989E-4</c:v>
                </c:pt>
                <c:pt idx="3921">
                  <c:v>7.1749999999999993E-4</c:v>
                </c:pt>
                <c:pt idx="3922">
                  <c:v>7.0199999999999993E-4</c:v>
                </c:pt>
                <c:pt idx="3923">
                  <c:v>6.87E-4</c:v>
                </c:pt>
                <c:pt idx="3924">
                  <c:v>6.7199999999999985E-4</c:v>
                </c:pt>
                <c:pt idx="3925">
                  <c:v>6.5699999999999992E-4</c:v>
                </c:pt>
                <c:pt idx="3926">
                  <c:v>6.4249999999999995E-4</c:v>
                </c:pt>
                <c:pt idx="3927">
                  <c:v>6.2849999999999994E-4</c:v>
                </c:pt>
                <c:pt idx="3928">
                  <c:v>6.1450000000000003E-4</c:v>
                </c:pt>
                <c:pt idx="3929">
                  <c:v>6.0099999999999997E-4</c:v>
                </c:pt>
                <c:pt idx="3930">
                  <c:v>5.8749999999999991E-4</c:v>
                </c:pt>
                <c:pt idx="3931">
                  <c:v>5.7449999999999992E-4</c:v>
                </c:pt>
                <c:pt idx="3932">
                  <c:v>5.6150000000000004E-4</c:v>
                </c:pt>
                <c:pt idx="3933">
                  <c:v>5.4900000000000001E-4</c:v>
                </c:pt>
                <c:pt idx="3934">
                  <c:v>5.3699999999999993E-4</c:v>
                </c:pt>
                <c:pt idx="3935">
                  <c:v>5.2450000000000001E-4</c:v>
                </c:pt>
                <c:pt idx="3936">
                  <c:v>5.13E-4</c:v>
                </c:pt>
                <c:pt idx="3937">
                  <c:v>5.0099999999999993E-4</c:v>
                </c:pt>
                <c:pt idx="3938">
                  <c:v>4.8949999999999992E-4</c:v>
                </c:pt>
                <c:pt idx="3939">
                  <c:v>4.7849999999999998E-4</c:v>
                </c:pt>
                <c:pt idx="3940">
                  <c:v>4.6749999999999998E-4</c:v>
                </c:pt>
                <c:pt idx="3941">
                  <c:v>4.57E-4</c:v>
                </c:pt>
                <c:pt idx="3942">
                  <c:v>4.4650000000000001E-4</c:v>
                </c:pt>
                <c:pt idx="3943">
                  <c:v>4.3600000000000003E-4</c:v>
                </c:pt>
                <c:pt idx="3944">
                  <c:v>4.2599999999999995E-4</c:v>
                </c:pt>
                <c:pt idx="3945">
                  <c:v>4.1599999999999997E-4</c:v>
                </c:pt>
                <c:pt idx="3946">
                  <c:v>4.0649999999999996E-4</c:v>
                </c:pt>
                <c:pt idx="3947">
                  <c:v>3.97E-4</c:v>
                </c:pt>
                <c:pt idx="3948">
                  <c:v>3.8749999999999999E-4</c:v>
                </c:pt>
                <c:pt idx="3949">
                  <c:v>3.7849999999999998E-4</c:v>
                </c:pt>
                <c:pt idx="3950">
                  <c:v>3.6949999999999993E-4</c:v>
                </c:pt>
                <c:pt idx="3951">
                  <c:v>3.6049999999999998E-4</c:v>
                </c:pt>
                <c:pt idx="3952">
                  <c:v>3.5199999999999999E-4</c:v>
                </c:pt>
                <c:pt idx="3953">
                  <c:v>3.4400000000000001E-4</c:v>
                </c:pt>
                <c:pt idx="3954">
                  <c:v>3.3550000000000002E-4</c:v>
                </c:pt>
                <c:pt idx="3955">
                  <c:v>3.2749999999999999E-4</c:v>
                </c:pt>
                <c:pt idx="3956">
                  <c:v>3.1949999999999996E-4</c:v>
                </c:pt>
                <c:pt idx="3957">
                  <c:v>3.1199999999999999E-4</c:v>
                </c:pt>
                <c:pt idx="3958">
                  <c:v>3.0449999999999997E-4</c:v>
                </c:pt>
                <c:pt idx="3959">
                  <c:v>2.9700000000000001E-4</c:v>
                </c:pt>
                <c:pt idx="3960">
                  <c:v>2.9E-4</c:v>
                </c:pt>
                <c:pt idx="3961">
                  <c:v>2.8299999999999999E-4</c:v>
                </c:pt>
                <c:pt idx="3962">
                  <c:v>2.7599999999999999E-4</c:v>
                </c:pt>
                <c:pt idx="3963">
                  <c:v>2.6899999999999998E-4</c:v>
                </c:pt>
                <c:pt idx="3964">
                  <c:v>2.6249999999999998E-4</c:v>
                </c:pt>
                <c:pt idx="3965">
                  <c:v>2.5599999999999999E-4</c:v>
                </c:pt>
                <c:pt idx="3966">
                  <c:v>2.4949999999999999E-4</c:v>
                </c:pt>
                <c:pt idx="3967">
                  <c:v>2.4349999999999998E-4</c:v>
                </c:pt>
                <c:pt idx="3968">
                  <c:v>2.375E-4</c:v>
                </c:pt>
                <c:pt idx="3969">
                  <c:v>2.3149999999999999E-4</c:v>
                </c:pt>
                <c:pt idx="3970">
                  <c:v>2.2549999999999998E-4</c:v>
                </c:pt>
                <c:pt idx="3971">
                  <c:v>2.1999999999999998E-4</c:v>
                </c:pt>
                <c:pt idx="3972">
                  <c:v>2.1449999999999998E-4</c:v>
                </c:pt>
                <c:pt idx="3973">
                  <c:v>2.0899999999999998E-4</c:v>
                </c:pt>
                <c:pt idx="3974">
                  <c:v>2.04E-4</c:v>
                </c:pt>
                <c:pt idx="3975">
                  <c:v>1.985E-4</c:v>
                </c:pt>
                <c:pt idx="3976">
                  <c:v>1.9349999999999999E-4</c:v>
                </c:pt>
                <c:pt idx="3977">
                  <c:v>1.885E-4</c:v>
                </c:pt>
                <c:pt idx="3978">
                  <c:v>1.84E-4</c:v>
                </c:pt>
                <c:pt idx="3979">
                  <c:v>1.7900000000000001E-4</c:v>
                </c:pt>
                <c:pt idx="3980">
                  <c:v>1.7449999999999999E-4</c:v>
                </c:pt>
                <c:pt idx="3981">
                  <c:v>1.6999999999999999E-4</c:v>
                </c:pt>
                <c:pt idx="3982">
                  <c:v>1.6549999999999998E-4</c:v>
                </c:pt>
                <c:pt idx="3983">
                  <c:v>1.6099999999999998E-4</c:v>
                </c:pt>
                <c:pt idx="3984">
                  <c:v>1.5699999999999997E-4</c:v>
                </c:pt>
                <c:pt idx="3985">
                  <c:v>1.5299999999999998E-4</c:v>
                </c:pt>
                <c:pt idx="3986">
                  <c:v>1.4899999999999999E-4</c:v>
                </c:pt>
                <c:pt idx="3987">
                  <c:v>1.45E-4</c:v>
                </c:pt>
                <c:pt idx="3988">
                  <c:v>1.4099999999999998E-4</c:v>
                </c:pt>
                <c:pt idx="3989">
                  <c:v>1.3750000000000001E-4</c:v>
                </c:pt>
                <c:pt idx="3990">
                  <c:v>1.34E-4</c:v>
                </c:pt>
                <c:pt idx="3991">
                  <c:v>1.2999999999999999E-4</c:v>
                </c:pt>
                <c:pt idx="3992">
                  <c:v>1.2649999999999998E-4</c:v>
                </c:pt>
                <c:pt idx="3993">
                  <c:v>1.2349999999999999E-4</c:v>
                </c:pt>
                <c:pt idx="3994">
                  <c:v>1.2E-4</c:v>
                </c:pt>
                <c:pt idx="3995">
                  <c:v>1.17E-4</c:v>
                </c:pt>
                <c:pt idx="3996">
                  <c:v>1.1349999999999999E-4</c:v>
                </c:pt>
                <c:pt idx="3997">
                  <c:v>1.1049999999999999E-4</c:v>
                </c:pt>
                <c:pt idx="3998">
                  <c:v>1.075E-4</c:v>
                </c:pt>
                <c:pt idx="3999">
                  <c:v>1.0449999999999999E-4</c:v>
                </c:pt>
                <c:pt idx="4000">
                  <c:v>1.0149999999999999E-4</c:v>
                </c:pt>
                <c:pt idx="4001">
                  <c:v>9.8999999999999994E-5</c:v>
                </c:pt>
                <c:pt idx="4002">
                  <c:v>9.5999999999999989E-5</c:v>
                </c:pt>
                <c:pt idx="4003">
                  <c:v>9.3499999999999996E-5</c:v>
                </c:pt>
                <c:pt idx="4004">
                  <c:v>9.0999999999999989E-5</c:v>
                </c:pt>
                <c:pt idx="4005">
                  <c:v>8.8499999999999996E-5</c:v>
                </c:pt>
                <c:pt idx="4006">
                  <c:v>8.6000000000000003E-5</c:v>
                </c:pt>
                <c:pt idx="4007">
                  <c:v>8.3499999999999997E-5</c:v>
                </c:pt>
                <c:pt idx="4008">
                  <c:v>8.1000000000000004E-5</c:v>
                </c:pt>
                <c:pt idx="4009">
                  <c:v>7.8999999999999996E-5</c:v>
                </c:pt>
                <c:pt idx="4010">
                  <c:v>7.6499999999999989E-5</c:v>
                </c:pt>
                <c:pt idx="4011">
                  <c:v>7.4499999999999995E-5</c:v>
                </c:pt>
                <c:pt idx="4012">
                  <c:v>7.25E-5</c:v>
                </c:pt>
                <c:pt idx="4013">
                  <c:v>7.0499999999999992E-5</c:v>
                </c:pt>
                <c:pt idx="4014">
                  <c:v>6.8499999999999998E-5</c:v>
                </c:pt>
                <c:pt idx="4015">
                  <c:v>6.649999999999999E-5</c:v>
                </c:pt>
                <c:pt idx="4016">
                  <c:v>6.4499999999999996E-5</c:v>
                </c:pt>
                <c:pt idx="4017">
                  <c:v>6.2500000000000001E-5</c:v>
                </c:pt>
                <c:pt idx="4018">
                  <c:v>6.0999999999999999E-5</c:v>
                </c:pt>
                <c:pt idx="4019">
                  <c:v>5.8999999999999998E-5</c:v>
                </c:pt>
                <c:pt idx="4020">
                  <c:v>5.7499999999999995E-5</c:v>
                </c:pt>
                <c:pt idx="4021">
                  <c:v>5.5500000000000001E-5</c:v>
                </c:pt>
                <c:pt idx="4022">
                  <c:v>5.3999999999999998E-5</c:v>
                </c:pt>
                <c:pt idx="4023">
                  <c:v>5.2499999999999995E-5</c:v>
                </c:pt>
                <c:pt idx="4024">
                  <c:v>5.1E-5</c:v>
                </c:pt>
                <c:pt idx="4025">
                  <c:v>4.9499999999999997E-5</c:v>
                </c:pt>
                <c:pt idx="4026">
                  <c:v>4.7999999999999994E-5</c:v>
                </c:pt>
                <c:pt idx="4027">
                  <c:v>4.6499999999999999E-5</c:v>
                </c:pt>
                <c:pt idx="4028">
                  <c:v>4.4999999999999996E-5</c:v>
                </c:pt>
                <c:pt idx="4029">
                  <c:v>4.3999999999999999E-5</c:v>
                </c:pt>
                <c:pt idx="4030">
                  <c:v>4.2499999999999996E-5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84BB-4930-91A9-7DC9CCDCAEB5}"/>
            </c:ext>
          </c:extLst>
        </c:ser>
        <c:ser>
          <c:idx val="5"/>
          <c:order val="3"/>
          <c:tx>
            <c:strRef>
              <c:f>'Band-50%_lr-0.0001_Open-All_Nor'!$T$2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'Band-50%_lr-0.0001_Open-All_Nor'!$M$3:$M$23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'Band-50%_lr-0.0001_Open-All_Nor'!$T$3:$T$23</c:f>
              <c:numCache>
                <c:formatCode>General</c:formatCode>
                <c:ptCount val="21"/>
                <c:pt idx="0">
                  <c:v>0.02</c:v>
                </c:pt>
                <c:pt idx="1">
                  <c:v>4.9999999999999996E-2</c:v>
                </c:pt>
                <c:pt idx="2">
                  <c:v>9.9999999999999992E-2</c:v>
                </c:pt>
                <c:pt idx="3">
                  <c:v>0.18499999999999997</c:v>
                </c:pt>
                <c:pt idx="4">
                  <c:v>0.315</c:v>
                </c:pt>
                <c:pt idx="5">
                  <c:v>0.5</c:v>
                </c:pt>
                <c:pt idx="6">
                  <c:v>0.70499999999999985</c:v>
                </c:pt>
                <c:pt idx="7">
                  <c:v>0.85999999999999988</c:v>
                </c:pt>
                <c:pt idx="8">
                  <c:v>0.90999999999999992</c:v>
                </c:pt>
                <c:pt idx="9">
                  <c:v>0.85499999999999998</c:v>
                </c:pt>
                <c:pt idx="10">
                  <c:v>0.74499999999999988</c:v>
                </c:pt>
                <c:pt idx="11">
                  <c:v>0.58499999999999996</c:v>
                </c:pt>
                <c:pt idx="12">
                  <c:v>0.37499999999999994</c:v>
                </c:pt>
                <c:pt idx="13">
                  <c:v>0.17</c:v>
                </c:pt>
                <c:pt idx="14">
                  <c:v>0.04</c:v>
                </c:pt>
                <c:pt idx="15">
                  <c:v>5.0000000000000001E-3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4BB-4930-91A9-7DC9CCDCAEB5}"/>
            </c:ext>
          </c:extLst>
        </c:ser>
        <c:ser>
          <c:idx val="2"/>
          <c:order val="4"/>
          <c:tx>
            <c:strRef>
              <c:f>'Band-50%_lr-0.0001_Open-All_Nor'!$E$2</c:f>
              <c:strCache>
                <c:ptCount val="1"/>
                <c:pt idx="0">
                  <c:v>C3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'Band-50%_lr-0.0001_Open-All_Nor'!$A$3:$A$4033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'Band-50%_lr-0.0001_Open-All_Nor'!$J$3:$J$4033</c:f>
              <c:numCache>
                <c:formatCode>General</c:formatCode>
                <c:ptCount val="40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4.9999999999999998E-7</c:v>
                </c:pt>
                <c:pt idx="3135">
                  <c:v>4.9999999999999998E-7</c:v>
                </c:pt>
                <c:pt idx="3136">
                  <c:v>4.9999999999999998E-7</c:v>
                </c:pt>
                <c:pt idx="3137">
                  <c:v>4.9999999999999998E-7</c:v>
                </c:pt>
                <c:pt idx="3138">
                  <c:v>4.9999999999999998E-7</c:v>
                </c:pt>
                <c:pt idx="3139">
                  <c:v>4.9999999999999998E-7</c:v>
                </c:pt>
                <c:pt idx="3140">
                  <c:v>4.9999999999999998E-7</c:v>
                </c:pt>
                <c:pt idx="3141">
                  <c:v>4.9999999999999998E-7</c:v>
                </c:pt>
                <c:pt idx="3142">
                  <c:v>4.9999999999999998E-7</c:v>
                </c:pt>
                <c:pt idx="3143">
                  <c:v>4.9999999999999998E-7</c:v>
                </c:pt>
                <c:pt idx="3144">
                  <c:v>4.9999999999999998E-7</c:v>
                </c:pt>
                <c:pt idx="3145">
                  <c:v>4.9999999999999998E-7</c:v>
                </c:pt>
                <c:pt idx="3146">
                  <c:v>4.9999999999999998E-7</c:v>
                </c:pt>
                <c:pt idx="3147">
                  <c:v>4.9999999999999998E-7</c:v>
                </c:pt>
                <c:pt idx="3148">
                  <c:v>4.9999999999999998E-7</c:v>
                </c:pt>
                <c:pt idx="3149">
                  <c:v>4.9999999999999998E-7</c:v>
                </c:pt>
                <c:pt idx="3150">
                  <c:v>4.9999999999999998E-7</c:v>
                </c:pt>
                <c:pt idx="3151">
                  <c:v>4.9999999999999998E-7</c:v>
                </c:pt>
                <c:pt idx="3152">
                  <c:v>4.9999999999999998E-7</c:v>
                </c:pt>
                <c:pt idx="3153">
                  <c:v>4.9999999999999998E-7</c:v>
                </c:pt>
                <c:pt idx="3154">
                  <c:v>4.9999999999999998E-7</c:v>
                </c:pt>
                <c:pt idx="3155">
                  <c:v>4.9999999999999998E-7</c:v>
                </c:pt>
                <c:pt idx="3156">
                  <c:v>4.9999999999999998E-7</c:v>
                </c:pt>
                <c:pt idx="3157">
                  <c:v>4.9999999999999998E-7</c:v>
                </c:pt>
                <c:pt idx="3158">
                  <c:v>4.9999999999999998E-7</c:v>
                </c:pt>
                <c:pt idx="3159">
                  <c:v>4.9999999999999998E-7</c:v>
                </c:pt>
                <c:pt idx="3160">
                  <c:v>4.9999999999999998E-7</c:v>
                </c:pt>
                <c:pt idx="3161">
                  <c:v>4.9999999999999998E-7</c:v>
                </c:pt>
                <c:pt idx="3162">
                  <c:v>4.9999999999999998E-7</c:v>
                </c:pt>
                <c:pt idx="3163">
                  <c:v>4.9999999999999998E-7</c:v>
                </c:pt>
                <c:pt idx="3164">
                  <c:v>4.9999999999999998E-7</c:v>
                </c:pt>
                <c:pt idx="3165">
                  <c:v>4.9999999999999998E-7</c:v>
                </c:pt>
                <c:pt idx="3166">
                  <c:v>4.9999999999999998E-7</c:v>
                </c:pt>
                <c:pt idx="3167">
                  <c:v>4.9999999999999998E-7</c:v>
                </c:pt>
                <c:pt idx="3168">
                  <c:v>4.9999999999999998E-7</c:v>
                </c:pt>
                <c:pt idx="3169">
                  <c:v>4.9999999999999998E-7</c:v>
                </c:pt>
                <c:pt idx="3170">
                  <c:v>4.9999999999999998E-7</c:v>
                </c:pt>
                <c:pt idx="3171">
                  <c:v>4.9999999999999998E-7</c:v>
                </c:pt>
                <c:pt idx="3172">
                  <c:v>4.9999999999999998E-7</c:v>
                </c:pt>
                <c:pt idx="3173">
                  <c:v>4.9999999999999998E-7</c:v>
                </c:pt>
                <c:pt idx="3174">
                  <c:v>4.9999999999999998E-7</c:v>
                </c:pt>
                <c:pt idx="3175">
                  <c:v>4.9999999999999998E-7</c:v>
                </c:pt>
                <c:pt idx="3176">
                  <c:v>4.9999999999999998E-7</c:v>
                </c:pt>
                <c:pt idx="3177">
                  <c:v>4.9999999999999998E-7</c:v>
                </c:pt>
                <c:pt idx="3178">
                  <c:v>4.9999999999999998E-7</c:v>
                </c:pt>
                <c:pt idx="3179">
                  <c:v>4.9999999999999998E-7</c:v>
                </c:pt>
                <c:pt idx="3180">
                  <c:v>4.9999999999999998E-7</c:v>
                </c:pt>
                <c:pt idx="3181">
                  <c:v>4.9999999999999998E-7</c:v>
                </c:pt>
                <c:pt idx="3182">
                  <c:v>4.9999999999999998E-7</c:v>
                </c:pt>
                <c:pt idx="3183">
                  <c:v>4.9999999999999998E-7</c:v>
                </c:pt>
                <c:pt idx="3184">
                  <c:v>4.9999999999999998E-7</c:v>
                </c:pt>
                <c:pt idx="3185">
                  <c:v>4.9999999999999998E-7</c:v>
                </c:pt>
                <c:pt idx="3186">
                  <c:v>4.9999999999999998E-7</c:v>
                </c:pt>
                <c:pt idx="3187">
                  <c:v>4.9999999999999998E-7</c:v>
                </c:pt>
                <c:pt idx="3188">
                  <c:v>4.9999999999999998E-7</c:v>
                </c:pt>
                <c:pt idx="3189">
                  <c:v>4.9999999999999998E-7</c:v>
                </c:pt>
                <c:pt idx="3190">
                  <c:v>4.9999999999999998E-7</c:v>
                </c:pt>
                <c:pt idx="3191">
                  <c:v>4.9999999999999998E-7</c:v>
                </c:pt>
                <c:pt idx="3192">
                  <c:v>4.9999999999999998E-7</c:v>
                </c:pt>
                <c:pt idx="3193">
                  <c:v>4.9999999999999998E-7</c:v>
                </c:pt>
                <c:pt idx="3194">
                  <c:v>4.9999999999999998E-7</c:v>
                </c:pt>
                <c:pt idx="3195">
                  <c:v>4.9999999999999998E-7</c:v>
                </c:pt>
                <c:pt idx="3196">
                  <c:v>4.9999999999999998E-7</c:v>
                </c:pt>
                <c:pt idx="3197">
                  <c:v>4.9999999999999998E-7</c:v>
                </c:pt>
                <c:pt idx="3198">
                  <c:v>4.9999999999999998E-7</c:v>
                </c:pt>
                <c:pt idx="3199">
                  <c:v>4.9999999999999998E-7</c:v>
                </c:pt>
                <c:pt idx="3200">
                  <c:v>4.9999999999999998E-7</c:v>
                </c:pt>
                <c:pt idx="3201">
                  <c:v>4.9999999999999998E-7</c:v>
                </c:pt>
                <c:pt idx="3202">
                  <c:v>4.9999999999999998E-7</c:v>
                </c:pt>
                <c:pt idx="3203">
                  <c:v>4.9999999999999998E-7</c:v>
                </c:pt>
                <c:pt idx="3204">
                  <c:v>4.9999999999999998E-7</c:v>
                </c:pt>
                <c:pt idx="3205">
                  <c:v>4.9999999999999998E-7</c:v>
                </c:pt>
                <c:pt idx="3206">
                  <c:v>4.9999999999999998E-7</c:v>
                </c:pt>
                <c:pt idx="3207">
                  <c:v>4.9999999999999998E-7</c:v>
                </c:pt>
                <c:pt idx="3208">
                  <c:v>4.9999999999999998E-7</c:v>
                </c:pt>
                <c:pt idx="3209">
                  <c:v>4.9999999999999998E-7</c:v>
                </c:pt>
                <c:pt idx="3210">
                  <c:v>4.9999999999999998E-7</c:v>
                </c:pt>
                <c:pt idx="3211">
                  <c:v>4.9999999999999998E-7</c:v>
                </c:pt>
                <c:pt idx="3212">
                  <c:v>4.9999999999999998E-7</c:v>
                </c:pt>
                <c:pt idx="3213">
                  <c:v>4.9999999999999998E-7</c:v>
                </c:pt>
                <c:pt idx="3214">
                  <c:v>4.9999999999999998E-7</c:v>
                </c:pt>
                <c:pt idx="3215">
                  <c:v>4.9999999999999998E-7</c:v>
                </c:pt>
                <c:pt idx="3216">
                  <c:v>4.9999999999999998E-7</c:v>
                </c:pt>
                <c:pt idx="3217">
                  <c:v>4.9999999999999998E-7</c:v>
                </c:pt>
                <c:pt idx="3218">
                  <c:v>4.9999999999999998E-7</c:v>
                </c:pt>
                <c:pt idx="3219">
                  <c:v>4.9999999999999998E-7</c:v>
                </c:pt>
                <c:pt idx="3220">
                  <c:v>4.9999999999999998E-7</c:v>
                </c:pt>
                <c:pt idx="3221">
                  <c:v>4.9999999999999998E-7</c:v>
                </c:pt>
                <c:pt idx="3222">
                  <c:v>4.9999999999999998E-7</c:v>
                </c:pt>
                <c:pt idx="3223">
                  <c:v>4.9999999999999998E-7</c:v>
                </c:pt>
                <c:pt idx="3224">
                  <c:v>4.9999999999999998E-7</c:v>
                </c:pt>
                <c:pt idx="3225">
                  <c:v>4.9999999999999998E-7</c:v>
                </c:pt>
                <c:pt idx="3226">
                  <c:v>4.9999999999999998E-7</c:v>
                </c:pt>
                <c:pt idx="3227">
                  <c:v>4.9999999999999998E-7</c:v>
                </c:pt>
                <c:pt idx="3228">
                  <c:v>4.9999999999999998E-7</c:v>
                </c:pt>
                <c:pt idx="3229">
                  <c:v>4.9999999999999998E-7</c:v>
                </c:pt>
                <c:pt idx="3230">
                  <c:v>4.9999999999999998E-7</c:v>
                </c:pt>
                <c:pt idx="3231">
                  <c:v>4.9999999999999998E-7</c:v>
                </c:pt>
                <c:pt idx="3232">
                  <c:v>4.9999999999999998E-7</c:v>
                </c:pt>
                <c:pt idx="3233">
                  <c:v>4.9999999999999998E-7</c:v>
                </c:pt>
                <c:pt idx="3234">
                  <c:v>4.9999999999999998E-7</c:v>
                </c:pt>
                <c:pt idx="3235">
                  <c:v>4.9999999999999998E-7</c:v>
                </c:pt>
                <c:pt idx="3236">
                  <c:v>4.9999999999999998E-7</c:v>
                </c:pt>
                <c:pt idx="3237">
                  <c:v>4.9999999999999998E-7</c:v>
                </c:pt>
                <c:pt idx="3238">
                  <c:v>4.9999999999999998E-7</c:v>
                </c:pt>
                <c:pt idx="3239">
                  <c:v>4.9999999999999998E-7</c:v>
                </c:pt>
                <c:pt idx="3240">
                  <c:v>4.9999999999999998E-7</c:v>
                </c:pt>
                <c:pt idx="3241">
                  <c:v>4.9999999999999998E-7</c:v>
                </c:pt>
                <c:pt idx="3242">
                  <c:v>4.9999999999999998E-7</c:v>
                </c:pt>
                <c:pt idx="3243">
                  <c:v>4.9999999999999998E-7</c:v>
                </c:pt>
                <c:pt idx="3244">
                  <c:v>4.9999999999999998E-7</c:v>
                </c:pt>
                <c:pt idx="3245">
                  <c:v>4.9999999999999998E-7</c:v>
                </c:pt>
                <c:pt idx="3246">
                  <c:v>4.9999999999999998E-7</c:v>
                </c:pt>
                <c:pt idx="3247">
                  <c:v>4.9999999999999998E-7</c:v>
                </c:pt>
                <c:pt idx="3248">
                  <c:v>4.9999999999999998E-7</c:v>
                </c:pt>
                <c:pt idx="3249">
                  <c:v>4.9999999999999998E-7</c:v>
                </c:pt>
                <c:pt idx="3250">
                  <c:v>4.9999999999999998E-7</c:v>
                </c:pt>
                <c:pt idx="3251">
                  <c:v>4.9999999999999998E-7</c:v>
                </c:pt>
                <c:pt idx="3252">
                  <c:v>4.9999999999999998E-7</c:v>
                </c:pt>
                <c:pt idx="3253">
                  <c:v>4.9999999999999998E-7</c:v>
                </c:pt>
                <c:pt idx="3254">
                  <c:v>4.9999999999999998E-7</c:v>
                </c:pt>
                <c:pt idx="3255">
                  <c:v>4.9999999999999998E-7</c:v>
                </c:pt>
                <c:pt idx="3256">
                  <c:v>4.9999999999999998E-7</c:v>
                </c:pt>
                <c:pt idx="3257">
                  <c:v>4.9999999999999998E-7</c:v>
                </c:pt>
                <c:pt idx="3258">
                  <c:v>4.9999999999999998E-7</c:v>
                </c:pt>
                <c:pt idx="3259">
                  <c:v>4.9999999999999998E-7</c:v>
                </c:pt>
                <c:pt idx="3260">
                  <c:v>4.9999999999999998E-7</c:v>
                </c:pt>
                <c:pt idx="3261">
                  <c:v>4.9999999999999998E-7</c:v>
                </c:pt>
                <c:pt idx="3262">
                  <c:v>4.9999999999999998E-7</c:v>
                </c:pt>
                <c:pt idx="3263">
                  <c:v>4.9999999999999998E-7</c:v>
                </c:pt>
                <c:pt idx="3264">
                  <c:v>4.9999999999999998E-7</c:v>
                </c:pt>
                <c:pt idx="3265">
                  <c:v>4.9999999999999998E-7</c:v>
                </c:pt>
                <c:pt idx="3266">
                  <c:v>4.9999999999999998E-7</c:v>
                </c:pt>
                <c:pt idx="3267">
                  <c:v>4.9999999999999998E-7</c:v>
                </c:pt>
                <c:pt idx="3268">
                  <c:v>4.9999999999999998E-7</c:v>
                </c:pt>
                <c:pt idx="3269">
                  <c:v>4.9999999999999998E-7</c:v>
                </c:pt>
                <c:pt idx="3270">
                  <c:v>4.9999999999999998E-7</c:v>
                </c:pt>
                <c:pt idx="3271">
                  <c:v>4.9999999999999998E-7</c:v>
                </c:pt>
                <c:pt idx="3272">
                  <c:v>4.9999999999999998E-7</c:v>
                </c:pt>
                <c:pt idx="3273">
                  <c:v>4.9999999999999998E-7</c:v>
                </c:pt>
                <c:pt idx="3274">
                  <c:v>4.9999999999999998E-7</c:v>
                </c:pt>
                <c:pt idx="3275">
                  <c:v>4.9999999999999998E-7</c:v>
                </c:pt>
                <c:pt idx="3276">
                  <c:v>4.9999999999999998E-7</c:v>
                </c:pt>
                <c:pt idx="3277">
                  <c:v>4.9999999999999998E-7</c:v>
                </c:pt>
                <c:pt idx="3278">
                  <c:v>4.9999999999999998E-7</c:v>
                </c:pt>
                <c:pt idx="3279">
                  <c:v>4.9999999999999998E-7</c:v>
                </c:pt>
                <c:pt idx="3280">
                  <c:v>4.9999999999999998E-7</c:v>
                </c:pt>
                <c:pt idx="3281">
                  <c:v>4.9999999999999998E-7</c:v>
                </c:pt>
                <c:pt idx="3282">
                  <c:v>4.9999999999999998E-7</c:v>
                </c:pt>
                <c:pt idx="3283">
                  <c:v>4.9999999999999998E-7</c:v>
                </c:pt>
                <c:pt idx="3284">
                  <c:v>4.9999999999999998E-7</c:v>
                </c:pt>
                <c:pt idx="3285">
                  <c:v>4.9999999999999998E-7</c:v>
                </c:pt>
                <c:pt idx="3286">
                  <c:v>4.9999999999999998E-7</c:v>
                </c:pt>
                <c:pt idx="3287">
                  <c:v>4.9999999999999998E-7</c:v>
                </c:pt>
                <c:pt idx="3288">
                  <c:v>4.9999999999999998E-7</c:v>
                </c:pt>
                <c:pt idx="3289">
                  <c:v>4.9999999999999998E-7</c:v>
                </c:pt>
                <c:pt idx="3290">
                  <c:v>4.9999999999999998E-7</c:v>
                </c:pt>
                <c:pt idx="3291">
                  <c:v>4.9999999999999998E-7</c:v>
                </c:pt>
                <c:pt idx="3292">
                  <c:v>4.9999999999999998E-7</c:v>
                </c:pt>
                <c:pt idx="3293">
                  <c:v>4.9999999999999998E-7</c:v>
                </c:pt>
                <c:pt idx="3294">
                  <c:v>4.9999999999999998E-7</c:v>
                </c:pt>
                <c:pt idx="3295">
                  <c:v>4.9999999999999998E-7</c:v>
                </c:pt>
                <c:pt idx="3296">
                  <c:v>4.9999999999999998E-7</c:v>
                </c:pt>
                <c:pt idx="3297">
                  <c:v>4.9999999999999998E-7</c:v>
                </c:pt>
                <c:pt idx="3298">
                  <c:v>4.9999999999999998E-7</c:v>
                </c:pt>
                <c:pt idx="3299">
                  <c:v>4.9999999999999998E-7</c:v>
                </c:pt>
                <c:pt idx="3300">
                  <c:v>4.9999999999999998E-7</c:v>
                </c:pt>
                <c:pt idx="3301">
                  <c:v>4.9999999999999998E-7</c:v>
                </c:pt>
                <c:pt idx="3302">
                  <c:v>4.9999999999999998E-7</c:v>
                </c:pt>
                <c:pt idx="3303">
                  <c:v>4.9999999999999998E-7</c:v>
                </c:pt>
                <c:pt idx="3304">
                  <c:v>4.9999999999999998E-7</c:v>
                </c:pt>
                <c:pt idx="3305">
                  <c:v>4.9999999999999998E-7</c:v>
                </c:pt>
                <c:pt idx="3306">
                  <c:v>4.9999999999999998E-7</c:v>
                </c:pt>
                <c:pt idx="3307">
                  <c:v>4.9999999999999998E-7</c:v>
                </c:pt>
                <c:pt idx="3308">
                  <c:v>4.9999999999999998E-7</c:v>
                </c:pt>
                <c:pt idx="3309">
                  <c:v>4.9999999999999998E-7</c:v>
                </c:pt>
                <c:pt idx="3310">
                  <c:v>4.9999999999999998E-7</c:v>
                </c:pt>
                <c:pt idx="3311">
                  <c:v>4.9999999999999998E-7</c:v>
                </c:pt>
                <c:pt idx="3312">
                  <c:v>4.9999999999999998E-7</c:v>
                </c:pt>
                <c:pt idx="3313">
                  <c:v>4.9999999999999998E-7</c:v>
                </c:pt>
                <c:pt idx="3314">
                  <c:v>4.9999999999999998E-7</c:v>
                </c:pt>
                <c:pt idx="3315">
                  <c:v>4.9999999999999998E-7</c:v>
                </c:pt>
                <c:pt idx="3316">
                  <c:v>4.9999999999999998E-7</c:v>
                </c:pt>
                <c:pt idx="3317">
                  <c:v>4.9999999999999998E-7</c:v>
                </c:pt>
                <c:pt idx="3318">
                  <c:v>4.9999999999999998E-7</c:v>
                </c:pt>
                <c:pt idx="3319">
                  <c:v>4.9999999999999998E-7</c:v>
                </c:pt>
                <c:pt idx="3320">
                  <c:v>4.9999999999999998E-7</c:v>
                </c:pt>
                <c:pt idx="3321">
                  <c:v>4.9999999999999998E-7</c:v>
                </c:pt>
                <c:pt idx="3322">
                  <c:v>4.9999999999999998E-7</c:v>
                </c:pt>
                <c:pt idx="3323">
                  <c:v>4.9999999999999998E-7</c:v>
                </c:pt>
                <c:pt idx="3324">
                  <c:v>4.9999999999999998E-7</c:v>
                </c:pt>
                <c:pt idx="3325">
                  <c:v>4.9999999999999998E-7</c:v>
                </c:pt>
                <c:pt idx="3326">
                  <c:v>4.9999999999999998E-7</c:v>
                </c:pt>
                <c:pt idx="3327">
                  <c:v>4.9999999999999998E-7</c:v>
                </c:pt>
                <c:pt idx="3328">
                  <c:v>4.9999999999999998E-7</c:v>
                </c:pt>
                <c:pt idx="3329">
                  <c:v>4.9999999999999998E-7</c:v>
                </c:pt>
                <c:pt idx="3330">
                  <c:v>4.9999999999999998E-7</c:v>
                </c:pt>
                <c:pt idx="3331">
                  <c:v>4.9999999999999998E-7</c:v>
                </c:pt>
                <c:pt idx="3332">
                  <c:v>4.9999999999999998E-7</c:v>
                </c:pt>
                <c:pt idx="3333">
                  <c:v>4.9999999999999998E-7</c:v>
                </c:pt>
                <c:pt idx="3334">
                  <c:v>4.9999999999999998E-7</c:v>
                </c:pt>
                <c:pt idx="3335">
                  <c:v>4.9999999999999998E-7</c:v>
                </c:pt>
                <c:pt idx="3336">
                  <c:v>4.9999999999999998E-7</c:v>
                </c:pt>
                <c:pt idx="3337">
                  <c:v>4.9999999999999998E-7</c:v>
                </c:pt>
                <c:pt idx="3338">
                  <c:v>4.9999999999999998E-7</c:v>
                </c:pt>
                <c:pt idx="3339">
                  <c:v>4.9999999999999998E-7</c:v>
                </c:pt>
                <c:pt idx="3340">
                  <c:v>4.9999999999999998E-7</c:v>
                </c:pt>
                <c:pt idx="3341">
                  <c:v>4.9999999999999998E-7</c:v>
                </c:pt>
                <c:pt idx="3342">
                  <c:v>4.9999999999999998E-7</c:v>
                </c:pt>
                <c:pt idx="3343">
                  <c:v>4.9999999999999998E-7</c:v>
                </c:pt>
                <c:pt idx="3344">
                  <c:v>4.9999999999999998E-7</c:v>
                </c:pt>
                <c:pt idx="3345">
                  <c:v>4.9999999999999998E-7</c:v>
                </c:pt>
                <c:pt idx="3346">
                  <c:v>4.9999999999999998E-7</c:v>
                </c:pt>
                <c:pt idx="3347">
                  <c:v>4.9999999999999998E-7</c:v>
                </c:pt>
                <c:pt idx="3348">
                  <c:v>4.9999999999999998E-7</c:v>
                </c:pt>
                <c:pt idx="3349">
                  <c:v>4.9999999999999998E-7</c:v>
                </c:pt>
                <c:pt idx="3350">
                  <c:v>4.9999999999999998E-7</c:v>
                </c:pt>
                <c:pt idx="3351">
                  <c:v>4.9999999999999998E-7</c:v>
                </c:pt>
                <c:pt idx="3352">
                  <c:v>4.9999999999999998E-7</c:v>
                </c:pt>
                <c:pt idx="3353">
                  <c:v>4.9999999999999998E-7</c:v>
                </c:pt>
                <c:pt idx="3354">
                  <c:v>4.9999999999999998E-7</c:v>
                </c:pt>
                <c:pt idx="3355">
                  <c:v>4.9999999999999998E-7</c:v>
                </c:pt>
                <c:pt idx="3356">
                  <c:v>4.9999999999999998E-7</c:v>
                </c:pt>
                <c:pt idx="3357">
                  <c:v>4.9999999999999998E-7</c:v>
                </c:pt>
                <c:pt idx="3358">
                  <c:v>4.9999999999999998E-7</c:v>
                </c:pt>
                <c:pt idx="3359">
                  <c:v>4.9999999999999998E-7</c:v>
                </c:pt>
                <c:pt idx="3360">
                  <c:v>4.9999999999999998E-7</c:v>
                </c:pt>
                <c:pt idx="3361">
                  <c:v>4.9999999999999998E-7</c:v>
                </c:pt>
                <c:pt idx="3362">
                  <c:v>4.9999999999999998E-7</c:v>
                </c:pt>
                <c:pt idx="3363">
                  <c:v>4.9999999999999998E-7</c:v>
                </c:pt>
                <c:pt idx="3364">
                  <c:v>4.9999999999999998E-7</c:v>
                </c:pt>
                <c:pt idx="3365">
                  <c:v>4.9999999999999998E-7</c:v>
                </c:pt>
                <c:pt idx="3366">
                  <c:v>4.9999999999999998E-7</c:v>
                </c:pt>
                <c:pt idx="3367">
                  <c:v>4.9999999999999998E-7</c:v>
                </c:pt>
                <c:pt idx="3368">
                  <c:v>4.9999999999999998E-7</c:v>
                </c:pt>
                <c:pt idx="3369">
                  <c:v>4.9999999999999998E-7</c:v>
                </c:pt>
                <c:pt idx="3370">
                  <c:v>4.9999999999999998E-7</c:v>
                </c:pt>
                <c:pt idx="3371">
                  <c:v>4.9999999999999998E-7</c:v>
                </c:pt>
                <c:pt idx="3372">
                  <c:v>4.9999999999999998E-7</c:v>
                </c:pt>
                <c:pt idx="3373">
                  <c:v>4.9999999999999998E-7</c:v>
                </c:pt>
                <c:pt idx="3374">
                  <c:v>4.9999999999999998E-7</c:v>
                </c:pt>
                <c:pt idx="3375">
                  <c:v>4.9999999999999998E-7</c:v>
                </c:pt>
                <c:pt idx="3376">
                  <c:v>4.9999999999999998E-7</c:v>
                </c:pt>
                <c:pt idx="3377">
                  <c:v>4.9999999999999998E-7</c:v>
                </c:pt>
                <c:pt idx="3378">
                  <c:v>4.9999999999999998E-7</c:v>
                </c:pt>
                <c:pt idx="3379">
                  <c:v>4.9999999999999998E-7</c:v>
                </c:pt>
                <c:pt idx="3380">
                  <c:v>4.9999999999999998E-7</c:v>
                </c:pt>
                <c:pt idx="3381">
                  <c:v>4.9999999999999998E-7</c:v>
                </c:pt>
                <c:pt idx="3382">
                  <c:v>4.9999999999999998E-7</c:v>
                </c:pt>
                <c:pt idx="3383">
                  <c:v>4.9999999999999998E-7</c:v>
                </c:pt>
                <c:pt idx="3384">
                  <c:v>4.9999999999999998E-7</c:v>
                </c:pt>
                <c:pt idx="3385">
                  <c:v>4.9999999999999998E-7</c:v>
                </c:pt>
                <c:pt idx="3386">
                  <c:v>4.9999999999999998E-7</c:v>
                </c:pt>
                <c:pt idx="3387">
                  <c:v>4.9999999999999998E-7</c:v>
                </c:pt>
                <c:pt idx="3388">
                  <c:v>4.9999999999999998E-7</c:v>
                </c:pt>
                <c:pt idx="3389">
                  <c:v>4.9999999999999998E-7</c:v>
                </c:pt>
                <c:pt idx="3390">
                  <c:v>4.9999999999999998E-7</c:v>
                </c:pt>
                <c:pt idx="3391">
                  <c:v>4.9999999999999998E-7</c:v>
                </c:pt>
                <c:pt idx="3392">
                  <c:v>4.9999999999999998E-7</c:v>
                </c:pt>
                <c:pt idx="3393">
                  <c:v>4.9999999999999998E-7</c:v>
                </c:pt>
                <c:pt idx="3394">
                  <c:v>4.9999999999999998E-7</c:v>
                </c:pt>
                <c:pt idx="3395">
                  <c:v>4.9999999999999998E-7</c:v>
                </c:pt>
                <c:pt idx="3396">
                  <c:v>4.9999999999999998E-7</c:v>
                </c:pt>
                <c:pt idx="3397">
                  <c:v>4.9999999999999998E-7</c:v>
                </c:pt>
                <c:pt idx="3398">
                  <c:v>4.9999999999999998E-7</c:v>
                </c:pt>
                <c:pt idx="3399">
                  <c:v>4.9999999999999998E-7</c:v>
                </c:pt>
                <c:pt idx="3400">
                  <c:v>4.9999999999999998E-7</c:v>
                </c:pt>
                <c:pt idx="3401">
                  <c:v>4.9999999999999998E-7</c:v>
                </c:pt>
                <c:pt idx="3402">
                  <c:v>4.9999999999999998E-7</c:v>
                </c:pt>
                <c:pt idx="3403">
                  <c:v>4.9999999999999998E-7</c:v>
                </c:pt>
                <c:pt idx="3404">
                  <c:v>4.9999999999999998E-7</c:v>
                </c:pt>
                <c:pt idx="3405">
                  <c:v>4.9999999999999998E-7</c:v>
                </c:pt>
                <c:pt idx="3406">
                  <c:v>4.9999999999999998E-7</c:v>
                </c:pt>
                <c:pt idx="3407">
                  <c:v>4.9999999999999998E-7</c:v>
                </c:pt>
                <c:pt idx="3408">
                  <c:v>4.9999999999999998E-7</c:v>
                </c:pt>
                <c:pt idx="3409">
                  <c:v>4.9999999999999998E-7</c:v>
                </c:pt>
                <c:pt idx="3410">
                  <c:v>4.9999999999999998E-7</c:v>
                </c:pt>
                <c:pt idx="3411">
                  <c:v>4.9999999999999998E-7</c:v>
                </c:pt>
                <c:pt idx="3412">
                  <c:v>4.9999999999999998E-7</c:v>
                </c:pt>
                <c:pt idx="3413">
                  <c:v>4.9999999999999998E-7</c:v>
                </c:pt>
                <c:pt idx="3414">
                  <c:v>4.9999999999999998E-7</c:v>
                </c:pt>
                <c:pt idx="3415">
                  <c:v>4.9999999999999998E-7</c:v>
                </c:pt>
                <c:pt idx="3416">
                  <c:v>4.9999999999999998E-7</c:v>
                </c:pt>
                <c:pt idx="3417">
                  <c:v>4.9999999999999998E-7</c:v>
                </c:pt>
                <c:pt idx="3418">
                  <c:v>4.9999999999999998E-7</c:v>
                </c:pt>
                <c:pt idx="3419">
                  <c:v>4.9999999999999998E-7</c:v>
                </c:pt>
                <c:pt idx="3420">
                  <c:v>4.9999999999999998E-7</c:v>
                </c:pt>
                <c:pt idx="3421">
                  <c:v>4.9999999999999998E-7</c:v>
                </c:pt>
                <c:pt idx="3422">
                  <c:v>4.9999999999999998E-7</c:v>
                </c:pt>
                <c:pt idx="3423">
                  <c:v>4.9999999999999998E-7</c:v>
                </c:pt>
                <c:pt idx="3424">
                  <c:v>4.9999999999999998E-7</c:v>
                </c:pt>
                <c:pt idx="3425">
                  <c:v>4.9999999999999998E-7</c:v>
                </c:pt>
                <c:pt idx="3426">
                  <c:v>4.9999999999999998E-7</c:v>
                </c:pt>
                <c:pt idx="3427">
                  <c:v>4.9999999999999998E-7</c:v>
                </c:pt>
                <c:pt idx="3428">
                  <c:v>4.9999999999999998E-7</c:v>
                </c:pt>
                <c:pt idx="3429">
                  <c:v>4.9999999999999998E-7</c:v>
                </c:pt>
                <c:pt idx="3430">
                  <c:v>4.9999999999999998E-7</c:v>
                </c:pt>
                <c:pt idx="3431">
                  <c:v>4.9999999999999998E-7</c:v>
                </c:pt>
                <c:pt idx="3432">
                  <c:v>4.9999999999999998E-7</c:v>
                </c:pt>
                <c:pt idx="3433">
                  <c:v>4.9999999999999998E-7</c:v>
                </c:pt>
                <c:pt idx="3434">
                  <c:v>4.9999999999999998E-7</c:v>
                </c:pt>
                <c:pt idx="3435">
                  <c:v>4.9999999999999998E-7</c:v>
                </c:pt>
                <c:pt idx="3436">
                  <c:v>4.9999999999999998E-7</c:v>
                </c:pt>
                <c:pt idx="3437">
                  <c:v>4.9999999999999998E-7</c:v>
                </c:pt>
                <c:pt idx="3438">
                  <c:v>4.9999999999999998E-7</c:v>
                </c:pt>
                <c:pt idx="3439">
                  <c:v>4.9999999999999998E-7</c:v>
                </c:pt>
                <c:pt idx="3440">
                  <c:v>4.9999999999999998E-7</c:v>
                </c:pt>
                <c:pt idx="3441">
                  <c:v>4.9999999999999998E-7</c:v>
                </c:pt>
                <c:pt idx="3442">
                  <c:v>4.9999999999999998E-7</c:v>
                </c:pt>
                <c:pt idx="3443">
                  <c:v>4.9999999999999998E-7</c:v>
                </c:pt>
                <c:pt idx="3444">
                  <c:v>4.9999999999999998E-7</c:v>
                </c:pt>
                <c:pt idx="3445">
                  <c:v>4.9999999999999998E-7</c:v>
                </c:pt>
                <c:pt idx="3446">
                  <c:v>4.9999999999999998E-7</c:v>
                </c:pt>
                <c:pt idx="3447">
                  <c:v>4.9999999999999998E-7</c:v>
                </c:pt>
                <c:pt idx="3448">
                  <c:v>4.9999999999999998E-7</c:v>
                </c:pt>
                <c:pt idx="3449">
                  <c:v>4.9999999999999998E-7</c:v>
                </c:pt>
                <c:pt idx="3450">
                  <c:v>4.9999999999999998E-7</c:v>
                </c:pt>
                <c:pt idx="3451">
                  <c:v>4.9999999999999998E-7</c:v>
                </c:pt>
                <c:pt idx="3452">
                  <c:v>4.9999999999999998E-7</c:v>
                </c:pt>
                <c:pt idx="3453">
                  <c:v>4.9999999999999998E-7</c:v>
                </c:pt>
                <c:pt idx="3454">
                  <c:v>4.9999999999999998E-7</c:v>
                </c:pt>
                <c:pt idx="3455">
                  <c:v>4.9999999999999998E-7</c:v>
                </c:pt>
                <c:pt idx="3456">
                  <c:v>4.9999999999999998E-7</c:v>
                </c:pt>
                <c:pt idx="3457">
                  <c:v>4.9999999999999998E-7</c:v>
                </c:pt>
                <c:pt idx="3458">
                  <c:v>4.9999999999999998E-7</c:v>
                </c:pt>
                <c:pt idx="3459">
                  <c:v>4.9999999999999998E-7</c:v>
                </c:pt>
                <c:pt idx="3460">
                  <c:v>4.9999999999999998E-7</c:v>
                </c:pt>
                <c:pt idx="3461">
                  <c:v>4.9999999999999998E-7</c:v>
                </c:pt>
                <c:pt idx="3462">
                  <c:v>4.9999999999999998E-7</c:v>
                </c:pt>
                <c:pt idx="3463">
                  <c:v>4.9999999999999998E-7</c:v>
                </c:pt>
                <c:pt idx="3464">
                  <c:v>4.9999999999999998E-7</c:v>
                </c:pt>
                <c:pt idx="3465">
                  <c:v>4.9999999999999998E-7</c:v>
                </c:pt>
                <c:pt idx="3466">
                  <c:v>4.9999999999999998E-7</c:v>
                </c:pt>
                <c:pt idx="3467">
                  <c:v>4.9999999999999998E-7</c:v>
                </c:pt>
                <c:pt idx="3468">
                  <c:v>4.9999999999999998E-7</c:v>
                </c:pt>
                <c:pt idx="3469">
                  <c:v>4.9999999999999998E-7</c:v>
                </c:pt>
                <c:pt idx="3470">
                  <c:v>4.9999999999999998E-7</c:v>
                </c:pt>
                <c:pt idx="3471">
                  <c:v>4.9999999999999998E-7</c:v>
                </c:pt>
                <c:pt idx="3472">
                  <c:v>4.9999999999999998E-7</c:v>
                </c:pt>
                <c:pt idx="3473">
                  <c:v>4.9999999999999998E-7</c:v>
                </c:pt>
                <c:pt idx="3474">
                  <c:v>4.9999999999999998E-7</c:v>
                </c:pt>
                <c:pt idx="3475">
                  <c:v>4.9999999999999998E-7</c:v>
                </c:pt>
                <c:pt idx="3476">
                  <c:v>4.9999999999999998E-7</c:v>
                </c:pt>
                <c:pt idx="3477">
                  <c:v>4.9999999999999998E-7</c:v>
                </c:pt>
                <c:pt idx="3478">
                  <c:v>4.9999999999999998E-7</c:v>
                </c:pt>
                <c:pt idx="3479">
                  <c:v>4.9999999999999998E-7</c:v>
                </c:pt>
                <c:pt idx="3480">
                  <c:v>4.9999999999999998E-7</c:v>
                </c:pt>
                <c:pt idx="3481">
                  <c:v>4.9999999999999998E-7</c:v>
                </c:pt>
                <c:pt idx="3482">
                  <c:v>4.9999999999999998E-7</c:v>
                </c:pt>
                <c:pt idx="3483">
                  <c:v>4.9999999999999998E-7</c:v>
                </c:pt>
                <c:pt idx="3484">
                  <c:v>4.9999999999999998E-7</c:v>
                </c:pt>
                <c:pt idx="3485">
                  <c:v>4.9999999999999998E-7</c:v>
                </c:pt>
                <c:pt idx="3486">
                  <c:v>4.9999999999999998E-7</c:v>
                </c:pt>
                <c:pt idx="3487">
                  <c:v>4.9999999999999998E-7</c:v>
                </c:pt>
                <c:pt idx="3488">
                  <c:v>4.9999999999999998E-7</c:v>
                </c:pt>
                <c:pt idx="3489">
                  <c:v>4.9999999999999998E-7</c:v>
                </c:pt>
                <c:pt idx="3490">
                  <c:v>4.9999999999999998E-7</c:v>
                </c:pt>
                <c:pt idx="3491">
                  <c:v>4.9999999999999998E-7</c:v>
                </c:pt>
                <c:pt idx="3492">
                  <c:v>4.9999999999999998E-7</c:v>
                </c:pt>
                <c:pt idx="3493">
                  <c:v>4.9999999999999998E-7</c:v>
                </c:pt>
                <c:pt idx="3494">
                  <c:v>4.9999999999999998E-7</c:v>
                </c:pt>
                <c:pt idx="3495">
                  <c:v>4.9999999999999998E-7</c:v>
                </c:pt>
                <c:pt idx="3496">
                  <c:v>4.9999999999999998E-7</c:v>
                </c:pt>
                <c:pt idx="3497">
                  <c:v>4.9999999999999998E-7</c:v>
                </c:pt>
                <c:pt idx="3498">
                  <c:v>4.9999999999999998E-7</c:v>
                </c:pt>
                <c:pt idx="3499">
                  <c:v>4.9999999999999998E-7</c:v>
                </c:pt>
                <c:pt idx="3500">
                  <c:v>4.9999999999999998E-7</c:v>
                </c:pt>
                <c:pt idx="3501">
                  <c:v>4.9999999999999998E-7</c:v>
                </c:pt>
                <c:pt idx="3502">
                  <c:v>4.9999999999999998E-7</c:v>
                </c:pt>
                <c:pt idx="3503">
                  <c:v>4.9999999999999998E-7</c:v>
                </c:pt>
                <c:pt idx="3504">
                  <c:v>4.9999999999999998E-7</c:v>
                </c:pt>
                <c:pt idx="3505">
                  <c:v>4.9999999999999998E-7</c:v>
                </c:pt>
                <c:pt idx="3506">
                  <c:v>4.9999999999999998E-7</c:v>
                </c:pt>
                <c:pt idx="3507">
                  <c:v>4.9999999999999998E-7</c:v>
                </c:pt>
                <c:pt idx="3508">
                  <c:v>4.9999999999999998E-7</c:v>
                </c:pt>
                <c:pt idx="3509">
                  <c:v>4.9999999999999998E-7</c:v>
                </c:pt>
                <c:pt idx="3510">
                  <c:v>4.9999999999999998E-7</c:v>
                </c:pt>
                <c:pt idx="3511">
                  <c:v>4.9999999999999998E-7</c:v>
                </c:pt>
                <c:pt idx="3512">
                  <c:v>4.9999999999999998E-7</c:v>
                </c:pt>
                <c:pt idx="3513">
                  <c:v>4.9999999999999998E-7</c:v>
                </c:pt>
                <c:pt idx="3514">
                  <c:v>4.9999999999999998E-7</c:v>
                </c:pt>
                <c:pt idx="3515">
                  <c:v>4.9999999999999998E-7</c:v>
                </c:pt>
                <c:pt idx="3516">
                  <c:v>4.9999999999999998E-7</c:v>
                </c:pt>
                <c:pt idx="3517">
                  <c:v>4.9999999999999998E-7</c:v>
                </c:pt>
                <c:pt idx="3518">
                  <c:v>4.9999999999999998E-7</c:v>
                </c:pt>
                <c:pt idx="3519">
                  <c:v>4.9999999999999998E-7</c:v>
                </c:pt>
                <c:pt idx="3520">
                  <c:v>4.9999999999999998E-7</c:v>
                </c:pt>
                <c:pt idx="3521">
                  <c:v>4.9999999999999998E-7</c:v>
                </c:pt>
                <c:pt idx="3522">
                  <c:v>4.9999999999999998E-7</c:v>
                </c:pt>
                <c:pt idx="3523">
                  <c:v>4.9999999999999998E-7</c:v>
                </c:pt>
                <c:pt idx="3524">
                  <c:v>4.9999999999999998E-7</c:v>
                </c:pt>
                <c:pt idx="3525">
                  <c:v>4.9999999999999998E-7</c:v>
                </c:pt>
                <c:pt idx="3526">
                  <c:v>4.9999999999999998E-7</c:v>
                </c:pt>
                <c:pt idx="3527">
                  <c:v>4.9999999999999998E-7</c:v>
                </c:pt>
                <c:pt idx="3528">
                  <c:v>4.9999999999999998E-7</c:v>
                </c:pt>
                <c:pt idx="3529">
                  <c:v>4.9999999999999998E-7</c:v>
                </c:pt>
                <c:pt idx="3530">
                  <c:v>4.9999999999999998E-7</c:v>
                </c:pt>
                <c:pt idx="3531">
                  <c:v>4.9999999999999998E-7</c:v>
                </c:pt>
                <c:pt idx="3532">
                  <c:v>4.9999999999999998E-7</c:v>
                </c:pt>
                <c:pt idx="3533">
                  <c:v>4.9999999999999998E-7</c:v>
                </c:pt>
                <c:pt idx="3534">
                  <c:v>4.9999999999999998E-7</c:v>
                </c:pt>
                <c:pt idx="3535">
                  <c:v>4.9999999999999998E-7</c:v>
                </c:pt>
                <c:pt idx="3536">
                  <c:v>4.9999999999999998E-7</c:v>
                </c:pt>
                <c:pt idx="3537">
                  <c:v>4.9999999999999998E-7</c:v>
                </c:pt>
                <c:pt idx="3538">
                  <c:v>4.9999999999999998E-7</c:v>
                </c:pt>
                <c:pt idx="3539">
                  <c:v>4.9999999999999998E-7</c:v>
                </c:pt>
                <c:pt idx="3540">
                  <c:v>4.9999999999999998E-7</c:v>
                </c:pt>
                <c:pt idx="3541">
                  <c:v>4.9999999999999998E-7</c:v>
                </c:pt>
                <c:pt idx="3542">
                  <c:v>4.9999999999999998E-7</c:v>
                </c:pt>
                <c:pt idx="3543">
                  <c:v>4.9999999999999998E-7</c:v>
                </c:pt>
                <c:pt idx="3544">
                  <c:v>4.9999999999999998E-7</c:v>
                </c:pt>
                <c:pt idx="3545">
                  <c:v>4.9999999999999998E-7</c:v>
                </c:pt>
                <c:pt idx="3546">
                  <c:v>4.9999999999999998E-7</c:v>
                </c:pt>
                <c:pt idx="3547">
                  <c:v>4.9999999999999998E-7</c:v>
                </c:pt>
                <c:pt idx="3548">
                  <c:v>4.9999999999999998E-7</c:v>
                </c:pt>
                <c:pt idx="3549">
                  <c:v>4.9999999999999998E-7</c:v>
                </c:pt>
                <c:pt idx="3550">
                  <c:v>4.9999999999999998E-7</c:v>
                </c:pt>
                <c:pt idx="3551">
                  <c:v>4.9999999999999998E-7</c:v>
                </c:pt>
                <c:pt idx="3552">
                  <c:v>4.9999999999999998E-7</c:v>
                </c:pt>
                <c:pt idx="3553">
                  <c:v>4.9999999999999998E-7</c:v>
                </c:pt>
                <c:pt idx="3554">
                  <c:v>4.9999999999999998E-7</c:v>
                </c:pt>
                <c:pt idx="3555">
                  <c:v>4.9999999999999998E-7</c:v>
                </c:pt>
                <c:pt idx="3556">
                  <c:v>4.9999999999999998E-7</c:v>
                </c:pt>
                <c:pt idx="3557">
                  <c:v>4.9999999999999998E-7</c:v>
                </c:pt>
                <c:pt idx="3558">
                  <c:v>4.9999999999999998E-7</c:v>
                </c:pt>
                <c:pt idx="3559">
                  <c:v>4.9999999999999998E-7</c:v>
                </c:pt>
                <c:pt idx="3560">
                  <c:v>4.9999999999999998E-7</c:v>
                </c:pt>
                <c:pt idx="3561">
                  <c:v>4.9999999999999998E-7</c:v>
                </c:pt>
                <c:pt idx="3562">
                  <c:v>4.9999999999999998E-7</c:v>
                </c:pt>
                <c:pt idx="3563">
                  <c:v>4.9999999999999998E-7</c:v>
                </c:pt>
                <c:pt idx="3564">
                  <c:v>4.9999999999999998E-7</c:v>
                </c:pt>
                <c:pt idx="3565">
                  <c:v>4.9999999999999998E-7</c:v>
                </c:pt>
                <c:pt idx="3566">
                  <c:v>4.9999999999999998E-7</c:v>
                </c:pt>
                <c:pt idx="3567">
                  <c:v>4.9999999999999998E-7</c:v>
                </c:pt>
                <c:pt idx="3568">
                  <c:v>4.9999999999999998E-7</c:v>
                </c:pt>
                <c:pt idx="3569">
                  <c:v>4.9999999999999998E-7</c:v>
                </c:pt>
                <c:pt idx="3570">
                  <c:v>4.9999999999999998E-7</c:v>
                </c:pt>
                <c:pt idx="3571">
                  <c:v>4.9999999999999998E-7</c:v>
                </c:pt>
                <c:pt idx="3572">
                  <c:v>4.9999999999999998E-7</c:v>
                </c:pt>
                <c:pt idx="3573">
                  <c:v>4.9999999999999998E-7</c:v>
                </c:pt>
                <c:pt idx="3574">
                  <c:v>4.9999999999999998E-7</c:v>
                </c:pt>
                <c:pt idx="3575">
                  <c:v>4.9999999999999998E-7</c:v>
                </c:pt>
                <c:pt idx="3576">
                  <c:v>4.9999999999999998E-7</c:v>
                </c:pt>
                <c:pt idx="3577">
                  <c:v>4.9999999999999998E-7</c:v>
                </c:pt>
                <c:pt idx="3578">
                  <c:v>4.9999999999999998E-7</c:v>
                </c:pt>
                <c:pt idx="3579">
                  <c:v>4.9999999999999998E-7</c:v>
                </c:pt>
                <c:pt idx="3580">
                  <c:v>4.9999999999999998E-7</c:v>
                </c:pt>
                <c:pt idx="3581">
                  <c:v>4.9999999999999998E-7</c:v>
                </c:pt>
                <c:pt idx="3582">
                  <c:v>4.9999999999999998E-7</c:v>
                </c:pt>
                <c:pt idx="3583">
                  <c:v>4.9999999999999998E-7</c:v>
                </c:pt>
                <c:pt idx="3584">
                  <c:v>4.9999999999999998E-7</c:v>
                </c:pt>
                <c:pt idx="3585">
                  <c:v>4.9999999999999998E-7</c:v>
                </c:pt>
                <c:pt idx="3586">
                  <c:v>4.9999999999999998E-7</c:v>
                </c:pt>
                <c:pt idx="3587">
                  <c:v>4.9999999999999998E-7</c:v>
                </c:pt>
                <c:pt idx="3588">
                  <c:v>4.9999999999999998E-7</c:v>
                </c:pt>
                <c:pt idx="3589">
                  <c:v>4.9999999999999998E-7</c:v>
                </c:pt>
                <c:pt idx="3590">
                  <c:v>4.9999999999999998E-7</c:v>
                </c:pt>
                <c:pt idx="3591">
                  <c:v>4.9999999999999998E-7</c:v>
                </c:pt>
                <c:pt idx="3592">
                  <c:v>4.9999999999999998E-7</c:v>
                </c:pt>
                <c:pt idx="3593">
                  <c:v>4.9999999999999998E-7</c:v>
                </c:pt>
                <c:pt idx="3594">
                  <c:v>4.9999999999999998E-7</c:v>
                </c:pt>
                <c:pt idx="3595">
                  <c:v>4.9999999999999998E-7</c:v>
                </c:pt>
                <c:pt idx="3596">
                  <c:v>4.9999999999999998E-7</c:v>
                </c:pt>
                <c:pt idx="3597">
                  <c:v>4.9999999999999998E-7</c:v>
                </c:pt>
                <c:pt idx="3598">
                  <c:v>4.9999999999999998E-7</c:v>
                </c:pt>
                <c:pt idx="3599">
                  <c:v>4.9999999999999998E-7</c:v>
                </c:pt>
                <c:pt idx="3600">
                  <c:v>4.9999999999999998E-7</c:v>
                </c:pt>
                <c:pt idx="3601">
                  <c:v>4.9999999999999998E-7</c:v>
                </c:pt>
                <c:pt idx="3602">
                  <c:v>4.9999999999999998E-7</c:v>
                </c:pt>
                <c:pt idx="3603">
                  <c:v>4.9999999999999998E-7</c:v>
                </c:pt>
                <c:pt idx="3604">
                  <c:v>4.9999999999999998E-7</c:v>
                </c:pt>
                <c:pt idx="3605">
                  <c:v>4.9999999999999998E-7</c:v>
                </c:pt>
                <c:pt idx="3606">
                  <c:v>4.9999999999999998E-7</c:v>
                </c:pt>
                <c:pt idx="3607">
                  <c:v>4.9999999999999998E-7</c:v>
                </c:pt>
                <c:pt idx="3608">
                  <c:v>4.9999999999999998E-7</c:v>
                </c:pt>
                <c:pt idx="3609">
                  <c:v>4.9999999999999998E-7</c:v>
                </c:pt>
                <c:pt idx="3610">
                  <c:v>4.9999999999999998E-7</c:v>
                </c:pt>
                <c:pt idx="3611">
                  <c:v>4.9999999999999998E-7</c:v>
                </c:pt>
                <c:pt idx="3612">
                  <c:v>4.9999999999999998E-7</c:v>
                </c:pt>
                <c:pt idx="3613">
                  <c:v>4.9999999999999998E-7</c:v>
                </c:pt>
                <c:pt idx="3614">
                  <c:v>4.9999999999999998E-7</c:v>
                </c:pt>
                <c:pt idx="3615">
                  <c:v>4.9999999999999998E-7</c:v>
                </c:pt>
                <c:pt idx="3616">
                  <c:v>4.9999999999999998E-7</c:v>
                </c:pt>
                <c:pt idx="3617">
                  <c:v>4.9999999999999998E-7</c:v>
                </c:pt>
                <c:pt idx="3618">
                  <c:v>4.9999999999999998E-7</c:v>
                </c:pt>
                <c:pt idx="3619">
                  <c:v>4.9999999999999998E-7</c:v>
                </c:pt>
                <c:pt idx="3620">
                  <c:v>4.9999999999999998E-7</c:v>
                </c:pt>
                <c:pt idx="3621">
                  <c:v>4.9999999999999998E-7</c:v>
                </c:pt>
                <c:pt idx="3622">
                  <c:v>4.9999999999999998E-7</c:v>
                </c:pt>
                <c:pt idx="3623">
                  <c:v>4.9999999999999998E-7</c:v>
                </c:pt>
                <c:pt idx="3624">
                  <c:v>4.9999999999999998E-7</c:v>
                </c:pt>
                <c:pt idx="3625">
                  <c:v>4.9999999999999998E-7</c:v>
                </c:pt>
                <c:pt idx="3626">
                  <c:v>4.9999999999999998E-7</c:v>
                </c:pt>
                <c:pt idx="3627">
                  <c:v>4.9999999999999998E-7</c:v>
                </c:pt>
                <c:pt idx="3628">
                  <c:v>4.9999999999999998E-7</c:v>
                </c:pt>
                <c:pt idx="3629">
                  <c:v>4.9999999999999998E-7</c:v>
                </c:pt>
                <c:pt idx="3630">
                  <c:v>4.9999999999999998E-7</c:v>
                </c:pt>
                <c:pt idx="3631">
                  <c:v>4.9999999999999998E-7</c:v>
                </c:pt>
                <c:pt idx="3632">
                  <c:v>4.9999999999999998E-7</c:v>
                </c:pt>
                <c:pt idx="3633">
                  <c:v>4.9999999999999998E-7</c:v>
                </c:pt>
                <c:pt idx="3634">
                  <c:v>4.9999999999999998E-7</c:v>
                </c:pt>
                <c:pt idx="3635">
                  <c:v>4.9999999999999998E-7</c:v>
                </c:pt>
                <c:pt idx="3636">
                  <c:v>4.9999999999999998E-7</c:v>
                </c:pt>
                <c:pt idx="3637">
                  <c:v>4.9999999999999998E-7</c:v>
                </c:pt>
                <c:pt idx="3638">
                  <c:v>4.9999999999999998E-7</c:v>
                </c:pt>
                <c:pt idx="3639">
                  <c:v>4.9999999999999998E-7</c:v>
                </c:pt>
                <c:pt idx="3640">
                  <c:v>4.9999999999999998E-7</c:v>
                </c:pt>
                <c:pt idx="3641">
                  <c:v>4.9999999999999998E-7</c:v>
                </c:pt>
                <c:pt idx="3642">
                  <c:v>4.9999999999999998E-7</c:v>
                </c:pt>
                <c:pt idx="3643">
                  <c:v>4.9999999999999998E-7</c:v>
                </c:pt>
                <c:pt idx="3644">
                  <c:v>4.9999999999999998E-7</c:v>
                </c:pt>
                <c:pt idx="3645">
                  <c:v>4.9999999999999998E-7</c:v>
                </c:pt>
                <c:pt idx="3646">
                  <c:v>4.9999999999999998E-7</c:v>
                </c:pt>
                <c:pt idx="3647">
                  <c:v>4.9999999999999998E-7</c:v>
                </c:pt>
                <c:pt idx="3648">
                  <c:v>4.9999999999999998E-7</c:v>
                </c:pt>
                <c:pt idx="3649">
                  <c:v>4.9999999999999998E-7</c:v>
                </c:pt>
                <c:pt idx="3650">
                  <c:v>4.9999999999999998E-7</c:v>
                </c:pt>
                <c:pt idx="3651">
                  <c:v>4.9999999999999998E-7</c:v>
                </c:pt>
                <c:pt idx="3652">
                  <c:v>4.9999999999999998E-7</c:v>
                </c:pt>
                <c:pt idx="3653">
                  <c:v>4.9999999999999998E-7</c:v>
                </c:pt>
                <c:pt idx="3654">
                  <c:v>4.9999999999999998E-7</c:v>
                </c:pt>
                <c:pt idx="3655">
                  <c:v>4.9999999999999998E-7</c:v>
                </c:pt>
                <c:pt idx="3656">
                  <c:v>4.9999999999999998E-7</c:v>
                </c:pt>
                <c:pt idx="3657">
                  <c:v>4.9999999999999998E-7</c:v>
                </c:pt>
                <c:pt idx="3658">
                  <c:v>4.9999999999999998E-7</c:v>
                </c:pt>
                <c:pt idx="3659">
                  <c:v>4.9999999999999998E-7</c:v>
                </c:pt>
                <c:pt idx="3660">
                  <c:v>4.9999999999999998E-7</c:v>
                </c:pt>
                <c:pt idx="3661">
                  <c:v>4.9999999999999998E-7</c:v>
                </c:pt>
                <c:pt idx="3662">
                  <c:v>4.9999999999999998E-7</c:v>
                </c:pt>
                <c:pt idx="3663">
                  <c:v>4.9999999999999998E-7</c:v>
                </c:pt>
                <c:pt idx="3664">
                  <c:v>4.9999999999999998E-7</c:v>
                </c:pt>
                <c:pt idx="3665">
                  <c:v>4.9999999999999998E-7</c:v>
                </c:pt>
                <c:pt idx="3666">
                  <c:v>4.9999999999999998E-7</c:v>
                </c:pt>
                <c:pt idx="3667">
                  <c:v>4.9999999999999998E-7</c:v>
                </c:pt>
                <c:pt idx="3668">
                  <c:v>4.9999999999999998E-7</c:v>
                </c:pt>
                <c:pt idx="3669">
                  <c:v>4.9999999999999998E-7</c:v>
                </c:pt>
                <c:pt idx="3670">
                  <c:v>4.9999999999999998E-7</c:v>
                </c:pt>
                <c:pt idx="3671">
                  <c:v>4.9999999999999998E-7</c:v>
                </c:pt>
                <c:pt idx="3672">
                  <c:v>4.9999999999999998E-7</c:v>
                </c:pt>
                <c:pt idx="3673">
                  <c:v>4.9999999999999998E-7</c:v>
                </c:pt>
                <c:pt idx="3674">
                  <c:v>4.9999999999999998E-7</c:v>
                </c:pt>
                <c:pt idx="3675">
                  <c:v>4.9999999999999998E-7</c:v>
                </c:pt>
                <c:pt idx="3676">
                  <c:v>4.9999999999999998E-7</c:v>
                </c:pt>
                <c:pt idx="3677">
                  <c:v>4.9999999999999998E-7</c:v>
                </c:pt>
                <c:pt idx="3678">
                  <c:v>4.9999999999999998E-7</c:v>
                </c:pt>
                <c:pt idx="3679">
                  <c:v>4.9999999999999998E-7</c:v>
                </c:pt>
                <c:pt idx="3680">
                  <c:v>4.9999999999999998E-7</c:v>
                </c:pt>
                <c:pt idx="3681">
                  <c:v>4.9999999999999998E-7</c:v>
                </c:pt>
                <c:pt idx="3682">
                  <c:v>4.9999999999999998E-7</c:v>
                </c:pt>
                <c:pt idx="3683">
                  <c:v>4.9999999999999998E-7</c:v>
                </c:pt>
                <c:pt idx="3684">
                  <c:v>4.9999999999999998E-7</c:v>
                </c:pt>
                <c:pt idx="3685">
                  <c:v>4.9999999999999998E-7</c:v>
                </c:pt>
                <c:pt idx="3686">
                  <c:v>4.9999999999999998E-7</c:v>
                </c:pt>
                <c:pt idx="3687">
                  <c:v>4.9999999999999998E-7</c:v>
                </c:pt>
                <c:pt idx="3688">
                  <c:v>4.9999999999999998E-7</c:v>
                </c:pt>
                <c:pt idx="3689">
                  <c:v>4.9999999999999998E-7</c:v>
                </c:pt>
                <c:pt idx="3690">
                  <c:v>4.9999999999999998E-7</c:v>
                </c:pt>
                <c:pt idx="3691">
                  <c:v>4.9999999999999998E-7</c:v>
                </c:pt>
                <c:pt idx="3692">
                  <c:v>4.9999999999999998E-7</c:v>
                </c:pt>
                <c:pt idx="3693">
                  <c:v>4.9999999999999998E-7</c:v>
                </c:pt>
                <c:pt idx="3694">
                  <c:v>4.9999999999999998E-7</c:v>
                </c:pt>
                <c:pt idx="3695">
                  <c:v>4.9999999999999998E-7</c:v>
                </c:pt>
                <c:pt idx="3696">
                  <c:v>4.9999999999999998E-7</c:v>
                </c:pt>
                <c:pt idx="3697">
                  <c:v>4.9999999999999998E-7</c:v>
                </c:pt>
                <c:pt idx="3698">
                  <c:v>4.9999999999999998E-7</c:v>
                </c:pt>
                <c:pt idx="3699">
                  <c:v>4.9999999999999998E-7</c:v>
                </c:pt>
                <c:pt idx="3700">
                  <c:v>4.9999999999999998E-7</c:v>
                </c:pt>
                <c:pt idx="3701">
                  <c:v>4.9999999999999998E-7</c:v>
                </c:pt>
                <c:pt idx="3702">
                  <c:v>4.9999999999999998E-7</c:v>
                </c:pt>
                <c:pt idx="3703">
                  <c:v>4.9999999999999998E-7</c:v>
                </c:pt>
                <c:pt idx="3704">
                  <c:v>4.9999999999999998E-7</c:v>
                </c:pt>
                <c:pt idx="3705">
                  <c:v>4.9999999999999998E-7</c:v>
                </c:pt>
                <c:pt idx="3706">
                  <c:v>4.9999999999999998E-7</c:v>
                </c:pt>
                <c:pt idx="3707">
                  <c:v>4.9999999999999998E-7</c:v>
                </c:pt>
                <c:pt idx="3708">
                  <c:v>4.9999999999999998E-7</c:v>
                </c:pt>
                <c:pt idx="3709">
                  <c:v>4.9999999999999998E-7</c:v>
                </c:pt>
                <c:pt idx="3710">
                  <c:v>4.9999999999999998E-7</c:v>
                </c:pt>
                <c:pt idx="3711">
                  <c:v>4.9999999999999998E-7</c:v>
                </c:pt>
                <c:pt idx="3712">
                  <c:v>4.9999999999999998E-7</c:v>
                </c:pt>
                <c:pt idx="3713">
                  <c:v>4.9999999999999998E-7</c:v>
                </c:pt>
                <c:pt idx="3714">
                  <c:v>4.9999999999999998E-7</c:v>
                </c:pt>
                <c:pt idx="3715">
                  <c:v>4.9999999999999998E-7</c:v>
                </c:pt>
                <c:pt idx="3716">
                  <c:v>4.9999999999999998E-7</c:v>
                </c:pt>
                <c:pt idx="3717">
                  <c:v>4.9999999999999998E-7</c:v>
                </c:pt>
                <c:pt idx="3718">
                  <c:v>4.9999999999999998E-7</c:v>
                </c:pt>
                <c:pt idx="3719">
                  <c:v>4.9999999999999998E-7</c:v>
                </c:pt>
                <c:pt idx="3720">
                  <c:v>4.9999999999999998E-7</c:v>
                </c:pt>
                <c:pt idx="3721">
                  <c:v>4.9999999999999998E-7</c:v>
                </c:pt>
                <c:pt idx="3722">
                  <c:v>4.9999999999999998E-7</c:v>
                </c:pt>
                <c:pt idx="3723">
                  <c:v>4.9999999999999998E-7</c:v>
                </c:pt>
                <c:pt idx="3724">
                  <c:v>4.9999999999999998E-7</c:v>
                </c:pt>
                <c:pt idx="3725">
                  <c:v>4.9999999999999998E-7</c:v>
                </c:pt>
                <c:pt idx="3726">
                  <c:v>4.9999999999999998E-7</c:v>
                </c:pt>
                <c:pt idx="3727">
                  <c:v>4.9999999999999998E-7</c:v>
                </c:pt>
                <c:pt idx="3728">
                  <c:v>4.9999999999999998E-7</c:v>
                </c:pt>
                <c:pt idx="3729">
                  <c:v>4.9999999999999998E-7</c:v>
                </c:pt>
                <c:pt idx="3730">
                  <c:v>4.9999999999999998E-7</c:v>
                </c:pt>
                <c:pt idx="3731">
                  <c:v>4.9999999999999998E-7</c:v>
                </c:pt>
                <c:pt idx="3732">
                  <c:v>4.9999999999999998E-7</c:v>
                </c:pt>
                <c:pt idx="3733">
                  <c:v>4.9999999999999998E-7</c:v>
                </c:pt>
                <c:pt idx="3734">
                  <c:v>4.9999999999999998E-7</c:v>
                </c:pt>
                <c:pt idx="3735">
                  <c:v>4.9999999999999998E-7</c:v>
                </c:pt>
                <c:pt idx="3736">
                  <c:v>4.9999999999999998E-7</c:v>
                </c:pt>
                <c:pt idx="3737">
                  <c:v>4.9999999999999998E-7</c:v>
                </c:pt>
                <c:pt idx="3738">
                  <c:v>4.9999999999999998E-7</c:v>
                </c:pt>
                <c:pt idx="3739">
                  <c:v>4.9999999999999998E-7</c:v>
                </c:pt>
                <c:pt idx="3740">
                  <c:v>4.9999999999999998E-7</c:v>
                </c:pt>
                <c:pt idx="3741">
                  <c:v>4.9999999999999998E-7</c:v>
                </c:pt>
                <c:pt idx="3742">
                  <c:v>4.9999999999999998E-7</c:v>
                </c:pt>
                <c:pt idx="3743">
                  <c:v>4.9999999999999998E-7</c:v>
                </c:pt>
                <c:pt idx="3744">
                  <c:v>4.9999999999999998E-7</c:v>
                </c:pt>
                <c:pt idx="3745">
                  <c:v>4.9999999999999998E-7</c:v>
                </c:pt>
                <c:pt idx="3746">
                  <c:v>4.9999999999999998E-7</c:v>
                </c:pt>
                <c:pt idx="3747">
                  <c:v>4.9999999999999998E-7</c:v>
                </c:pt>
                <c:pt idx="3748">
                  <c:v>4.9999999999999998E-7</c:v>
                </c:pt>
                <c:pt idx="3749">
                  <c:v>4.9999999999999998E-7</c:v>
                </c:pt>
                <c:pt idx="3750">
                  <c:v>4.9999999999999998E-7</c:v>
                </c:pt>
                <c:pt idx="3751">
                  <c:v>4.9999999999999998E-7</c:v>
                </c:pt>
                <c:pt idx="3752">
                  <c:v>4.9999999999999998E-7</c:v>
                </c:pt>
                <c:pt idx="3753">
                  <c:v>4.9999999999999998E-7</c:v>
                </c:pt>
                <c:pt idx="3754">
                  <c:v>4.9999999999999998E-7</c:v>
                </c:pt>
                <c:pt idx="3755">
                  <c:v>4.9999999999999998E-7</c:v>
                </c:pt>
                <c:pt idx="3756">
                  <c:v>4.9999999999999998E-7</c:v>
                </c:pt>
                <c:pt idx="3757">
                  <c:v>4.9999999999999998E-7</c:v>
                </c:pt>
                <c:pt idx="3758">
                  <c:v>4.9999999999999998E-7</c:v>
                </c:pt>
                <c:pt idx="3759">
                  <c:v>4.9999999999999998E-7</c:v>
                </c:pt>
                <c:pt idx="3760">
                  <c:v>4.9999999999999998E-7</c:v>
                </c:pt>
                <c:pt idx="3761">
                  <c:v>4.9999999999999998E-7</c:v>
                </c:pt>
                <c:pt idx="3762">
                  <c:v>4.9999999999999998E-7</c:v>
                </c:pt>
                <c:pt idx="3763">
                  <c:v>4.9999999999999998E-7</c:v>
                </c:pt>
                <c:pt idx="3764">
                  <c:v>4.9999999999999998E-7</c:v>
                </c:pt>
                <c:pt idx="3765">
                  <c:v>4.9999999999999998E-7</c:v>
                </c:pt>
                <c:pt idx="3766">
                  <c:v>4.9999999999999998E-7</c:v>
                </c:pt>
                <c:pt idx="3767">
                  <c:v>4.9999999999999998E-7</c:v>
                </c:pt>
                <c:pt idx="3768">
                  <c:v>4.9999999999999998E-7</c:v>
                </c:pt>
                <c:pt idx="3769">
                  <c:v>4.9999999999999998E-7</c:v>
                </c:pt>
                <c:pt idx="3770">
                  <c:v>4.9999999999999998E-7</c:v>
                </c:pt>
                <c:pt idx="3771">
                  <c:v>4.9999999999999998E-7</c:v>
                </c:pt>
                <c:pt idx="3772">
                  <c:v>4.9999999999999998E-7</c:v>
                </c:pt>
                <c:pt idx="3773">
                  <c:v>4.9999999999999998E-7</c:v>
                </c:pt>
                <c:pt idx="3774">
                  <c:v>4.9999999999999998E-7</c:v>
                </c:pt>
                <c:pt idx="3775">
                  <c:v>4.9999999999999998E-7</c:v>
                </c:pt>
                <c:pt idx="3776">
                  <c:v>4.9999999999999998E-7</c:v>
                </c:pt>
                <c:pt idx="3777">
                  <c:v>4.9999999999999998E-7</c:v>
                </c:pt>
                <c:pt idx="3778">
                  <c:v>4.9999999999999998E-7</c:v>
                </c:pt>
                <c:pt idx="3779">
                  <c:v>4.9999999999999998E-7</c:v>
                </c:pt>
                <c:pt idx="3780">
                  <c:v>4.9999999999999998E-7</c:v>
                </c:pt>
                <c:pt idx="3781">
                  <c:v>4.9999999999999998E-7</c:v>
                </c:pt>
                <c:pt idx="3782">
                  <c:v>4.9999999999999998E-7</c:v>
                </c:pt>
                <c:pt idx="3783">
                  <c:v>4.9999999999999998E-7</c:v>
                </c:pt>
                <c:pt idx="3784">
                  <c:v>4.9999999999999998E-7</c:v>
                </c:pt>
                <c:pt idx="3785">
                  <c:v>4.9999999999999998E-7</c:v>
                </c:pt>
                <c:pt idx="3786">
                  <c:v>4.9999999999999998E-7</c:v>
                </c:pt>
                <c:pt idx="3787">
                  <c:v>4.9999999999999998E-7</c:v>
                </c:pt>
                <c:pt idx="3788">
                  <c:v>4.9999999999999998E-7</c:v>
                </c:pt>
                <c:pt idx="3789">
                  <c:v>4.9999999999999998E-7</c:v>
                </c:pt>
                <c:pt idx="3790">
                  <c:v>4.9999999999999998E-7</c:v>
                </c:pt>
                <c:pt idx="3791">
                  <c:v>4.9999999999999998E-7</c:v>
                </c:pt>
                <c:pt idx="3792">
                  <c:v>4.9999999999999998E-7</c:v>
                </c:pt>
                <c:pt idx="3793">
                  <c:v>4.9999999999999998E-7</c:v>
                </c:pt>
                <c:pt idx="3794">
                  <c:v>4.9999999999999998E-7</c:v>
                </c:pt>
                <c:pt idx="3795">
                  <c:v>4.9999999999999998E-7</c:v>
                </c:pt>
                <c:pt idx="3796">
                  <c:v>4.9999999999999998E-7</c:v>
                </c:pt>
                <c:pt idx="3797">
                  <c:v>4.9999999999999998E-7</c:v>
                </c:pt>
                <c:pt idx="3798">
                  <c:v>4.9999999999999998E-7</c:v>
                </c:pt>
                <c:pt idx="3799">
                  <c:v>4.9999999999999998E-7</c:v>
                </c:pt>
                <c:pt idx="3800">
                  <c:v>4.9999999999999998E-7</c:v>
                </c:pt>
                <c:pt idx="3801">
                  <c:v>4.9999999999999998E-7</c:v>
                </c:pt>
                <c:pt idx="3802">
                  <c:v>4.9999999999999998E-7</c:v>
                </c:pt>
                <c:pt idx="3803">
                  <c:v>4.9999999999999998E-7</c:v>
                </c:pt>
                <c:pt idx="3804">
                  <c:v>4.9999999999999998E-7</c:v>
                </c:pt>
                <c:pt idx="3805">
                  <c:v>4.9999999999999998E-7</c:v>
                </c:pt>
                <c:pt idx="3806">
                  <c:v>4.9999999999999998E-7</c:v>
                </c:pt>
                <c:pt idx="3807">
                  <c:v>4.9999999999999998E-7</c:v>
                </c:pt>
                <c:pt idx="3808">
                  <c:v>4.9999999999999998E-7</c:v>
                </c:pt>
                <c:pt idx="3809">
                  <c:v>4.9999999999999998E-7</c:v>
                </c:pt>
                <c:pt idx="3810">
                  <c:v>4.9999999999999998E-7</c:v>
                </c:pt>
                <c:pt idx="3811">
                  <c:v>4.9999999999999998E-7</c:v>
                </c:pt>
                <c:pt idx="3812">
                  <c:v>4.9999999999999998E-7</c:v>
                </c:pt>
                <c:pt idx="3813">
                  <c:v>4.9999999999999998E-7</c:v>
                </c:pt>
                <c:pt idx="3814">
                  <c:v>4.9999999999999998E-7</c:v>
                </c:pt>
                <c:pt idx="3815">
                  <c:v>4.9999999999999998E-7</c:v>
                </c:pt>
                <c:pt idx="3816">
                  <c:v>4.9999999999999998E-7</c:v>
                </c:pt>
                <c:pt idx="3817">
                  <c:v>4.9999999999999998E-7</c:v>
                </c:pt>
                <c:pt idx="3818">
                  <c:v>4.9999999999999998E-7</c:v>
                </c:pt>
                <c:pt idx="3819">
                  <c:v>4.9999999999999998E-7</c:v>
                </c:pt>
                <c:pt idx="3820">
                  <c:v>4.9999999999999998E-7</c:v>
                </c:pt>
                <c:pt idx="3821">
                  <c:v>4.9999999999999998E-7</c:v>
                </c:pt>
                <c:pt idx="3822">
                  <c:v>4.9999999999999998E-7</c:v>
                </c:pt>
                <c:pt idx="3823">
                  <c:v>4.9999999999999998E-7</c:v>
                </c:pt>
                <c:pt idx="3824">
                  <c:v>4.9999999999999998E-7</c:v>
                </c:pt>
                <c:pt idx="3825">
                  <c:v>4.9999999999999998E-7</c:v>
                </c:pt>
                <c:pt idx="3826">
                  <c:v>4.9999999999999998E-7</c:v>
                </c:pt>
                <c:pt idx="3827">
                  <c:v>4.9999999999999998E-7</c:v>
                </c:pt>
                <c:pt idx="3828">
                  <c:v>4.9999999999999998E-7</c:v>
                </c:pt>
                <c:pt idx="3829">
                  <c:v>4.9999999999999998E-7</c:v>
                </c:pt>
                <c:pt idx="3830">
                  <c:v>4.9999999999999998E-7</c:v>
                </c:pt>
                <c:pt idx="3831">
                  <c:v>4.9999999999999998E-7</c:v>
                </c:pt>
                <c:pt idx="3832">
                  <c:v>4.9999999999999998E-7</c:v>
                </c:pt>
                <c:pt idx="3833">
                  <c:v>4.9999999999999998E-7</c:v>
                </c:pt>
                <c:pt idx="3834">
                  <c:v>4.9999999999999998E-7</c:v>
                </c:pt>
                <c:pt idx="3835">
                  <c:v>4.9999999999999998E-7</c:v>
                </c:pt>
                <c:pt idx="3836">
                  <c:v>4.9999999999999998E-7</c:v>
                </c:pt>
                <c:pt idx="3837">
                  <c:v>4.9999999999999998E-7</c:v>
                </c:pt>
                <c:pt idx="3838">
                  <c:v>4.9999999999999998E-7</c:v>
                </c:pt>
                <c:pt idx="3839">
                  <c:v>4.9999999999999998E-7</c:v>
                </c:pt>
                <c:pt idx="3840">
                  <c:v>4.9999999999999998E-7</c:v>
                </c:pt>
                <c:pt idx="3841">
                  <c:v>4.9999999999999998E-7</c:v>
                </c:pt>
                <c:pt idx="3842">
                  <c:v>4.9999999999999998E-7</c:v>
                </c:pt>
                <c:pt idx="3843">
                  <c:v>4.9999999999999998E-7</c:v>
                </c:pt>
                <c:pt idx="3844">
                  <c:v>4.9999999999999998E-7</c:v>
                </c:pt>
                <c:pt idx="3845">
                  <c:v>4.9999999999999998E-7</c:v>
                </c:pt>
                <c:pt idx="3846">
                  <c:v>4.9999999999999998E-7</c:v>
                </c:pt>
                <c:pt idx="3847">
                  <c:v>4.9999999999999998E-7</c:v>
                </c:pt>
                <c:pt idx="3848">
                  <c:v>4.9999999999999998E-7</c:v>
                </c:pt>
                <c:pt idx="3849">
                  <c:v>4.9999999999999998E-7</c:v>
                </c:pt>
                <c:pt idx="3850">
                  <c:v>4.9999999999999998E-7</c:v>
                </c:pt>
                <c:pt idx="3851">
                  <c:v>4.9999999999999998E-7</c:v>
                </c:pt>
                <c:pt idx="3852">
                  <c:v>4.9999999999999998E-7</c:v>
                </c:pt>
                <c:pt idx="3853">
                  <c:v>4.9999999999999998E-7</c:v>
                </c:pt>
                <c:pt idx="3854">
                  <c:v>4.9999999999999998E-7</c:v>
                </c:pt>
                <c:pt idx="3855">
                  <c:v>4.9999999999999998E-7</c:v>
                </c:pt>
                <c:pt idx="3856">
                  <c:v>4.9999999999999998E-7</c:v>
                </c:pt>
                <c:pt idx="3857">
                  <c:v>4.9999999999999998E-7</c:v>
                </c:pt>
                <c:pt idx="3858">
                  <c:v>4.9999999999999998E-7</c:v>
                </c:pt>
                <c:pt idx="3859">
                  <c:v>4.9999999999999998E-7</c:v>
                </c:pt>
                <c:pt idx="3860">
                  <c:v>4.9999999999999998E-7</c:v>
                </c:pt>
                <c:pt idx="3861">
                  <c:v>4.9999999999999998E-7</c:v>
                </c:pt>
                <c:pt idx="3862">
                  <c:v>4.9999999999999998E-7</c:v>
                </c:pt>
                <c:pt idx="3863">
                  <c:v>4.9999999999999998E-7</c:v>
                </c:pt>
                <c:pt idx="3864">
                  <c:v>4.9999999999999998E-7</c:v>
                </c:pt>
                <c:pt idx="3865">
                  <c:v>4.9999999999999998E-7</c:v>
                </c:pt>
                <c:pt idx="3866">
                  <c:v>4.9999999999999998E-7</c:v>
                </c:pt>
                <c:pt idx="3867">
                  <c:v>4.9999999999999998E-7</c:v>
                </c:pt>
                <c:pt idx="3868">
                  <c:v>4.9999999999999998E-7</c:v>
                </c:pt>
                <c:pt idx="3869">
                  <c:v>4.9999999999999998E-7</c:v>
                </c:pt>
                <c:pt idx="3870">
                  <c:v>4.9999999999999998E-7</c:v>
                </c:pt>
                <c:pt idx="3871">
                  <c:v>4.9999999999999998E-7</c:v>
                </c:pt>
                <c:pt idx="3872">
                  <c:v>4.9999999999999998E-7</c:v>
                </c:pt>
                <c:pt idx="3873">
                  <c:v>4.9999999999999998E-7</c:v>
                </c:pt>
                <c:pt idx="3874">
                  <c:v>4.9999999999999998E-7</c:v>
                </c:pt>
                <c:pt idx="3875">
                  <c:v>4.9999999999999998E-7</c:v>
                </c:pt>
                <c:pt idx="3876">
                  <c:v>4.9999999999999998E-7</c:v>
                </c:pt>
                <c:pt idx="3877">
                  <c:v>4.9999999999999998E-7</c:v>
                </c:pt>
                <c:pt idx="3878">
                  <c:v>4.9999999999999998E-7</c:v>
                </c:pt>
                <c:pt idx="3879">
                  <c:v>4.9999999999999998E-7</c:v>
                </c:pt>
                <c:pt idx="3880">
                  <c:v>4.9999999999999998E-7</c:v>
                </c:pt>
                <c:pt idx="3881">
                  <c:v>4.9999999999999998E-7</c:v>
                </c:pt>
                <c:pt idx="3882">
                  <c:v>4.9999999999999998E-7</c:v>
                </c:pt>
                <c:pt idx="3883">
                  <c:v>4.9999999999999998E-7</c:v>
                </c:pt>
                <c:pt idx="3884">
                  <c:v>4.9999999999999998E-7</c:v>
                </c:pt>
                <c:pt idx="3885">
                  <c:v>4.9999999999999998E-7</c:v>
                </c:pt>
                <c:pt idx="3886">
                  <c:v>4.9999999999999998E-7</c:v>
                </c:pt>
                <c:pt idx="3887">
                  <c:v>4.9999999999999998E-7</c:v>
                </c:pt>
                <c:pt idx="3888">
                  <c:v>4.9999999999999998E-7</c:v>
                </c:pt>
                <c:pt idx="3889">
                  <c:v>4.9999999999999998E-7</c:v>
                </c:pt>
                <c:pt idx="3890">
                  <c:v>4.9999999999999998E-7</c:v>
                </c:pt>
                <c:pt idx="3891">
                  <c:v>4.9999999999999998E-7</c:v>
                </c:pt>
                <c:pt idx="3892">
                  <c:v>4.9999999999999998E-7</c:v>
                </c:pt>
                <c:pt idx="3893">
                  <c:v>4.9999999999999998E-7</c:v>
                </c:pt>
                <c:pt idx="3894">
                  <c:v>4.9999999999999998E-7</c:v>
                </c:pt>
                <c:pt idx="3895">
                  <c:v>4.9999999999999998E-7</c:v>
                </c:pt>
                <c:pt idx="3896">
                  <c:v>4.9999999999999998E-7</c:v>
                </c:pt>
                <c:pt idx="3897">
                  <c:v>4.9999999999999998E-7</c:v>
                </c:pt>
                <c:pt idx="3898">
                  <c:v>4.9999999999999998E-7</c:v>
                </c:pt>
                <c:pt idx="3899">
                  <c:v>4.9999999999999998E-7</c:v>
                </c:pt>
                <c:pt idx="3900">
                  <c:v>4.9999999999999998E-7</c:v>
                </c:pt>
                <c:pt idx="3901">
                  <c:v>4.9999999999999998E-7</c:v>
                </c:pt>
                <c:pt idx="3902">
                  <c:v>4.9999999999999998E-7</c:v>
                </c:pt>
                <c:pt idx="3903">
                  <c:v>4.9999999999999998E-7</c:v>
                </c:pt>
                <c:pt idx="3904">
                  <c:v>4.9999999999999998E-7</c:v>
                </c:pt>
                <c:pt idx="3905">
                  <c:v>4.9999999999999998E-7</c:v>
                </c:pt>
                <c:pt idx="3906">
                  <c:v>4.9999999999999998E-7</c:v>
                </c:pt>
                <c:pt idx="3907">
                  <c:v>4.9999999999999998E-7</c:v>
                </c:pt>
                <c:pt idx="3908">
                  <c:v>4.9999999999999998E-7</c:v>
                </c:pt>
                <c:pt idx="3909">
                  <c:v>4.9999999999999998E-7</c:v>
                </c:pt>
                <c:pt idx="3910">
                  <c:v>4.9999999999999998E-7</c:v>
                </c:pt>
                <c:pt idx="3911">
                  <c:v>4.9999999999999998E-7</c:v>
                </c:pt>
                <c:pt idx="3912">
                  <c:v>4.9999999999999998E-7</c:v>
                </c:pt>
                <c:pt idx="3913">
                  <c:v>4.9999999999999998E-7</c:v>
                </c:pt>
                <c:pt idx="3914">
                  <c:v>4.9999999999999998E-7</c:v>
                </c:pt>
                <c:pt idx="3915">
                  <c:v>4.9999999999999998E-7</c:v>
                </c:pt>
                <c:pt idx="3916">
                  <c:v>4.9999999999999998E-7</c:v>
                </c:pt>
                <c:pt idx="3917">
                  <c:v>4.9999999999999998E-7</c:v>
                </c:pt>
                <c:pt idx="3918">
                  <c:v>4.9999999999999998E-7</c:v>
                </c:pt>
                <c:pt idx="3919">
                  <c:v>4.9999999999999998E-7</c:v>
                </c:pt>
                <c:pt idx="3920">
                  <c:v>4.9999999999999998E-7</c:v>
                </c:pt>
                <c:pt idx="3921">
                  <c:v>4.9999999999999998E-7</c:v>
                </c:pt>
                <c:pt idx="3922">
                  <c:v>4.9999999999999998E-7</c:v>
                </c:pt>
                <c:pt idx="3923">
                  <c:v>4.9999999999999998E-7</c:v>
                </c:pt>
                <c:pt idx="3924">
                  <c:v>4.9999999999999998E-7</c:v>
                </c:pt>
                <c:pt idx="3925">
                  <c:v>4.9999999999999998E-7</c:v>
                </c:pt>
                <c:pt idx="3926">
                  <c:v>4.9999999999999998E-7</c:v>
                </c:pt>
                <c:pt idx="3927">
                  <c:v>4.9999999999999998E-7</c:v>
                </c:pt>
                <c:pt idx="3928">
                  <c:v>4.9999999999999998E-7</c:v>
                </c:pt>
                <c:pt idx="3929">
                  <c:v>4.9999999999999998E-7</c:v>
                </c:pt>
                <c:pt idx="3930">
                  <c:v>4.9999999999999998E-7</c:v>
                </c:pt>
                <c:pt idx="3931">
                  <c:v>4.9999999999999998E-7</c:v>
                </c:pt>
                <c:pt idx="3932">
                  <c:v>4.9999999999999998E-7</c:v>
                </c:pt>
                <c:pt idx="3933">
                  <c:v>4.9999999999999998E-7</c:v>
                </c:pt>
                <c:pt idx="3934">
                  <c:v>4.9999999999999998E-7</c:v>
                </c:pt>
                <c:pt idx="3935">
                  <c:v>4.9999999999999998E-7</c:v>
                </c:pt>
                <c:pt idx="3936">
                  <c:v>4.9999999999999998E-7</c:v>
                </c:pt>
                <c:pt idx="3937">
                  <c:v>4.9999999999999998E-7</c:v>
                </c:pt>
                <c:pt idx="3938">
                  <c:v>4.9999999999999998E-7</c:v>
                </c:pt>
                <c:pt idx="3939">
                  <c:v>4.9999999999999998E-7</c:v>
                </c:pt>
                <c:pt idx="3940">
                  <c:v>4.9999999999999998E-7</c:v>
                </c:pt>
                <c:pt idx="3941">
                  <c:v>4.9999999999999998E-7</c:v>
                </c:pt>
                <c:pt idx="3942">
                  <c:v>4.9999999999999998E-7</c:v>
                </c:pt>
                <c:pt idx="3943">
                  <c:v>4.9999999999999998E-7</c:v>
                </c:pt>
                <c:pt idx="3944">
                  <c:v>4.9999999999999998E-7</c:v>
                </c:pt>
                <c:pt idx="3945">
                  <c:v>4.9999999999999998E-7</c:v>
                </c:pt>
                <c:pt idx="3946">
                  <c:v>4.9999999999999998E-7</c:v>
                </c:pt>
                <c:pt idx="3947">
                  <c:v>4.9999999999999998E-7</c:v>
                </c:pt>
                <c:pt idx="3948">
                  <c:v>4.9999999999999998E-7</c:v>
                </c:pt>
                <c:pt idx="3949">
                  <c:v>4.9999999999999998E-7</c:v>
                </c:pt>
                <c:pt idx="3950">
                  <c:v>4.9999999999999998E-7</c:v>
                </c:pt>
                <c:pt idx="3951">
                  <c:v>4.9999999999999998E-7</c:v>
                </c:pt>
                <c:pt idx="3952">
                  <c:v>4.9999999999999998E-7</c:v>
                </c:pt>
                <c:pt idx="3953">
                  <c:v>4.9999999999999998E-7</c:v>
                </c:pt>
                <c:pt idx="3954">
                  <c:v>4.9999999999999998E-7</c:v>
                </c:pt>
                <c:pt idx="3955">
                  <c:v>4.9999999999999998E-7</c:v>
                </c:pt>
                <c:pt idx="3956">
                  <c:v>4.9999999999999998E-7</c:v>
                </c:pt>
                <c:pt idx="3957">
                  <c:v>4.9999999999999998E-7</c:v>
                </c:pt>
                <c:pt idx="3958">
                  <c:v>4.9999999999999998E-7</c:v>
                </c:pt>
                <c:pt idx="3959">
                  <c:v>4.9999999999999998E-7</c:v>
                </c:pt>
                <c:pt idx="3960">
                  <c:v>4.9999999999999998E-7</c:v>
                </c:pt>
                <c:pt idx="3961">
                  <c:v>4.9999999999999998E-7</c:v>
                </c:pt>
                <c:pt idx="3962">
                  <c:v>4.9999999999999998E-7</c:v>
                </c:pt>
                <c:pt idx="3963">
                  <c:v>4.9999999999999998E-7</c:v>
                </c:pt>
                <c:pt idx="3964">
                  <c:v>4.9999999999999998E-7</c:v>
                </c:pt>
                <c:pt idx="3965">
                  <c:v>4.9999999999999998E-7</c:v>
                </c:pt>
                <c:pt idx="3966">
                  <c:v>4.9999999999999998E-7</c:v>
                </c:pt>
                <c:pt idx="3967">
                  <c:v>4.9999999999999998E-7</c:v>
                </c:pt>
                <c:pt idx="3968">
                  <c:v>4.9999999999999998E-7</c:v>
                </c:pt>
                <c:pt idx="3969">
                  <c:v>4.9999999999999998E-7</c:v>
                </c:pt>
                <c:pt idx="3970">
                  <c:v>4.9999999999999998E-7</c:v>
                </c:pt>
                <c:pt idx="3971">
                  <c:v>4.9999999999999998E-7</c:v>
                </c:pt>
                <c:pt idx="3972">
                  <c:v>4.9999999999999998E-7</c:v>
                </c:pt>
                <c:pt idx="3973">
                  <c:v>4.9999999999999998E-7</c:v>
                </c:pt>
                <c:pt idx="3974">
                  <c:v>4.9999999999999998E-7</c:v>
                </c:pt>
                <c:pt idx="3975">
                  <c:v>4.9999999999999998E-7</c:v>
                </c:pt>
                <c:pt idx="3976">
                  <c:v>4.9999999999999998E-7</c:v>
                </c:pt>
                <c:pt idx="3977">
                  <c:v>4.9999999999999998E-7</c:v>
                </c:pt>
                <c:pt idx="3978">
                  <c:v>4.9999999999999998E-7</c:v>
                </c:pt>
                <c:pt idx="3979">
                  <c:v>4.9999999999999998E-7</c:v>
                </c:pt>
                <c:pt idx="3980">
                  <c:v>4.9999999999999998E-7</c:v>
                </c:pt>
                <c:pt idx="3981">
                  <c:v>4.9999999999999998E-7</c:v>
                </c:pt>
                <c:pt idx="3982">
                  <c:v>4.9999999999999998E-7</c:v>
                </c:pt>
                <c:pt idx="3983">
                  <c:v>4.9999999999999998E-7</c:v>
                </c:pt>
                <c:pt idx="3984">
                  <c:v>4.9999999999999998E-7</c:v>
                </c:pt>
                <c:pt idx="3985">
                  <c:v>4.9999999999999998E-7</c:v>
                </c:pt>
                <c:pt idx="3986">
                  <c:v>4.9999999999999998E-7</c:v>
                </c:pt>
                <c:pt idx="3987">
                  <c:v>4.9999999999999998E-7</c:v>
                </c:pt>
                <c:pt idx="3988">
                  <c:v>4.9999999999999998E-7</c:v>
                </c:pt>
                <c:pt idx="3989">
                  <c:v>4.9999999999999998E-7</c:v>
                </c:pt>
                <c:pt idx="3990">
                  <c:v>4.9999999999999998E-7</c:v>
                </c:pt>
                <c:pt idx="3991">
                  <c:v>4.9999999999999998E-7</c:v>
                </c:pt>
                <c:pt idx="3992">
                  <c:v>4.9999999999999998E-7</c:v>
                </c:pt>
                <c:pt idx="3993">
                  <c:v>4.9999999999999998E-7</c:v>
                </c:pt>
                <c:pt idx="3994">
                  <c:v>4.9999999999999998E-7</c:v>
                </c:pt>
                <c:pt idx="3995">
                  <c:v>4.9999999999999998E-7</c:v>
                </c:pt>
                <c:pt idx="3996">
                  <c:v>4.9999999999999998E-7</c:v>
                </c:pt>
                <c:pt idx="3997">
                  <c:v>4.9999999999999998E-7</c:v>
                </c:pt>
                <c:pt idx="3998">
                  <c:v>4.9999999999999998E-7</c:v>
                </c:pt>
                <c:pt idx="3999">
                  <c:v>4.9999999999999998E-7</c:v>
                </c:pt>
                <c:pt idx="4000">
                  <c:v>4.9999999999999998E-7</c:v>
                </c:pt>
                <c:pt idx="4001">
                  <c:v>4.9999999999999998E-7</c:v>
                </c:pt>
                <c:pt idx="4002">
                  <c:v>4.9999999999999998E-7</c:v>
                </c:pt>
                <c:pt idx="4003">
                  <c:v>4.9999999999999998E-7</c:v>
                </c:pt>
                <c:pt idx="4004">
                  <c:v>4.9999999999999998E-7</c:v>
                </c:pt>
                <c:pt idx="4005">
                  <c:v>4.9999999999999998E-7</c:v>
                </c:pt>
                <c:pt idx="4006">
                  <c:v>4.9999999999999998E-7</c:v>
                </c:pt>
                <c:pt idx="4007">
                  <c:v>4.9999999999999998E-7</c:v>
                </c:pt>
                <c:pt idx="4008">
                  <c:v>4.9999999999999998E-7</c:v>
                </c:pt>
                <c:pt idx="4009">
                  <c:v>4.9999999999999998E-7</c:v>
                </c:pt>
                <c:pt idx="4010">
                  <c:v>4.9999999999999998E-7</c:v>
                </c:pt>
                <c:pt idx="4011">
                  <c:v>4.9999999999999998E-7</c:v>
                </c:pt>
                <c:pt idx="4012">
                  <c:v>4.9999999999999998E-7</c:v>
                </c:pt>
                <c:pt idx="4013">
                  <c:v>4.9999999999999998E-7</c:v>
                </c:pt>
                <c:pt idx="4014">
                  <c:v>4.9999999999999998E-7</c:v>
                </c:pt>
                <c:pt idx="4015">
                  <c:v>4.9999999999999998E-7</c:v>
                </c:pt>
                <c:pt idx="4016">
                  <c:v>4.9999999999999998E-7</c:v>
                </c:pt>
                <c:pt idx="4017">
                  <c:v>4.9999999999999998E-7</c:v>
                </c:pt>
                <c:pt idx="4018">
                  <c:v>4.9999999999999998E-7</c:v>
                </c:pt>
                <c:pt idx="4019">
                  <c:v>4.9999999999999998E-7</c:v>
                </c:pt>
                <c:pt idx="4020">
                  <c:v>4.9999999999999998E-7</c:v>
                </c:pt>
                <c:pt idx="4021">
                  <c:v>4.9999999999999998E-7</c:v>
                </c:pt>
                <c:pt idx="4022">
                  <c:v>4.9999999999999998E-7</c:v>
                </c:pt>
                <c:pt idx="4023">
                  <c:v>4.9999999999999998E-7</c:v>
                </c:pt>
                <c:pt idx="4024">
                  <c:v>4.9999999999999998E-7</c:v>
                </c:pt>
                <c:pt idx="4025">
                  <c:v>4.9999999999999998E-7</c:v>
                </c:pt>
                <c:pt idx="4026">
                  <c:v>4.9999999999999998E-7</c:v>
                </c:pt>
                <c:pt idx="4027">
                  <c:v>4.9999999999999998E-7</c:v>
                </c:pt>
                <c:pt idx="4028">
                  <c:v>4.9999999999999998E-7</c:v>
                </c:pt>
                <c:pt idx="4029">
                  <c:v>4.9999999999999998E-7</c:v>
                </c:pt>
                <c:pt idx="4030">
                  <c:v>4.9999999999999998E-7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4BB-4930-91A9-7DC9CCDCAEB5}"/>
            </c:ext>
          </c:extLst>
        </c:ser>
        <c:ser>
          <c:idx val="6"/>
          <c:order val="5"/>
          <c:tx>
            <c:strRef>
              <c:f>'Band-50%_lr-0.0001_Open-All_Nor'!$U$2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'Band-50%_lr-0.0001_Open-All_Nor'!$M$3:$M$23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'Band-50%_lr-0.0001_Open-All_Nor'!$U$3:$U$23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5.0000000000000001E-3</c:v>
                </c:pt>
                <c:pt idx="6">
                  <c:v>1.4999999999999999E-2</c:v>
                </c:pt>
                <c:pt idx="7">
                  <c:v>0.03</c:v>
                </c:pt>
                <c:pt idx="8">
                  <c:v>6.9999999999999993E-2</c:v>
                </c:pt>
                <c:pt idx="9">
                  <c:v>0.13999999999999999</c:v>
                </c:pt>
                <c:pt idx="10">
                  <c:v>0.25</c:v>
                </c:pt>
                <c:pt idx="11">
                  <c:v>0.39999999999999997</c:v>
                </c:pt>
                <c:pt idx="12">
                  <c:v>0.59</c:v>
                </c:pt>
                <c:pt idx="13">
                  <c:v>0.73999999999999988</c:v>
                </c:pt>
                <c:pt idx="14">
                  <c:v>0.7649999999999999</c:v>
                </c:pt>
                <c:pt idx="15">
                  <c:v>0.63500000000000001</c:v>
                </c:pt>
                <c:pt idx="16">
                  <c:v>0.41</c:v>
                </c:pt>
                <c:pt idx="17">
                  <c:v>0.18499999999999997</c:v>
                </c:pt>
                <c:pt idx="18">
                  <c:v>4.4999999999999991E-2</c:v>
                </c:pt>
                <c:pt idx="19">
                  <c:v>5.0000000000000001E-3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4BB-4930-91A9-7DC9CCDCAEB5}"/>
            </c:ext>
          </c:extLst>
        </c:ser>
        <c:ser>
          <c:idx val="3"/>
          <c:order val="6"/>
          <c:tx>
            <c:strRef>
              <c:f>'Band-50%_lr-0.0001_Open-All_Nor'!$F$2</c:f>
              <c:strCache>
                <c:ptCount val="1"/>
                <c:pt idx="0">
                  <c:v>Cd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'Band-50%_lr-0.0001_Open-All_Nor'!$A$3:$A$4033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'Band-50%_lr-0.0001_Open-All_Nor'!$K$3:$K$4033</c:f>
              <c:numCache>
                <c:formatCode>General</c:formatCode>
                <c:ptCount val="40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4.9999999999999998E-7</c:v>
                </c:pt>
                <c:pt idx="475">
                  <c:v>4.9999999999999998E-7</c:v>
                </c:pt>
                <c:pt idx="476">
                  <c:v>4.9999999999999998E-7</c:v>
                </c:pt>
                <c:pt idx="477">
                  <c:v>4.9999999999999998E-7</c:v>
                </c:pt>
                <c:pt idx="478">
                  <c:v>4.9999999999999998E-7</c:v>
                </c:pt>
                <c:pt idx="479">
                  <c:v>4.9999999999999998E-7</c:v>
                </c:pt>
                <c:pt idx="480">
                  <c:v>4.9999999999999998E-7</c:v>
                </c:pt>
                <c:pt idx="481">
                  <c:v>4.9999999999999998E-7</c:v>
                </c:pt>
                <c:pt idx="482">
                  <c:v>4.9999999999999998E-7</c:v>
                </c:pt>
                <c:pt idx="483">
                  <c:v>4.9999999999999998E-7</c:v>
                </c:pt>
                <c:pt idx="484">
                  <c:v>4.9999999999999998E-7</c:v>
                </c:pt>
                <c:pt idx="485">
                  <c:v>4.9999999999999998E-7</c:v>
                </c:pt>
                <c:pt idx="486">
                  <c:v>4.9999999999999998E-7</c:v>
                </c:pt>
                <c:pt idx="487">
                  <c:v>4.9999999999999998E-7</c:v>
                </c:pt>
                <c:pt idx="488">
                  <c:v>4.9999999999999998E-7</c:v>
                </c:pt>
                <c:pt idx="489">
                  <c:v>4.9999999999999998E-7</c:v>
                </c:pt>
                <c:pt idx="490">
                  <c:v>4.9999999999999998E-7</c:v>
                </c:pt>
                <c:pt idx="491">
                  <c:v>4.9999999999999998E-7</c:v>
                </c:pt>
                <c:pt idx="492">
                  <c:v>4.9999999999999998E-7</c:v>
                </c:pt>
                <c:pt idx="493">
                  <c:v>4.9999999999999998E-7</c:v>
                </c:pt>
                <c:pt idx="494">
                  <c:v>4.9999999999999998E-7</c:v>
                </c:pt>
                <c:pt idx="495">
                  <c:v>4.9999999999999998E-7</c:v>
                </c:pt>
                <c:pt idx="496">
                  <c:v>4.9999999999999998E-7</c:v>
                </c:pt>
                <c:pt idx="497">
                  <c:v>4.9999999999999998E-7</c:v>
                </c:pt>
                <c:pt idx="498">
                  <c:v>4.9999999999999998E-7</c:v>
                </c:pt>
                <c:pt idx="499">
                  <c:v>4.9999999999999998E-7</c:v>
                </c:pt>
                <c:pt idx="500">
                  <c:v>4.9999999999999998E-7</c:v>
                </c:pt>
                <c:pt idx="501">
                  <c:v>4.9999999999999998E-7</c:v>
                </c:pt>
                <c:pt idx="502">
                  <c:v>4.9999999999999998E-7</c:v>
                </c:pt>
                <c:pt idx="503">
                  <c:v>4.9999999999999998E-7</c:v>
                </c:pt>
                <c:pt idx="504">
                  <c:v>4.9999999999999998E-7</c:v>
                </c:pt>
                <c:pt idx="505">
                  <c:v>4.9999999999999998E-7</c:v>
                </c:pt>
                <c:pt idx="506">
                  <c:v>4.9999999999999998E-7</c:v>
                </c:pt>
                <c:pt idx="507">
                  <c:v>4.9999999999999998E-7</c:v>
                </c:pt>
                <c:pt idx="508">
                  <c:v>4.9999999999999998E-7</c:v>
                </c:pt>
                <c:pt idx="509">
                  <c:v>4.9999999999999998E-7</c:v>
                </c:pt>
                <c:pt idx="510">
                  <c:v>4.9999999999999998E-7</c:v>
                </c:pt>
                <c:pt idx="511">
                  <c:v>4.9999999999999998E-7</c:v>
                </c:pt>
                <c:pt idx="512">
                  <c:v>4.9999999999999998E-7</c:v>
                </c:pt>
                <c:pt idx="513">
                  <c:v>4.9999999999999998E-7</c:v>
                </c:pt>
                <c:pt idx="514">
                  <c:v>4.9999999999999998E-7</c:v>
                </c:pt>
                <c:pt idx="515">
                  <c:v>4.9999999999999998E-7</c:v>
                </c:pt>
                <c:pt idx="516">
                  <c:v>4.9999999999999998E-7</c:v>
                </c:pt>
                <c:pt idx="517">
                  <c:v>4.9999999999999998E-7</c:v>
                </c:pt>
                <c:pt idx="518">
                  <c:v>4.9999999999999998E-7</c:v>
                </c:pt>
                <c:pt idx="519">
                  <c:v>4.9999999999999998E-7</c:v>
                </c:pt>
                <c:pt idx="520">
                  <c:v>4.9999999999999998E-7</c:v>
                </c:pt>
                <c:pt idx="521">
                  <c:v>4.9999999999999998E-7</c:v>
                </c:pt>
                <c:pt idx="522">
                  <c:v>4.9999999999999998E-7</c:v>
                </c:pt>
                <c:pt idx="523">
                  <c:v>4.9999999999999998E-7</c:v>
                </c:pt>
                <c:pt idx="524">
                  <c:v>4.9999999999999998E-7</c:v>
                </c:pt>
                <c:pt idx="525">
                  <c:v>4.9999999999999998E-7</c:v>
                </c:pt>
                <c:pt idx="526">
                  <c:v>4.9999999999999998E-7</c:v>
                </c:pt>
                <c:pt idx="527">
                  <c:v>4.9999999999999998E-7</c:v>
                </c:pt>
                <c:pt idx="528">
                  <c:v>4.9999999999999998E-7</c:v>
                </c:pt>
                <c:pt idx="529">
                  <c:v>4.9999999999999998E-7</c:v>
                </c:pt>
                <c:pt idx="530">
                  <c:v>4.9999999999999998E-7</c:v>
                </c:pt>
                <c:pt idx="531">
                  <c:v>4.9999999999999998E-7</c:v>
                </c:pt>
                <c:pt idx="532">
                  <c:v>4.9999999999999998E-7</c:v>
                </c:pt>
                <c:pt idx="533">
                  <c:v>4.9999999999999998E-7</c:v>
                </c:pt>
                <c:pt idx="534">
                  <c:v>4.9999999999999998E-7</c:v>
                </c:pt>
                <c:pt idx="535">
                  <c:v>4.9999999999999998E-7</c:v>
                </c:pt>
                <c:pt idx="536">
                  <c:v>4.9999999999999998E-7</c:v>
                </c:pt>
                <c:pt idx="537">
                  <c:v>4.9999999999999998E-7</c:v>
                </c:pt>
                <c:pt idx="538">
                  <c:v>4.9999999999999998E-7</c:v>
                </c:pt>
                <c:pt idx="539">
                  <c:v>4.9999999999999998E-7</c:v>
                </c:pt>
                <c:pt idx="540">
                  <c:v>4.9999999999999998E-7</c:v>
                </c:pt>
                <c:pt idx="541">
                  <c:v>4.9999999999999998E-7</c:v>
                </c:pt>
                <c:pt idx="542">
                  <c:v>4.9999999999999998E-7</c:v>
                </c:pt>
                <c:pt idx="543">
                  <c:v>4.9999999999999998E-7</c:v>
                </c:pt>
                <c:pt idx="544">
                  <c:v>4.9999999999999998E-7</c:v>
                </c:pt>
                <c:pt idx="545">
                  <c:v>4.9999999999999998E-7</c:v>
                </c:pt>
                <c:pt idx="546">
                  <c:v>4.9999999999999998E-7</c:v>
                </c:pt>
                <c:pt idx="547">
                  <c:v>4.9999999999999998E-7</c:v>
                </c:pt>
                <c:pt idx="548">
                  <c:v>4.9999999999999998E-7</c:v>
                </c:pt>
                <c:pt idx="549">
                  <c:v>4.9999999999999998E-7</c:v>
                </c:pt>
                <c:pt idx="550">
                  <c:v>4.9999999999999998E-7</c:v>
                </c:pt>
                <c:pt idx="551">
                  <c:v>4.9999999999999998E-7</c:v>
                </c:pt>
                <c:pt idx="552">
                  <c:v>4.9999999999999998E-7</c:v>
                </c:pt>
                <c:pt idx="553">
                  <c:v>4.9999999999999998E-7</c:v>
                </c:pt>
                <c:pt idx="554">
                  <c:v>4.9999999999999998E-7</c:v>
                </c:pt>
                <c:pt idx="555">
                  <c:v>4.9999999999999998E-7</c:v>
                </c:pt>
                <c:pt idx="556">
                  <c:v>4.9999999999999998E-7</c:v>
                </c:pt>
                <c:pt idx="557">
                  <c:v>4.9999999999999998E-7</c:v>
                </c:pt>
                <c:pt idx="558">
                  <c:v>4.9999999999999998E-7</c:v>
                </c:pt>
                <c:pt idx="559">
                  <c:v>4.9999999999999998E-7</c:v>
                </c:pt>
                <c:pt idx="560">
                  <c:v>4.9999999999999998E-7</c:v>
                </c:pt>
                <c:pt idx="561">
                  <c:v>4.9999999999999998E-7</c:v>
                </c:pt>
                <c:pt idx="562">
                  <c:v>4.9999999999999998E-7</c:v>
                </c:pt>
                <c:pt idx="563">
                  <c:v>4.9999999999999998E-7</c:v>
                </c:pt>
                <c:pt idx="564">
                  <c:v>4.9999999999999998E-7</c:v>
                </c:pt>
                <c:pt idx="565">
                  <c:v>4.9999999999999998E-7</c:v>
                </c:pt>
                <c:pt idx="566">
                  <c:v>4.9999999999999998E-7</c:v>
                </c:pt>
                <c:pt idx="567">
                  <c:v>4.9999999999999998E-7</c:v>
                </c:pt>
                <c:pt idx="568">
                  <c:v>4.9999999999999998E-7</c:v>
                </c:pt>
                <c:pt idx="569">
                  <c:v>4.9999999999999998E-7</c:v>
                </c:pt>
                <c:pt idx="570">
                  <c:v>4.9999999999999998E-7</c:v>
                </c:pt>
                <c:pt idx="571">
                  <c:v>4.9999999999999998E-7</c:v>
                </c:pt>
                <c:pt idx="572">
                  <c:v>4.9999999999999998E-7</c:v>
                </c:pt>
                <c:pt idx="573">
                  <c:v>4.9999999999999998E-7</c:v>
                </c:pt>
                <c:pt idx="574">
                  <c:v>4.9999999999999998E-7</c:v>
                </c:pt>
                <c:pt idx="575">
                  <c:v>4.9999999999999998E-7</c:v>
                </c:pt>
                <c:pt idx="576">
                  <c:v>4.9999999999999998E-7</c:v>
                </c:pt>
                <c:pt idx="577">
                  <c:v>4.9999999999999998E-7</c:v>
                </c:pt>
                <c:pt idx="578">
                  <c:v>4.9999999999999998E-7</c:v>
                </c:pt>
                <c:pt idx="579">
                  <c:v>4.9999999999999998E-7</c:v>
                </c:pt>
                <c:pt idx="580">
                  <c:v>4.9999999999999998E-7</c:v>
                </c:pt>
                <c:pt idx="581">
                  <c:v>4.9999999999999998E-7</c:v>
                </c:pt>
                <c:pt idx="582">
                  <c:v>4.9999999999999998E-7</c:v>
                </c:pt>
                <c:pt idx="583">
                  <c:v>4.9999999999999998E-7</c:v>
                </c:pt>
                <c:pt idx="584">
                  <c:v>4.9999999999999998E-7</c:v>
                </c:pt>
                <c:pt idx="585">
                  <c:v>4.9999999999999998E-7</c:v>
                </c:pt>
                <c:pt idx="586">
                  <c:v>4.9999999999999998E-7</c:v>
                </c:pt>
                <c:pt idx="587">
                  <c:v>4.9999999999999998E-7</c:v>
                </c:pt>
                <c:pt idx="588">
                  <c:v>4.9999999999999998E-7</c:v>
                </c:pt>
                <c:pt idx="589">
                  <c:v>4.9999999999999998E-7</c:v>
                </c:pt>
                <c:pt idx="590">
                  <c:v>4.9999999999999998E-7</c:v>
                </c:pt>
                <c:pt idx="591">
                  <c:v>4.9999999999999998E-7</c:v>
                </c:pt>
                <c:pt idx="592">
                  <c:v>4.9999999999999998E-7</c:v>
                </c:pt>
                <c:pt idx="593">
                  <c:v>4.9999999999999998E-7</c:v>
                </c:pt>
                <c:pt idx="594">
                  <c:v>4.9999999999999998E-7</c:v>
                </c:pt>
                <c:pt idx="595">
                  <c:v>4.9999999999999998E-7</c:v>
                </c:pt>
                <c:pt idx="596">
                  <c:v>4.9999999999999998E-7</c:v>
                </c:pt>
                <c:pt idx="597">
                  <c:v>4.9999999999999998E-7</c:v>
                </c:pt>
                <c:pt idx="598">
                  <c:v>4.9999999999999998E-7</c:v>
                </c:pt>
                <c:pt idx="599">
                  <c:v>4.9999999999999998E-7</c:v>
                </c:pt>
                <c:pt idx="600">
                  <c:v>4.9999999999999998E-7</c:v>
                </c:pt>
                <c:pt idx="601">
                  <c:v>4.9999999999999998E-7</c:v>
                </c:pt>
                <c:pt idx="602">
                  <c:v>4.9999999999999998E-7</c:v>
                </c:pt>
                <c:pt idx="603">
                  <c:v>4.9999999999999998E-7</c:v>
                </c:pt>
                <c:pt idx="604">
                  <c:v>4.9999999999999998E-7</c:v>
                </c:pt>
                <c:pt idx="605">
                  <c:v>4.9999999999999998E-7</c:v>
                </c:pt>
                <c:pt idx="606">
                  <c:v>4.9999999999999998E-7</c:v>
                </c:pt>
                <c:pt idx="607">
                  <c:v>4.9999999999999998E-7</c:v>
                </c:pt>
                <c:pt idx="608">
                  <c:v>4.9999999999999998E-7</c:v>
                </c:pt>
                <c:pt idx="609">
                  <c:v>4.9999999999999998E-7</c:v>
                </c:pt>
                <c:pt idx="610">
                  <c:v>4.9999999999999998E-7</c:v>
                </c:pt>
                <c:pt idx="611">
                  <c:v>4.9999999999999998E-7</c:v>
                </c:pt>
                <c:pt idx="612">
                  <c:v>4.9999999999999998E-7</c:v>
                </c:pt>
                <c:pt idx="613">
                  <c:v>4.9999999999999998E-7</c:v>
                </c:pt>
                <c:pt idx="614">
                  <c:v>4.9999999999999998E-7</c:v>
                </c:pt>
                <c:pt idx="615">
                  <c:v>4.9999999999999998E-7</c:v>
                </c:pt>
                <c:pt idx="616">
                  <c:v>4.9999999999999998E-7</c:v>
                </c:pt>
                <c:pt idx="617">
                  <c:v>4.9999999999999998E-7</c:v>
                </c:pt>
                <c:pt idx="618">
                  <c:v>4.9999999999999998E-7</c:v>
                </c:pt>
                <c:pt idx="619">
                  <c:v>4.9999999999999998E-7</c:v>
                </c:pt>
                <c:pt idx="620">
                  <c:v>4.9999999999999998E-7</c:v>
                </c:pt>
                <c:pt idx="621">
                  <c:v>9.9999999999999995E-7</c:v>
                </c:pt>
                <c:pt idx="622">
                  <c:v>9.9999999999999995E-7</c:v>
                </c:pt>
                <c:pt idx="623">
                  <c:v>9.9999999999999995E-7</c:v>
                </c:pt>
                <c:pt idx="624">
                  <c:v>9.9999999999999995E-7</c:v>
                </c:pt>
                <c:pt idx="625">
                  <c:v>9.9999999999999995E-7</c:v>
                </c:pt>
                <c:pt idx="626">
                  <c:v>9.9999999999999995E-7</c:v>
                </c:pt>
                <c:pt idx="627">
                  <c:v>9.9999999999999995E-7</c:v>
                </c:pt>
                <c:pt idx="628">
                  <c:v>9.9999999999999995E-7</c:v>
                </c:pt>
                <c:pt idx="629">
                  <c:v>9.9999999999999995E-7</c:v>
                </c:pt>
                <c:pt idx="630">
                  <c:v>9.9999999999999995E-7</c:v>
                </c:pt>
                <c:pt idx="631">
                  <c:v>9.9999999999999995E-7</c:v>
                </c:pt>
                <c:pt idx="632">
                  <c:v>9.9999999999999995E-7</c:v>
                </c:pt>
                <c:pt idx="633">
                  <c:v>9.9999999999999995E-7</c:v>
                </c:pt>
                <c:pt idx="634">
                  <c:v>9.9999999999999995E-7</c:v>
                </c:pt>
                <c:pt idx="635">
                  <c:v>9.9999999999999995E-7</c:v>
                </c:pt>
                <c:pt idx="636">
                  <c:v>9.9999999999999995E-7</c:v>
                </c:pt>
                <c:pt idx="637">
                  <c:v>9.9999999999999995E-7</c:v>
                </c:pt>
                <c:pt idx="638">
                  <c:v>9.9999999999999995E-7</c:v>
                </c:pt>
                <c:pt idx="639">
                  <c:v>9.9999999999999995E-7</c:v>
                </c:pt>
                <c:pt idx="640">
                  <c:v>9.9999999999999995E-7</c:v>
                </c:pt>
                <c:pt idx="641">
                  <c:v>9.9999999999999995E-7</c:v>
                </c:pt>
                <c:pt idx="642">
                  <c:v>9.9999999999999995E-7</c:v>
                </c:pt>
                <c:pt idx="643">
                  <c:v>9.9999999999999995E-7</c:v>
                </c:pt>
                <c:pt idx="644">
                  <c:v>9.9999999999999995E-7</c:v>
                </c:pt>
                <c:pt idx="645">
                  <c:v>9.9999999999999995E-7</c:v>
                </c:pt>
                <c:pt idx="646">
                  <c:v>9.9999999999999995E-7</c:v>
                </c:pt>
                <c:pt idx="647">
                  <c:v>9.9999999999999995E-7</c:v>
                </c:pt>
                <c:pt idx="648">
                  <c:v>9.9999999999999995E-7</c:v>
                </c:pt>
                <c:pt idx="649">
                  <c:v>9.9999999999999995E-7</c:v>
                </c:pt>
                <c:pt idx="650">
                  <c:v>9.9999999999999995E-7</c:v>
                </c:pt>
                <c:pt idx="651">
                  <c:v>9.9999999999999995E-7</c:v>
                </c:pt>
                <c:pt idx="652">
                  <c:v>9.9999999999999995E-7</c:v>
                </c:pt>
                <c:pt idx="653">
                  <c:v>9.9999999999999995E-7</c:v>
                </c:pt>
                <c:pt idx="654">
                  <c:v>9.9999999999999995E-7</c:v>
                </c:pt>
                <c:pt idx="655">
                  <c:v>9.9999999999999995E-7</c:v>
                </c:pt>
                <c:pt idx="656">
                  <c:v>9.9999999999999995E-7</c:v>
                </c:pt>
                <c:pt idx="657">
                  <c:v>9.9999999999999995E-7</c:v>
                </c:pt>
                <c:pt idx="658">
                  <c:v>9.9999999999999995E-7</c:v>
                </c:pt>
                <c:pt idx="659">
                  <c:v>9.9999999999999995E-7</c:v>
                </c:pt>
                <c:pt idx="660">
                  <c:v>9.9999999999999995E-7</c:v>
                </c:pt>
                <c:pt idx="661">
                  <c:v>9.9999999999999995E-7</c:v>
                </c:pt>
                <c:pt idx="662">
                  <c:v>9.9999999999999995E-7</c:v>
                </c:pt>
                <c:pt idx="663">
                  <c:v>9.9999999999999995E-7</c:v>
                </c:pt>
                <c:pt idx="664">
                  <c:v>9.9999999999999995E-7</c:v>
                </c:pt>
                <c:pt idx="665">
                  <c:v>9.9999999999999995E-7</c:v>
                </c:pt>
                <c:pt idx="666">
                  <c:v>9.9999999999999995E-7</c:v>
                </c:pt>
                <c:pt idx="667">
                  <c:v>9.9999999999999995E-7</c:v>
                </c:pt>
                <c:pt idx="668">
                  <c:v>9.9999999999999995E-7</c:v>
                </c:pt>
                <c:pt idx="669">
                  <c:v>9.9999999999999995E-7</c:v>
                </c:pt>
                <c:pt idx="670">
                  <c:v>9.9999999999999995E-7</c:v>
                </c:pt>
                <c:pt idx="671">
                  <c:v>9.9999999999999995E-7</c:v>
                </c:pt>
                <c:pt idx="672">
                  <c:v>9.9999999999999995E-7</c:v>
                </c:pt>
                <c:pt idx="673">
                  <c:v>9.9999999999999995E-7</c:v>
                </c:pt>
                <c:pt idx="674">
                  <c:v>9.9999999999999995E-7</c:v>
                </c:pt>
                <c:pt idx="675">
                  <c:v>9.9999999999999995E-7</c:v>
                </c:pt>
                <c:pt idx="676">
                  <c:v>9.9999999999999995E-7</c:v>
                </c:pt>
                <c:pt idx="677">
                  <c:v>9.9999999999999995E-7</c:v>
                </c:pt>
                <c:pt idx="678">
                  <c:v>9.9999999999999995E-7</c:v>
                </c:pt>
                <c:pt idx="679">
                  <c:v>9.9999999999999995E-7</c:v>
                </c:pt>
                <c:pt idx="680">
                  <c:v>9.9999999999999995E-7</c:v>
                </c:pt>
                <c:pt idx="681">
                  <c:v>9.9999999999999995E-7</c:v>
                </c:pt>
                <c:pt idx="682">
                  <c:v>9.9999999999999995E-7</c:v>
                </c:pt>
                <c:pt idx="683">
                  <c:v>9.9999999999999995E-7</c:v>
                </c:pt>
                <c:pt idx="684">
                  <c:v>9.9999999999999995E-7</c:v>
                </c:pt>
                <c:pt idx="685">
                  <c:v>9.9999999999999995E-7</c:v>
                </c:pt>
                <c:pt idx="686">
                  <c:v>9.9999999999999995E-7</c:v>
                </c:pt>
                <c:pt idx="687">
                  <c:v>9.9999999999999995E-7</c:v>
                </c:pt>
                <c:pt idx="688">
                  <c:v>9.9999999999999995E-7</c:v>
                </c:pt>
                <c:pt idx="689">
                  <c:v>9.9999999999999995E-7</c:v>
                </c:pt>
                <c:pt idx="690">
                  <c:v>9.9999999999999995E-7</c:v>
                </c:pt>
                <c:pt idx="691">
                  <c:v>9.9999999999999995E-7</c:v>
                </c:pt>
                <c:pt idx="692">
                  <c:v>9.9999999999999995E-7</c:v>
                </c:pt>
                <c:pt idx="693">
                  <c:v>9.9999999999999995E-7</c:v>
                </c:pt>
                <c:pt idx="694">
                  <c:v>1.4999999999999998E-6</c:v>
                </c:pt>
                <c:pt idx="695">
                  <c:v>1.4999999999999998E-6</c:v>
                </c:pt>
                <c:pt idx="696">
                  <c:v>1.4999999999999998E-6</c:v>
                </c:pt>
                <c:pt idx="697">
                  <c:v>1.4999999999999998E-6</c:v>
                </c:pt>
                <c:pt idx="698">
                  <c:v>1.4999999999999998E-6</c:v>
                </c:pt>
                <c:pt idx="699">
                  <c:v>1.4999999999999998E-6</c:v>
                </c:pt>
                <c:pt idx="700">
                  <c:v>1.4999999999999998E-6</c:v>
                </c:pt>
                <c:pt idx="701">
                  <c:v>1.4999999999999998E-6</c:v>
                </c:pt>
                <c:pt idx="702">
                  <c:v>1.4999999999999998E-6</c:v>
                </c:pt>
                <c:pt idx="703">
                  <c:v>1.4999999999999998E-6</c:v>
                </c:pt>
                <c:pt idx="704">
                  <c:v>1.4999999999999998E-6</c:v>
                </c:pt>
                <c:pt idx="705">
                  <c:v>1.4999999999999998E-6</c:v>
                </c:pt>
                <c:pt idx="706">
                  <c:v>1.4999999999999998E-6</c:v>
                </c:pt>
                <c:pt idx="707">
                  <c:v>1.4999999999999998E-6</c:v>
                </c:pt>
                <c:pt idx="708">
                  <c:v>1.4999999999999998E-6</c:v>
                </c:pt>
                <c:pt idx="709">
                  <c:v>1.4999999999999998E-6</c:v>
                </c:pt>
                <c:pt idx="710">
                  <c:v>1.4999999999999998E-6</c:v>
                </c:pt>
                <c:pt idx="711">
                  <c:v>1.4999999999999998E-6</c:v>
                </c:pt>
                <c:pt idx="712">
                  <c:v>1.4999999999999998E-6</c:v>
                </c:pt>
                <c:pt idx="713">
                  <c:v>1.4999999999999998E-6</c:v>
                </c:pt>
                <c:pt idx="714">
                  <c:v>1.4999999999999998E-6</c:v>
                </c:pt>
                <c:pt idx="715">
                  <c:v>1.4999999999999998E-6</c:v>
                </c:pt>
                <c:pt idx="716">
                  <c:v>1.4999999999999998E-6</c:v>
                </c:pt>
                <c:pt idx="717">
                  <c:v>1.4999999999999998E-6</c:v>
                </c:pt>
                <c:pt idx="718">
                  <c:v>1.4999999999999998E-6</c:v>
                </c:pt>
                <c:pt idx="719">
                  <c:v>1.4999999999999998E-6</c:v>
                </c:pt>
                <c:pt idx="720">
                  <c:v>1.4999999999999998E-6</c:v>
                </c:pt>
                <c:pt idx="721">
                  <c:v>1.4999999999999998E-6</c:v>
                </c:pt>
                <c:pt idx="722">
                  <c:v>1.4999999999999998E-6</c:v>
                </c:pt>
                <c:pt idx="723">
                  <c:v>1.4999999999999998E-6</c:v>
                </c:pt>
                <c:pt idx="724">
                  <c:v>1.4999999999999998E-6</c:v>
                </c:pt>
                <c:pt idx="725">
                  <c:v>1.4999999999999998E-6</c:v>
                </c:pt>
                <c:pt idx="726">
                  <c:v>1.4999999999999998E-6</c:v>
                </c:pt>
                <c:pt idx="727">
                  <c:v>1.4999999999999998E-6</c:v>
                </c:pt>
                <c:pt idx="728">
                  <c:v>1.4999999999999998E-6</c:v>
                </c:pt>
                <c:pt idx="729">
                  <c:v>1.4999999999999998E-6</c:v>
                </c:pt>
                <c:pt idx="730">
                  <c:v>1.4999999999999998E-6</c:v>
                </c:pt>
                <c:pt idx="731">
                  <c:v>1.4999999999999998E-6</c:v>
                </c:pt>
                <c:pt idx="732">
                  <c:v>1.4999999999999998E-6</c:v>
                </c:pt>
                <c:pt idx="733">
                  <c:v>1.4999999999999998E-6</c:v>
                </c:pt>
                <c:pt idx="734">
                  <c:v>1.4999999999999998E-6</c:v>
                </c:pt>
                <c:pt idx="735">
                  <c:v>1.4999999999999998E-6</c:v>
                </c:pt>
                <c:pt idx="736">
                  <c:v>1.4999999999999998E-6</c:v>
                </c:pt>
                <c:pt idx="737">
                  <c:v>1.4999999999999998E-6</c:v>
                </c:pt>
                <c:pt idx="738">
                  <c:v>1.4999999999999998E-6</c:v>
                </c:pt>
                <c:pt idx="739">
                  <c:v>1.4999999999999998E-6</c:v>
                </c:pt>
                <c:pt idx="740">
                  <c:v>1.4999999999999998E-6</c:v>
                </c:pt>
                <c:pt idx="741">
                  <c:v>1.4999999999999998E-6</c:v>
                </c:pt>
                <c:pt idx="742">
                  <c:v>1.4999999999999998E-6</c:v>
                </c:pt>
                <c:pt idx="743">
                  <c:v>1.4999999999999998E-6</c:v>
                </c:pt>
                <c:pt idx="744">
                  <c:v>1.9999999999999999E-6</c:v>
                </c:pt>
                <c:pt idx="745">
                  <c:v>1.9999999999999999E-6</c:v>
                </c:pt>
                <c:pt idx="746">
                  <c:v>1.9999999999999999E-6</c:v>
                </c:pt>
                <c:pt idx="747">
                  <c:v>1.9999999999999999E-6</c:v>
                </c:pt>
                <c:pt idx="748">
                  <c:v>1.9999999999999999E-6</c:v>
                </c:pt>
                <c:pt idx="749">
                  <c:v>1.9999999999999999E-6</c:v>
                </c:pt>
                <c:pt idx="750">
                  <c:v>1.9999999999999999E-6</c:v>
                </c:pt>
                <c:pt idx="751">
                  <c:v>1.9999999999999999E-6</c:v>
                </c:pt>
                <c:pt idx="752">
                  <c:v>1.9999999999999999E-6</c:v>
                </c:pt>
                <c:pt idx="753">
                  <c:v>1.9999999999999999E-6</c:v>
                </c:pt>
                <c:pt idx="754">
                  <c:v>1.9999999999999999E-6</c:v>
                </c:pt>
                <c:pt idx="755">
                  <c:v>1.9999999999999999E-6</c:v>
                </c:pt>
                <c:pt idx="756">
                  <c:v>1.9999999999999999E-6</c:v>
                </c:pt>
                <c:pt idx="757">
                  <c:v>1.9999999999999999E-6</c:v>
                </c:pt>
                <c:pt idx="758">
                  <c:v>1.9999999999999999E-6</c:v>
                </c:pt>
                <c:pt idx="759">
                  <c:v>1.9999999999999999E-6</c:v>
                </c:pt>
                <c:pt idx="760">
                  <c:v>1.9999999999999999E-6</c:v>
                </c:pt>
                <c:pt idx="761">
                  <c:v>1.9999999999999999E-6</c:v>
                </c:pt>
                <c:pt idx="762">
                  <c:v>1.9999999999999999E-6</c:v>
                </c:pt>
                <c:pt idx="763">
                  <c:v>1.9999999999999999E-6</c:v>
                </c:pt>
                <c:pt idx="764">
                  <c:v>1.9999999999999999E-6</c:v>
                </c:pt>
                <c:pt idx="765">
                  <c:v>1.9999999999999999E-6</c:v>
                </c:pt>
                <c:pt idx="766">
                  <c:v>1.9999999999999999E-6</c:v>
                </c:pt>
                <c:pt idx="767">
                  <c:v>1.9999999999999999E-6</c:v>
                </c:pt>
                <c:pt idx="768">
                  <c:v>1.9999999999999999E-6</c:v>
                </c:pt>
                <c:pt idx="769">
                  <c:v>1.9999999999999999E-6</c:v>
                </c:pt>
                <c:pt idx="770">
                  <c:v>1.9999999999999999E-6</c:v>
                </c:pt>
                <c:pt idx="771">
                  <c:v>1.9999999999999999E-6</c:v>
                </c:pt>
                <c:pt idx="772">
                  <c:v>1.9999999999999999E-6</c:v>
                </c:pt>
                <c:pt idx="773">
                  <c:v>1.9999999999999999E-6</c:v>
                </c:pt>
                <c:pt idx="774">
                  <c:v>1.9999999999999999E-6</c:v>
                </c:pt>
                <c:pt idx="775">
                  <c:v>1.9999999999999999E-6</c:v>
                </c:pt>
                <c:pt idx="776">
                  <c:v>1.9999999999999999E-6</c:v>
                </c:pt>
                <c:pt idx="777">
                  <c:v>1.9999999999999999E-6</c:v>
                </c:pt>
                <c:pt idx="778">
                  <c:v>1.9999999999999999E-6</c:v>
                </c:pt>
                <c:pt idx="779">
                  <c:v>1.9999999999999999E-6</c:v>
                </c:pt>
                <c:pt idx="780">
                  <c:v>1.9999999999999999E-6</c:v>
                </c:pt>
                <c:pt idx="781">
                  <c:v>1.9999999999999999E-6</c:v>
                </c:pt>
                <c:pt idx="782">
                  <c:v>2.4999999999999998E-6</c:v>
                </c:pt>
                <c:pt idx="783">
                  <c:v>2.4999999999999998E-6</c:v>
                </c:pt>
                <c:pt idx="784">
                  <c:v>2.4999999999999998E-6</c:v>
                </c:pt>
                <c:pt idx="785">
                  <c:v>2.4999999999999998E-6</c:v>
                </c:pt>
                <c:pt idx="786">
                  <c:v>2.4999999999999998E-6</c:v>
                </c:pt>
                <c:pt idx="787">
                  <c:v>2.4999999999999998E-6</c:v>
                </c:pt>
                <c:pt idx="788">
                  <c:v>2.4999999999999998E-6</c:v>
                </c:pt>
                <c:pt idx="789">
                  <c:v>2.4999999999999998E-6</c:v>
                </c:pt>
                <c:pt idx="790">
                  <c:v>2.4999999999999998E-6</c:v>
                </c:pt>
                <c:pt idx="791">
                  <c:v>2.4999999999999998E-6</c:v>
                </c:pt>
                <c:pt idx="792">
                  <c:v>2.4999999999999998E-6</c:v>
                </c:pt>
                <c:pt idx="793">
                  <c:v>2.4999999999999998E-6</c:v>
                </c:pt>
                <c:pt idx="794">
                  <c:v>2.4999999999999998E-6</c:v>
                </c:pt>
                <c:pt idx="795">
                  <c:v>2.4999999999999998E-6</c:v>
                </c:pt>
                <c:pt idx="796">
                  <c:v>2.4999999999999998E-6</c:v>
                </c:pt>
                <c:pt idx="797">
                  <c:v>2.4999999999999998E-6</c:v>
                </c:pt>
                <c:pt idx="798">
                  <c:v>2.4999999999999998E-6</c:v>
                </c:pt>
                <c:pt idx="799">
                  <c:v>2.4999999999999998E-6</c:v>
                </c:pt>
                <c:pt idx="800">
                  <c:v>2.4999999999999998E-6</c:v>
                </c:pt>
                <c:pt idx="801">
                  <c:v>2.4999999999999998E-6</c:v>
                </c:pt>
                <c:pt idx="802">
                  <c:v>2.4999999999999998E-6</c:v>
                </c:pt>
                <c:pt idx="803">
                  <c:v>2.4999999999999998E-6</c:v>
                </c:pt>
                <c:pt idx="804">
                  <c:v>2.4999999999999998E-6</c:v>
                </c:pt>
                <c:pt idx="805">
                  <c:v>2.4999999999999998E-6</c:v>
                </c:pt>
                <c:pt idx="806">
                  <c:v>2.4999999999999998E-6</c:v>
                </c:pt>
                <c:pt idx="807">
                  <c:v>2.4999999999999998E-6</c:v>
                </c:pt>
                <c:pt idx="808">
                  <c:v>2.4999999999999998E-6</c:v>
                </c:pt>
                <c:pt idx="809">
                  <c:v>2.4999999999999998E-6</c:v>
                </c:pt>
                <c:pt idx="810">
                  <c:v>2.4999999999999998E-6</c:v>
                </c:pt>
                <c:pt idx="811">
                  <c:v>2.4999999999999998E-6</c:v>
                </c:pt>
                <c:pt idx="812">
                  <c:v>2.9999999999999997E-6</c:v>
                </c:pt>
                <c:pt idx="813">
                  <c:v>2.9999999999999997E-6</c:v>
                </c:pt>
                <c:pt idx="814">
                  <c:v>2.9999999999999997E-6</c:v>
                </c:pt>
                <c:pt idx="815">
                  <c:v>2.9999999999999997E-6</c:v>
                </c:pt>
                <c:pt idx="816">
                  <c:v>2.9999999999999997E-6</c:v>
                </c:pt>
                <c:pt idx="817">
                  <c:v>2.9999999999999997E-6</c:v>
                </c:pt>
                <c:pt idx="818">
                  <c:v>2.9999999999999997E-6</c:v>
                </c:pt>
                <c:pt idx="819">
                  <c:v>2.9999999999999997E-6</c:v>
                </c:pt>
                <c:pt idx="820">
                  <c:v>2.9999999999999997E-6</c:v>
                </c:pt>
                <c:pt idx="821">
                  <c:v>2.9999999999999997E-6</c:v>
                </c:pt>
                <c:pt idx="822">
                  <c:v>2.9999999999999997E-6</c:v>
                </c:pt>
                <c:pt idx="823">
                  <c:v>2.9999999999999997E-6</c:v>
                </c:pt>
                <c:pt idx="824">
                  <c:v>2.9999999999999997E-6</c:v>
                </c:pt>
                <c:pt idx="825">
                  <c:v>2.9999999999999997E-6</c:v>
                </c:pt>
                <c:pt idx="826">
                  <c:v>2.9999999999999997E-6</c:v>
                </c:pt>
                <c:pt idx="827">
                  <c:v>2.9999999999999997E-6</c:v>
                </c:pt>
                <c:pt idx="828">
                  <c:v>2.9999999999999997E-6</c:v>
                </c:pt>
                <c:pt idx="829">
                  <c:v>2.9999999999999997E-6</c:v>
                </c:pt>
                <c:pt idx="830">
                  <c:v>2.9999999999999997E-6</c:v>
                </c:pt>
                <c:pt idx="831">
                  <c:v>2.9999999999999997E-6</c:v>
                </c:pt>
                <c:pt idx="832">
                  <c:v>2.9999999999999997E-6</c:v>
                </c:pt>
                <c:pt idx="833">
                  <c:v>2.9999999999999997E-6</c:v>
                </c:pt>
                <c:pt idx="834">
                  <c:v>2.9999999999999997E-6</c:v>
                </c:pt>
                <c:pt idx="835">
                  <c:v>2.9999999999999997E-6</c:v>
                </c:pt>
                <c:pt idx="836">
                  <c:v>2.9999999999999997E-6</c:v>
                </c:pt>
                <c:pt idx="837">
                  <c:v>2.9999999999999997E-6</c:v>
                </c:pt>
                <c:pt idx="838">
                  <c:v>3.4999999999999995E-6</c:v>
                </c:pt>
                <c:pt idx="839">
                  <c:v>3.4999999999999995E-6</c:v>
                </c:pt>
                <c:pt idx="840">
                  <c:v>3.4999999999999995E-6</c:v>
                </c:pt>
                <c:pt idx="841">
                  <c:v>3.4999999999999995E-6</c:v>
                </c:pt>
                <c:pt idx="842">
                  <c:v>3.4999999999999995E-6</c:v>
                </c:pt>
                <c:pt idx="843">
                  <c:v>3.4999999999999995E-6</c:v>
                </c:pt>
                <c:pt idx="844">
                  <c:v>3.4999999999999995E-6</c:v>
                </c:pt>
                <c:pt idx="845">
                  <c:v>3.4999999999999995E-6</c:v>
                </c:pt>
                <c:pt idx="846">
                  <c:v>3.4999999999999995E-6</c:v>
                </c:pt>
                <c:pt idx="847">
                  <c:v>3.4999999999999995E-6</c:v>
                </c:pt>
                <c:pt idx="848">
                  <c:v>3.4999999999999995E-6</c:v>
                </c:pt>
                <c:pt idx="849">
                  <c:v>3.4999999999999995E-6</c:v>
                </c:pt>
                <c:pt idx="850">
                  <c:v>3.4999999999999995E-6</c:v>
                </c:pt>
                <c:pt idx="851">
                  <c:v>3.4999999999999995E-6</c:v>
                </c:pt>
                <c:pt idx="852">
                  <c:v>3.4999999999999995E-6</c:v>
                </c:pt>
                <c:pt idx="853">
                  <c:v>3.4999999999999995E-6</c:v>
                </c:pt>
                <c:pt idx="854">
                  <c:v>3.4999999999999995E-6</c:v>
                </c:pt>
                <c:pt idx="855">
                  <c:v>3.4999999999999995E-6</c:v>
                </c:pt>
                <c:pt idx="856">
                  <c:v>3.4999999999999995E-6</c:v>
                </c:pt>
                <c:pt idx="857">
                  <c:v>3.4999999999999995E-6</c:v>
                </c:pt>
                <c:pt idx="858">
                  <c:v>3.4999999999999995E-6</c:v>
                </c:pt>
                <c:pt idx="859">
                  <c:v>3.4999999999999995E-6</c:v>
                </c:pt>
                <c:pt idx="860">
                  <c:v>3.9999999999999998E-6</c:v>
                </c:pt>
                <c:pt idx="861">
                  <c:v>3.9999999999999998E-6</c:v>
                </c:pt>
                <c:pt idx="862">
                  <c:v>3.9999999999999998E-6</c:v>
                </c:pt>
                <c:pt idx="863">
                  <c:v>3.9999999999999998E-6</c:v>
                </c:pt>
                <c:pt idx="864">
                  <c:v>3.9999999999999998E-6</c:v>
                </c:pt>
                <c:pt idx="865">
                  <c:v>3.9999999999999998E-6</c:v>
                </c:pt>
                <c:pt idx="866">
                  <c:v>3.9999999999999998E-6</c:v>
                </c:pt>
                <c:pt idx="867">
                  <c:v>3.9999999999999998E-6</c:v>
                </c:pt>
                <c:pt idx="868">
                  <c:v>3.9999999999999998E-6</c:v>
                </c:pt>
                <c:pt idx="869">
                  <c:v>3.9999999999999998E-6</c:v>
                </c:pt>
                <c:pt idx="870">
                  <c:v>3.9999999999999998E-6</c:v>
                </c:pt>
                <c:pt idx="871">
                  <c:v>3.9999999999999998E-6</c:v>
                </c:pt>
                <c:pt idx="872">
                  <c:v>3.9999999999999998E-6</c:v>
                </c:pt>
                <c:pt idx="873">
                  <c:v>3.9999999999999998E-6</c:v>
                </c:pt>
                <c:pt idx="874">
                  <c:v>3.9999999999999998E-6</c:v>
                </c:pt>
                <c:pt idx="875">
                  <c:v>3.9999999999999998E-6</c:v>
                </c:pt>
                <c:pt idx="876">
                  <c:v>3.9999999999999998E-6</c:v>
                </c:pt>
                <c:pt idx="877">
                  <c:v>3.9999999999999998E-6</c:v>
                </c:pt>
                <c:pt idx="878">
                  <c:v>3.9999999999999998E-6</c:v>
                </c:pt>
                <c:pt idx="879">
                  <c:v>4.4999999999999993E-6</c:v>
                </c:pt>
                <c:pt idx="880">
                  <c:v>4.4999999999999993E-6</c:v>
                </c:pt>
                <c:pt idx="881">
                  <c:v>4.4999999999999993E-6</c:v>
                </c:pt>
                <c:pt idx="882">
                  <c:v>4.4999999999999993E-6</c:v>
                </c:pt>
                <c:pt idx="883">
                  <c:v>4.4999999999999993E-6</c:v>
                </c:pt>
                <c:pt idx="884">
                  <c:v>4.4999999999999993E-6</c:v>
                </c:pt>
                <c:pt idx="885">
                  <c:v>4.4999999999999993E-6</c:v>
                </c:pt>
                <c:pt idx="886">
                  <c:v>4.4999999999999993E-6</c:v>
                </c:pt>
                <c:pt idx="887">
                  <c:v>4.4999999999999993E-6</c:v>
                </c:pt>
                <c:pt idx="888">
                  <c:v>4.4999999999999993E-6</c:v>
                </c:pt>
                <c:pt idx="889">
                  <c:v>4.4999999999999993E-6</c:v>
                </c:pt>
                <c:pt idx="890">
                  <c:v>4.4999999999999993E-6</c:v>
                </c:pt>
                <c:pt idx="891">
                  <c:v>4.4999999999999993E-6</c:v>
                </c:pt>
                <c:pt idx="892">
                  <c:v>4.4999999999999993E-6</c:v>
                </c:pt>
                <c:pt idx="893">
                  <c:v>4.4999999999999993E-6</c:v>
                </c:pt>
                <c:pt idx="894">
                  <c:v>4.4999999999999993E-6</c:v>
                </c:pt>
                <c:pt idx="895">
                  <c:v>4.4999999999999993E-6</c:v>
                </c:pt>
                <c:pt idx="896">
                  <c:v>4.9999999999999996E-6</c:v>
                </c:pt>
                <c:pt idx="897">
                  <c:v>4.9999999999999996E-6</c:v>
                </c:pt>
                <c:pt idx="898">
                  <c:v>4.9999999999999996E-6</c:v>
                </c:pt>
                <c:pt idx="899">
                  <c:v>4.9999999999999996E-6</c:v>
                </c:pt>
                <c:pt idx="900">
                  <c:v>4.9999999999999996E-6</c:v>
                </c:pt>
                <c:pt idx="901">
                  <c:v>4.9999999999999996E-6</c:v>
                </c:pt>
                <c:pt idx="902">
                  <c:v>4.9999999999999996E-6</c:v>
                </c:pt>
                <c:pt idx="903">
                  <c:v>4.9999999999999996E-6</c:v>
                </c:pt>
                <c:pt idx="904">
                  <c:v>4.9999999999999996E-6</c:v>
                </c:pt>
                <c:pt idx="905">
                  <c:v>4.9999999999999996E-6</c:v>
                </c:pt>
                <c:pt idx="906">
                  <c:v>4.9999999999999996E-6</c:v>
                </c:pt>
                <c:pt idx="907">
                  <c:v>4.9999999999999996E-6</c:v>
                </c:pt>
                <c:pt idx="908">
                  <c:v>4.9999999999999996E-6</c:v>
                </c:pt>
                <c:pt idx="909">
                  <c:v>4.9999999999999996E-6</c:v>
                </c:pt>
                <c:pt idx="910">
                  <c:v>4.9999999999999996E-6</c:v>
                </c:pt>
                <c:pt idx="911">
                  <c:v>4.9999999999999996E-6</c:v>
                </c:pt>
                <c:pt idx="912">
                  <c:v>5.4999999999999999E-6</c:v>
                </c:pt>
                <c:pt idx="913">
                  <c:v>5.4999999999999999E-6</c:v>
                </c:pt>
                <c:pt idx="914">
                  <c:v>5.4999999999999999E-6</c:v>
                </c:pt>
                <c:pt idx="915">
                  <c:v>5.4999999999999999E-6</c:v>
                </c:pt>
                <c:pt idx="916">
                  <c:v>5.4999999999999999E-6</c:v>
                </c:pt>
                <c:pt idx="917">
                  <c:v>5.4999999999999999E-6</c:v>
                </c:pt>
                <c:pt idx="918">
                  <c:v>5.4999999999999999E-6</c:v>
                </c:pt>
                <c:pt idx="919">
                  <c:v>5.4999999999999999E-6</c:v>
                </c:pt>
                <c:pt idx="920">
                  <c:v>5.4999999999999999E-6</c:v>
                </c:pt>
                <c:pt idx="921">
                  <c:v>5.4999999999999999E-6</c:v>
                </c:pt>
                <c:pt idx="922">
                  <c:v>5.4999999999999999E-6</c:v>
                </c:pt>
                <c:pt idx="923">
                  <c:v>5.4999999999999999E-6</c:v>
                </c:pt>
                <c:pt idx="924">
                  <c:v>5.4999999999999999E-6</c:v>
                </c:pt>
                <c:pt idx="925">
                  <c:v>5.4999999999999999E-6</c:v>
                </c:pt>
                <c:pt idx="926">
                  <c:v>5.9999999999999993E-6</c:v>
                </c:pt>
                <c:pt idx="927">
                  <c:v>5.9999999999999993E-6</c:v>
                </c:pt>
                <c:pt idx="928">
                  <c:v>5.9999999999999993E-6</c:v>
                </c:pt>
                <c:pt idx="929">
                  <c:v>5.9999999999999993E-6</c:v>
                </c:pt>
                <c:pt idx="930">
                  <c:v>5.9999999999999993E-6</c:v>
                </c:pt>
                <c:pt idx="931">
                  <c:v>5.9999999999999993E-6</c:v>
                </c:pt>
                <c:pt idx="932">
                  <c:v>5.9999999999999993E-6</c:v>
                </c:pt>
                <c:pt idx="933">
                  <c:v>5.9999999999999993E-6</c:v>
                </c:pt>
                <c:pt idx="934">
                  <c:v>5.9999999999999993E-6</c:v>
                </c:pt>
                <c:pt idx="935">
                  <c:v>5.9999999999999993E-6</c:v>
                </c:pt>
                <c:pt idx="936">
                  <c:v>5.9999999999999993E-6</c:v>
                </c:pt>
                <c:pt idx="937">
                  <c:v>5.9999999999999993E-6</c:v>
                </c:pt>
                <c:pt idx="938">
                  <c:v>5.9999999999999993E-6</c:v>
                </c:pt>
                <c:pt idx="939">
                  <c:v>6.4999999999999996E-6</c:v>
                </c:pt>
                <c:pt idx="940">
                  <c:v>6.4999999999999996E-6</c:v>
                </c:pt>
                <c:pt idx="941">
                  <c:v>6.4999999999999996E-6</c:v>
                </c:pt>
                <c:pt idx="942">
                  <c:v>6.4999999999999996E-6</c:v>
                </c:pt>
                <c:pt idx="943">
                  <c:v>6.4999999999999996E-6</c:v>
                </c:pt>
                <c:pt idx="944">
                  <c:v>6.4999999999999996E-6</c:v>
                </c:pt>
                <c:pt idx="945">
                  <c:v>6.4999999999999996E-6</c:v>
                </c:pt>
                <c:pt idx="946">
                  <c:v>6.4999999999999996E-6</c:v>
                </c:pt>
                <c:pt idx="947">
                  <c:v>6.4999999999999996E-6</c:v>
                </c:pt>
                <c:pt idx="948">
                  <c:v>6.4999999999999996E-6</c:v>
                </c:pt>
                <c:pt idx="949">
                  <c:v>6.4999999999999996E-6</c:v>
                </c:pt>
                <c:pt idx="950">
                  <c:v>6.4999999999999996E-6</c:v>
                </c:pt>
                <c:pt idx="951">
                  <c:v>6.999999999999999E-6</c:v>
                </c:pt>
                <c:pt idx="952">
                  <c:v>6.999999999999999E-6</c:v>
                </c:pt>
                <c:pt idx="953">
                  <c:v>6.999999999999999E-6</c:v>
                </c:pt>
                <c:pt idx="954">
                  <c:v>6.999999999999999E-6</c:v>
                </c:pt>
                <c:pt idx="955">
                  <c:v>6.999999999999999E-6</c:v>
                </c:pt>
                <c:pt idx="956">
                  <c:v>6.999999999999999E-6</c:v>
                </c:pt>
                <c:pt idx="957">
                  <c:v>6.999999999999999E-6</c:v>
                </c:pt>
                <c:pt idx="958">
                  <c:v>6.999999999999999E-6</c:v>
                </c:pt>
                <c:pt idx="959">
                  <c:v>6.999999999999999E-6</c:v>
                </c:pt>
                <c:pt idx="960">
                  <c:v>6.999999999999999E-6</c:v>
                </c:pt>
                <c:pt idx="961">
                  <c:v>6.999999999999999E-6</c:v>
                </c:pt>
                <c:pt idx="962">
                  <c:v>6.999999999999999E-6</c:v>
                </c:pt>
                <c:pt idx="963">
                  <c:v>7.5000000000000002E-6</c:v>
                </c:pt>
                <c:pt idx="964">
                  <c:v>7.5000000000000002E-6</c:v>
                </c:pt>
                <c:pt idx="965">
                  <c:v>7.5000000000000002E-6</c:v>
                </c:pt>
                <c:pt idx="966">
                  <c:v>7.5000000000000002E-6</c:v>
                </c:pt>
                <c:pt idx="967">
                  <c:v>7.5000000000000002E-6</c:v>
                </c:pt>
                <c:pt idx="968">
                  <c:v>7.5000000000000002E-6</c:v>
                </c:pt>
                <c:pt idx="969">
                  <c:v>7.5000000000000002E-6</c:v>
                </c:pt>
                <c:pt idx="970">
                  <c:v>7.5000000000000002E-6</c:v>
                </c:pt>
                <c:pt idx="971">
                  <c:v>7.5000000000000002E-6</c:v>
                </c:pt>
                <c:pt idx="972">
                  <c:v>7.5000000000000002E-6</c:v>
                </c:pt>
                <c:pt idx="973">
                  <c:v>7.9999999999999996E-6</c:v>
                </c:pt>
                <c:pt idx="974">
                  <c:v>7.9999999999999996E-6</c:v>
                </c:pt>
                <c:pt idx="975">
                  <c:v>7.9999999999999996E-6</c:v>
                </c:pt>
                <c:pt idx="976">
                  <c:v>7.9999999999999996E-6</c:v>
                </c:pt>
                <c:pt idx="977">
                  <c:v>7.9999999999999996E-6</c:v>
                </c:pt>
                <c:pt idx="978">
                  <c:v>7.9999999999999996E-6</c:v>
                </c:pt>
                <c:pt idx="979">
                  <c:v>7.9999999999999996E-6</c:v>
                </c:pt>
                <c:pt idx="980">
                  <c:v>7.9999999999999996E-6</c:v>
                </c:pt>
                <c:pt idx="981">
                  <c:v>7.9999999999999996E-6</c:v>
                </c:pt>
                <c:pt idx="982">
                  <c:v>7.9999999999999996E-6</c:v>
                </c:pt>
                <c:pt idx="983">
                  <c:v>8.4999999999999999E-6</c:v>
                </c:pt>
                <c:pt idx="984">
                  <c:v>8.4999999999999999E-6</c:v>
                </c:pt>
                <c:pt idx="985">
                  <c:v>8.4999999999999999E-6</c:v>
                </c:pt>
                <c:pt idx="986">
                  <c:v>8.4999999999999999E-6</c:v>
                </c:pt>
                <c:pt idx="987">
                  <c:v>8.4999999999999999E-6</c:v>
                </c:pt>
                <c:pt idx="988">
                  <c:v>8.4999999999999999E-6</c:v>
                </c:pt>
                <c:pt idx="989">
                  <c:v>8.4999999999999999E-6</c:v>
                </c:pt>
                <c:pt idx="990">
                  <c:v>8.4999999999999999E-6</c:v>
                </c:pt>
                <c:pt idx="991">
                  <c:v>8.4999999999999999E-6</c:v>
                </c:pt>
                <c:pt idx="992">
                  <c:v>8.9999999999999985E-6</c:v>
                </c:pt>
                <c:pt idx="993">
                  <c:v>8.9999999999999985E-6</c:v>
                </c:pt>
                <c:pt idx="994">
                  <c:v>8.9999999999999985E-6</c:v>
                </c:pt>
                <c:pt idx="995">
                  <c:v>8.9999999999999985E-6</c:v>
                </c:pt>
                <c:pt idx="996">
                  <c:v>8.9999999999999985E-6</c:v>
                </c:pt>
                <c:pt idx="997">
                  <c:v>8.9999999999999985E-6</c:v>
                </c:pt>
                <c:pt idx="998">
                  <c:v>8.9999999999999985E-6</c:v>
                </c:pt>
                <c:pt idx="999">
                  <c:v>8.9999999999999985E-6</c:v>
                </c:pt>
                <c:pt idx="1000">
                  <c:v>8.9999999999999985E-6</c:v>
                </c:pt>
                <c:pt idx="1001">
                  <c:v>9.4999999999999988E-6</c:v>
                </c:pt>
                <c:pt idx="1002">
                  <c:v>9.4999999999999988E-6</c:v>
                </c:pt>
                <c:pt idx="1003">
                  <c:v>9.4999999999999988E-6</c:v>
                </c:pt>
                <c:pt idx="1004">
                  <c:v>9.4999999999999988E-6</c:v>
                </c:pt>
                <c:pt idx="1005">
                  <c:v>9.4999999999999988E-6</c:v>
                </c:pt>
                <c:pt idx="1006">
                  <c:v>9.4999999999999988E-6</c:v>
                </c:pt>
                <c:pt idx="1007">
                  <c:v>9.4999999999999988E-6</c:v>
                </c:pt>
                <c:pt idx="1008">
                  <c:v>9.4999999999999988E-6</c:v>
                </c:pt>
                <c:pt idx="1009">
                  <c:v>9.4999999999999988E-6</c:v>
                </c:pt>
                <c:pt idx="1010">
                  <c:v>9.9999999999999991E-6</c:v>
                </c:pt>
                <c:pt idx="1011">
                  <c:v>9.9999999999999991E-6</c:v>
                </c:pt>
                <c:pt idx="1012">
                  <c:v>9.9999999999999991E-6</c:v>
                </c:pt>
                <c:pt idx="1013">
                  <c:v>9.9999999999999991E-6</c:v>
                </c:pt>
                <c:pt idx="1014">
                  <c:v>9.9999999999999991E-6</c:v>
                </c:pt>
                <c:pt idx="1015">
                  <c:v>9.9999999999999991E-6</c:v>
                </c:pt>
                <c:pt idx="1016">
                  <c:v>9.9999999999999991E-6</c:v>
                </c:pt>
                <c:pt idx="1017">
                  <c:v>9.9999999999999991E-6</c:v>
                </c:pt>
                <c:pt idx="1018">
                  <c:v>1.0499999999999998E-5</c:v>
                </c:pt>
                <c:pt idx="1019">
                  <c:v>1.0499999999999998E-5</c:v>
                </c:pt>
                <c:pt idx="1020">
                  <c:v>1.0499999999999998E-5</c:v>
                </c:pt>
                <c:pt idx="1021">
                  <c:v>1.0499999999999998E-5</c:v>
                </c:pt>
                <c:pt idx="1022">
                  <c:v>1.0499999999999998E-5</c:v>
                </c:pt>
                <c:pt idx="1023">
                  <c:v>1.0499999999999998E-5</c:v>
                </c:pt>
                <c:pt idx="1024">
                  <c:v>1.0499999999999998E-5</c:v>
                </c:pt>
                <c:pt idx="1025">
                  <c:v>1.1E-5</c:v>
                </c:pt>
                <c:pt idx="1026">
                  <c:v>1.1E-5</c:v>
                </c:pt>
                <c:pt idx="1027">
                  <c:v>1.1E-5</c:v>
                </c:pt>
                <c:pt idx="1028">
                  <c:v>1.1E-5</c:v>
                </c:pt>
                <c:pt idx="1029">
                  <c:v>1.1E-5</c:v>
                </c:pt>
                <c:pt idx="1030">
                  <c:v>1.1E-5</c:v>
                </c:pt>
                <c:pt idx="1031">
                  <c:v>1.1E-5</c:v>
                </c:pt>
                <c:pt idx="1032">
                  <c:v>1.15E-5</c:v>
                </c:pt>
                <c:pt idx="1033">
                  <c:v>1.15E-5</c:v>
                </c:pt>
                <c:pt idx="1034">
                  <c:v>1.15E-5</c:v>
                </c:pt>
                <c:pt idx="1035">
                  <c:v>1.15E-5</c:v>
                </c:pt>
                <c:pt idx="1036">
                  <c:v>1.15E-5</c:v>
                </c:pt>
                <c:pt idx="1037">
                  <c:v>1.15E-5</c:v>
                </c:pt>
                <c:pt idx="1038">
                  <c:v>1.15E-5</c:v>
                </c:pt>
                <c:pt idx="1039">
                  <c:v>1.1999999999999999E-5</c:v>
                </c:pt>
                <c:pt idx="1040">
                  <c:v>1.1999999999999999E-5</c:v>
                </c:pt>
                <c:pt idx="1041">
                  <c:v>1.1999999999999999E-5</c:v>
                </c:pt>
                <c:pt idx="1042">
                  <c:v>1.1999999999999999E-5</c:v>
                </c:pt>
                <c:pt idx="1043">
                  <c:v>1.1999999999999999E-5</c:v>
                </c:pt>
                <c:pt idx="1044">
                  <c:v>1.1999999999999999E-5</c:v>
                </c:pt>
                <c:pt idx="1045">
                  <c:v>1.1999999999999999E-5</c:v>
                </c:pt>
                <c:pt idx="1046">
                  <c:v>1.2500000000000001E-5</c:v>
                </c:pt>
                <c:pt idx="1047">
                  <c:v>1.2500000000000001E-5</c:v>
                </c:pt>
                <c:pt idx="1048">
                  <c:v>1.2500000000000001E-5</c:v>
                </c:pt>
                <c:pt idx="1049">
                  <c:v>1.2500000000000001E-5</c:v>
                </c:pt>
                <c:pt idx="1050">
                  <c:v>1.2500000000000001E-5</c:v>
                </c:pt>
                <c:pt idx="1051">
                  <c:v>1.2500000000000001E-5</c:v>
                </c:pt>
                <c:pt idx="1052">
                  <c:v>1.2999999999999999E-5</c:v>
                </c:pt>
                <c:pt idx="1053">
                  <c:v>1.2999999999999999E-5</c:v>
                </c:pt>
                <c:pt idx="1054">
                  <c:v>1.2999999999999999E-5</c:v>
                </c:pt>
                <c:pt idx="1055">
                  <c:v>1.2999999999999999E-5</c:v>
                </c:pt>
                <c:pt idx="1056">
                  <c:v>1.2999999999999999E-5</c:v>
                </c:pt>
                <c:pt idx="1057">
                  <c:v>1.2999999999999999E-5</c:v>
                </c:pt>
                <c:pt idx="1058">
                  <c:v>1.2999999999999999E-5</c:v>
                </c:pt>
                <c:pt idx="1059">
                  <c:v>1.3499999999999999E-5</c:v>
                </c:pt>
                <c:pt idx="1060">
                  <c:v>1.3499999999999999E-5</c:v>
                </c:pt>
                <c:pt idx="1061">
                  <c:v>1.3499999999999999E-5</c:v>
                </c:pt>
                <c:pt idx="1062">
                  <c:v>1.3499999999999999E-5</c:v>
                </c:pt>
                <c:pt idx="1063">
                  <c:v>1.3499999999999999E-5</c:v>
                </c:pt>
                <c:pt idx="1064">
                  <c:v>1.3499999999999999E-5</c:v>
                </c:pt>
                <c:pt idx="1065">
                  <c:v>1.3999999999999998E-5</c:v>
                </c:pt>
                <c:pt idx="1066">
                  <c:v>1.3999999999999998E-5</c:v>
                </c:pt>
                <c:pt idx="1067">
                  <c:v>1.3999999999999998E-5</c:v>
                </c:pt>
                <c:pt idx="1068">
                  <c:v>1.3999999999999998E-5</c:v>
                </c:pt>
                <c:pt idx="1069">
                  <c:v>1.3999999999999998E-5</c:v>
                </c:pt>
                <c:pt idx="1070">
                  <c:v>1.45E-5</c:v>
                </c:pt>
                <c:pt idx="1071">
                  <c:v>1.45E-5</c:v>
                </c:pt>
                <c:pt idx="1072">
                  <c:v>1.45E-5</c:v>
                </c:pt>
                <c:pt idx="1073">
                  <c:v>1.45E-5</c:v>
                </c:pt>
                <c:pt idx="1074">
                  <c:v>1.45E-5</c:v>
                </c:pt>
                <c:pt idx="1075">
                  <c:v>1.45E-5</c:v>
                </c:pt>
                <c:pt idx="1076">
                  <c:v>1.5E-5</c:v>
                </c:pt>
                <c:pt idx="1077">
                  <c:v>1.5E-5</c:v>
                </c:pt>
                <c:pt idx="1078">
                  <c:v>1.5E-5</c:v>
                </c:pt>
                <c:pt idx="1079">
                  <c:v>1.5E-5</c:v>
                </c:pt>
                <c:pt idx="1080">
                  <c:v>1.5E-5</c:v>
                </c:pt>
                <c:pt idx="1081">
                  <c:v>1.5499999999999997E-5</c:v>
                </c:pt>
                <c:pt idx="1082">
                  <c:v>1.5499999999999997E-5</c:v>
                </c:pt>
                <c:pt idx="1083">
                  <c:v>1.5499999999999997E-5</c:v>
                </c:pt>
                <c:pt idx="1084">
                  <c:v>1.5499999999999997E-5</c:v>
                </c:pt>
                <c:pt idx="1085">
                  <c:v>1.5499999999999997E-5</c:v>
                </c:pt>
                <c:pt idx="1086">
                  <c:v>1.5999999999999999E-5</c:v>
                </c:pt>
                <c:pt idx="1087">
                  <c:v>1.5999999999999999E-5</c:v>
                </c:pt>
                <c:pt idx="1088">
                  <c:v>1.5999999999999999E-5</c:v>
                </c:pt>
                <c:pt idx="1089">
                  <c:v>1.5999999999999999E-5</c:v>
                </c:pt>
                <c:pt idx="1090">
                  <c:v>1.5999999999999999E-5</c:v>
                </c:pt>
                <c:pt idx="1091">
                  <c:v>1.6500000000000001E-5</c:v>
                </c:pt>
                <c:pt idx="1092">
                  <c:v>1.6500000000000001E-5</c:v>
                </c:pt>
                <c:pt idx="1093">
                  <c:v>1.6500000000000001E-5</c:v>
                </c:pt>
                <c:pt idx="1094">
                  <c:v>1.6500000000000001E-5</c:v>
                </c:pt>
                <c:pt idx="1095">
                  <c:v>1.6500000000000001E-5</c:v>
                </c:pt>
                <c:pt idx="1096">
                  <c:v>1.7E-5</c:v>
                </c:pt>
                <c:pt idx="1097">
                  <c:v>1.7E-5</c:v>
                </c:pt>
                <c:pt idx="1098">
                  <c:v>1.7E-5</c:v>
                </c:pt>
                <c:pt idx="1099">
                  <c:v>1.7E-5</c:v>
                </c:pt>
                <c:pt idx="1100">
                  <c:v>1.7E-5</c:v>
                </c:pt>
                <c:pt idx="1101">
                  <c:v>1.7499999999999998E-5</c:v>
                </c:pt>
                <c:pt idx="1102">
                  <c:v>1.7499999999999998E-5</c:v>
                </c:pt>
                <c:pt idx="1103">
                  <c:v>1.7499999999999998E-5</c:v>
                </c:pt>
                <c:pt idx="1104">
                  <c:v>1.7499999999999998E-5</c:v>
                </c:pt>
                <c:pt idx="1105">
                  <c:v>1.7499999999999998E-5</c:v>
                </c:pt>
                <c:pt idx="1106">
                  <c:v>1.7999999999999997E-5</c:v>
                </c:pt>
                <c:pt idx="1107">
                  <c:v>1.7999999999999997E-5</c:v>
                </c:pt>
                <c:pt idx="1108">
                  <c:v>1.7999999999999997E-5</c:v>
                </c:pt>
                <c:pt idx="1109">
                  <c:v>1.7999999999999997E-5</c:v>
                </c:pt>
                <c:pt idx="1110">
                  <c:v>1.8499999999999999E-5</c:v>
                </c:pt>
                <c:pt idx="1111">
                  <c:v>1.8499999999999999E-5</c:v>
                </c:pt>
                <c:pt idx="1112">
                  <c:v>1.8499999999999999E-5</c:v>
                </c:pt>
                <c:pt idx="1113">
                  <c:v>1.8499999999999999E-5</c:v>
                </c:pt>
                <c:pt idx="1114">
                  <c:v>1.8999999999999998E-5</c:v>
                </c:pt>
                <c:pt idx="1115">
                  <c:v>1.8999999999999998E-5</c:v>
                </c:pt>
                <c:pt idx="1116">
                  <c:v>1.8999999999999998E-5</c:v>
                </c:pt>
                <c:pt idx="1117">
                  <c:v>1.8999999999999998E-5</c:v>
                </c:pt>
                <c:pt idx="1118">
                  <c:v>1.8999999999999998E-5</c:v>
                </c:pt>
                <c:pt idx="1119">
                  <c:v>1.95E-5</c:v>
                </c:pt>
                <c:pt idx="1120">
                  <c:v>1.95E-5</c:v>
                </c:pt>
                <c:pt idx="1121">
                  <c:v>1.95E-5</c:v>
                </c:pt>
                <c:pt idx="1122">
                  <c:v>1.95E-5</c:v>
                </c:pt>
                <c:pt idx="1123">
                  <c:v>1.9999999999999998E-5</c:v>
                </c:pt>
                <c:pt idx="1124">
                  <c:v>1.9999999999999998E-5</c:v>
                </c:pt>
                <c:pt idx="1125">
                  <c:v>1.9999999999999998E-5</c:v>
                </c:pt>
                <c:pt idx="1126">
                  <c:v>1.9999999999999998E-5</c:v>
                </c:pt>
                <c:pt idx="1127">
                  <c:v>2.0499999999999997E-5</c:v>
                </c:pt>
                <c:pt idx="1128">
                  <c:v>2.0499999999999997E-5</c:v>
                </c:pt>
                <c:pt idx="1129">
                  <c:v>2.0499999999999997E-5</c:v>
                </c:pt>
                <c:pt idx="1130">
                  <c:v>2.0499999999999997E-5</c:v>
                </c:pt>
                <c:pt idx="1131">
                  <c:v>2.0999999999999995E-5</c:v>
                </c:pt>
                <c:pt idx="1132">
                  <c:v>2.0999999999999995E-5</c:v>
                </c:pt>
                <c:pt idx="1133">
                  <c:v>2.0999999999999995E-5</c:v>
                </c:pt>
                <c:pt idx="1134">
                  <c:v>2.0999999999999995E-5</c:v>
                </c:pt>
                <c:pt idx="1135">
                  <c:v>2.1500000000000001E-5</c:v>
                </c:pt>
                <c:pt idx="1136">
                  <c:v>2.1500000000000001E-5</c:v>
                </c:pt>
                <c:pt idx="1137">
                  <c:v>2.1500000000000001E-5</c:v>
                </c:pt>
                <c:pt idx="1138">
                  <c:v>2.1999999999999999E-5</c:v>
                </c:pt>
                <c:pt idx="1139">
                  <c:v>2.1999999999999999E-5</c:v>
                </c:pt>
                <c:pt idx="1140">
                  <c:v>2.1999999999999999E-5</c:v>
                </c:pt>
                <c:pt idx="1141">
                  <c:v>2.1999999999999999E-5</c:v>
                </c:pt>
                <c:pt idx="1142">
                  <c:v>2.2499999999999998E-5</c:v>
                </c:pt>
                <c:pt idx="1143">
                  <c:v>2.2499999999999998E-5</c:v>
                </c:pt>
                <c:pt idx="1144">
                  <c:v>2.2499999999999998E-5</c:v>
                </c:pt>
                <c:pt idx="1145">
                  <c:v>2.2499999999999998E-5</c:v>
                </c:pt>
                <c:pt idx="1146">
                  <c:v>2.3E-5</c:v>
                </c:pt>
                <c:pt idx="1147">
                  <c:v>2.3E-5</c:v>
                </c:pt>
                <c:pt idx="1148">
                  <c:v>2.3E-5</c:v>
                </c:pt>
                <c:pt idx="1149">
                  <c:v>2.3499999999999999E-5</c:v>
                </c:pt>
                <c:pt idx="1150">
                  <c:v>2.3499999999999999E-5</c:v>
                </c:pt>
                <c:pt idx="1151">
                  <c:v>2.3499999999999999E-5</c:v>
                </c:pt>
                <c:pt idx="1152">
                  <c:v>2.3499999999999999E-5</c:v>
                </c:pt>
                <c:pt idx="1153">
                  <c:v>2.3999999999999997E-5</c:v>
                </c:pt>
                <c:pt idx="1154">
                  <c:v>2.3999999999999997E-5</c:v>
                </c:pt>
                <c:pt idx="1155">
                  <c:v>2.3999999999999997E-5</c:v>
                </c:pt>
                <c:pt idx="1156">
                  <c:v>2.4499999999999996E-5</c:v>
                </c:pt>
                <c:pt idx="1157">
                  <c:v>2.4499999999999996E-5</c:v>
                </c:pt>
                <c:pt idx="1158">
                  <c:v>2.4499999999999996E-5</c:v>
                </c:pt>
                <c:pt idx="1159">
                  <c:v>2.5000000000000001E-5</c:v>
                </c:pt>
                <c:pt idx="1160">
                  <c:v>2.5000000000000001E-5</c:v>
                </c:pt>
                <c:pt idx="1161">
                  <c:v>2.5000000000000001E-5</c:v>
                </c:pt>
                <c:pt idx="1162">
                  <c:v>2.5000000000000001E-5</c:v>
                </c:pt>
                <c:pt idx="1163">
                  <c:v>2.55E-5</c:v>
                </c:pt>
                <c:pt idx="1164">
                  <c:v>2.55E-5</c:v>
                </c:pt>
                <c:pt idx="1165">
                  <c:v>2.55E-5</c:v>
                </c:pt>
                <c:pt idx="1166">
                  <c:v>2.5999999999999998E-5</c:v>
                </c:pt>
                <c:pt idx="1167">
                  <c:v>2.5999999999999998E-5</c:v>
                </c:pt>
                <c:pt idx="1168">
                  <c:v>2.5999999999999998E-5</c:v>
                </c:pt>
                <c:pt idx="1169">
                  <c:v>2.65E-5</c:v>
                </c:pt>
                <c:pt idx="1170">
                  <c:v>2.65E-5</c:v>
                </c:pt>
                <c:pt idx="1171">
                  <c:v>2.65E-5</c:v>
                </c:pt>
                <c:pt idx="1172">
                  <c:v>2.6999999999999999E-5</c:v>
                </c:pt>
                <c:pt idx="1173">
                  <c:v>2.6999999999999999E-5</c:v>
                </c:pt>
                <c:pt idx="1174">
                  <c:v>2.6999999999999999E-5</c:v>
                </c:pt>
                <c:pt idx="1175">
                  <c:v>2.7499999999999998E-5</c:v>
                </c:pt>
                <c:pt idx="1176">
                  <c:v>2.7499999999999998E-5</c:v>
                </c:pt>
                <c:pt idx="1177">
                  <c:v>2.7499999999999998E-5</c:v>
                </c:pt>
                <c:pt idx="1178">
                  <c:v>2.7999999999999996E-5</c:v>
                </c:pt>
                <c:pt idx="1179">
                  <c:v>2.7999999999999996E-5</c:v>
                </c:pt>
                <c:pt idx="1180">
                  <c:v>2.7999999999999996E-5</c:v>
                </c:pt>
                <c:pt idx="1181">
                  <c:v>2.8499999999999998E-5</c:v>
                </c:pt>
                <c:pt idx="1182">
                  <c:v>2.8499999999999998E-5</c:v>
                </c:pt>
                <c:pt idx="1183">
                  <c:v>2.8499999999999998E-5</c:v>
                </c:pt>
                <c:pt idx="1184">
                  <c:v>2.9E-5</c:v>
                </c:pt>
                <c:pt idx="1185">
                  <c:v>2.9E-5</c:v>
                </c:pt>
                <c:pt idx="1186">
                  <c:v>2.9E-5</c:v>
                </c:pt>
                <c:pt idx="1187">
                  <c:v>2.9499999999999999E-5</c:v>
                </c:pt>
                <c:pt idx="1188">
                  <c:v>2.9499999999999999E-5</c:v>
                </c:pt>
                <c:pt idx="1189">
                  <c:v>3.0000000000000001E-5</c:v>
                </c:pt>
                <c:pt idx="1190">
                  <c:v>3.0000000000000001E-5</c:v>
                </c:pt>
                <c:pt idx="1191">
                  <c:v>3.0000000000000001E-5</c:v>
                </c:pt>
                <c:pt idx="1192">
                  <c:v>3.0499999999999999E-5</c:v>
                </c:pt>
                <c:pt idx="1193">
                  <c:v>3.0499999999999999E-5</c:v>
                </c:pt>
                <c:pt idx="1194">
                  <c:v>3.0499999999999999E-5</c:v>
                </c:pt>
                <c:pt idx="1195">
                  <c:v>3.0999999999999995E-5</c:v>
                </c:pt>
                <c:pt idx="1196">
                  <c:v>3.0999999999999995E-5</c:v>
                </c:pt>
                <c:pt idx="1197">
                  <c:v>3.15E-5</c:v>
                </c:pt>
                <c:pt idx="1198">
                  <c:v>3.15E-5</c:v>
                </c:pt>
                <c:pt idx="1199">
                  <c:v>3.15E-5</c:v>
                </c:pt>
                <c:pt idx="1200">
                  <c:v>3.1999999999999999E-5</c:v>
                </c:pt>
                <c:pt idx="1201">
                  <c:v>3.1999999999999999E-5</c:v>
                </c:pt>
                <c:pt idx="1202">
                  <c:v>3.2499999999999997E-5</c:v>
                </c:pt>
                <c:pt idx="1203">
                  <c:v>3.2499999999999997E-5</c:v>
                </c:pt>
                <c:pt idx="1204">
                  <c:v>3.2499999999999997E-5</c:v>
                </c:pt>
                <c:pt idx="1205">
                  <c:v>3.3000000000000003E-5</c:v>
                </c:pt>
                <c:pt idx="1206">
                  <c:v>3.3000000000000003E-5</c:v>
                </c:pt>
                <c:pt idx="1207">
                  <c:v>3.3500000000000001E-5</c:v>
                </c:pt>
                <c:pt idx="1208">
                  <c:v>3.3500000000000001E-5</c:v>
                </c:pt>
                <c:pt idx="1209">
                  <c:v>3.3500000000000001E-5</c:v>
                </c:pt>
                <c:pt idx="1210">
                  <c:v>3.4E-5</c:v>
                </c:pt>
                <c:pt idx="1211">
                  <c:v>3.4E-5</c:v>
                </c:pt>
                <c:pt idx="1212">
                  <c:v>3.4499999999999998E-5</c:v>
                </c:pt>
                <c:pt idx="1213">
                  <c:v>3.4499999999999998E-5</c:v>
                </c:pt>
                <c:pt idx="1214">
                  <c:v>3.4499999999999998E-5</c:v>
                </c:pt>
                <c:pt idx="1215">
                  <c:v>3.4999999999999997E-5</c:v>
                </c:pt>
                <c:pt idx="1216">
                  <c:v>3.4999999999999997E-5</c:v>
                </c:pt>
                <c:pt idx="1217">
                  <c:v>3.5499999999999996E-5</c:v>
                </c:pt>
                <c:pt idx="1218">
                  <c:v>3.5499999999999996E-5</c:v>
                </c:pt>
                <c:pt idx="1219">
                  <c:v>3.5999999999999994E-5</c:v>
                </c:pt>
                <c:pt idx="1220">
                  <c:v>3.5999999999999994E-5</c:v>
                </c:pt>
                <c:pt idx="1221">
                  <c:v>3.5999999999999994E-5</c:v>
                </c:pt>
                <c:pt idx="1222">
                  <c:v>3.65E-5</c:v>
                </c:pt>
                <c:pt idx="1223">
                  <c:v>3.65E-5</c:v>
                </c:pt>
                <c:pt idx="1224">
                  <c:v>3.6999999999999998E-5</c:v>
                </c:pt>
                <c:pt idx="1225">
                  <c:v>3.6999999999999998E-5</c:v>
                </c:pt>
                <c:pt idx="1226">
                  <c:v>3.7499999999999997E-5</c:v>
                </c:pt>
                <c:pt idx="1227">
                  <c:v>3.7499999999999997E-5</c:v>
                </c:pt>
                <c:pt idx="1228">
                  <c:v>3.7999999999999995E-5</c:v>
                </c:pt>
                <c:pt idx="1229">
                  <c:v>3.7999999999999995E-5</c:v>
                </c:pt>
                <c:pt idx="1230">
                  <c:v>3.8500000000000001E-5</c:v>
                </c:pt>
                <c:pt idx="1231">
                  <c:v>3.8500000000000001E-5</c:v>
                </c:pt>
                <c:pt idx="1232">
                  <c:v>3.8999999999999999E-5</c:v>
                </c:pt>
                <c:pt idx="1233">
                  <c:v>3.8999999999999999E-5</c:v>
                </c:pt>
                <c:pt idx="1234">
                  <c:v>3.8999999999999999E-5</c:v>
                </c:pt>
                <c:pt idx="1235">
                  <c:v>3.9499999999999998E-5</c:v>
                </c:pt>
                <c:pt idx="1236">
                  <c:v>3.9499999999999998E-5</c:v>
                </c:pt>
                <c:pt idx="1237">
                  <c:v>3.9999999999999996E-5</c:v>
                </c:pt>
                <c:pt idx="1238">
                  <c:v>3.9999999999999996E-5</c:v>
                </c:pt>
                <c:pt idx="1239">
                  <c:v>4.0500000000000002E-5</c:v>
                </c:pt>
                <c:pt idx="1240">
                  <c:v>4.0500000000000002E-5</c:v>
                </c:pt>
                <c:pt idx="1241">
                  <c:v>4.0999999999999994E-5</c:v>
                </c:pt>
                <c:pt idx="1242">
                  <c:v>4.0999999999999994E-5</c:v>
                </c:pt>
                <c:pt idx="1243">
                  <c:v>4.1499999999999999E-5</c:v>
                </c:pt>
                <c:pt idx="1244">
                  <c:v>4.1499999999999999E-5</c:v>
                </c:pt>
                <c:pt idx="1245">
                  <c:v>4.1999999999999991E-5</c:v>
                </c:pt>
                <c:pt idx="1246">
                  <c:v>4.1999999999999991E-5</c:v>
                </c:pt>
                <c:pt idx="1247">
                  <c:v>4.2499999999999996E-5</c:v>
                </c:pt>
                <c:pt idx="1248">
                  <c:v>4.2499999999999996E-5</c:v>
                </c:pt>
                <c:pt idx="1249">
                  <c:v>4.3000000000000002E-5</c:v>
                </c:pt>
                <c:pt idx="1250">
                  <c:v>4.3499999999999993E-5</c:v>
                </c:pt>
                <c:pt idx="1251">
                  <c:v>4.3499999999999993E-5</c:v>
                </c:pt>
                <c:pt idx="1252">
                  <c:v>4.3999999999999999E-5</c:v>
                </c:pt>
                <c:pt idx="1253">
                  <c:v>4.3999999999999999E-5</c:v>
                </c:pt>
                <c:pt idx="1254">
                  <c:v>4.4499999999999997E-5</c:v>
                </c:pt>
                <c:pt idx="1255">
                  <c:v>4.4499999999999997E-5</c:v>
                </c:pt>
                <c:pt idx="1256">
                  <c:v>4.4999999999999996E-5</c:v>
                </c:pt>
                <c:pt idx="1257">
                  <c:v>4.4999999999999996E-5</c:v>
                </c:pt>
                <c:pt idx="1258">
                  <c:v>4.5499999999999995E-5</c:v>
                </c:pt>
                <c:pt idx="1259">
                  <c:v>4.5499999999999995E-5</c:v>
                </c:pt>
                <c:pt idx="1260">
                  <c:v>4.6E-5</c:v>
                </c:pt>
                <c:pt idx="1261">
                  <c:v>4.6499999999999999E-5</c:v>
                </c:pt>
                <c:pt idx="1262">
                  <c:v>4.6499999999999999E-5</c:v>
                </c:pt>
                <c:pt idx="1263">
                  <c:v>4.6999999999999997E-5</c:v>
                </c:pt>
                <c:pt idx="1264">
                  <c:v>4.6999999999999997E-5</c:v>
                </c:pt>
                <c:pt idx="1265">
                  <c:v>4.7500000000000003E-5</c:v>
                </c:pt>
                <c:pt idx="1266">
                  <c:v>4.7500000000000003E-5</c:v>
                </c:pt>
                <c:pt idx="1267">
                  <c:v>4.7999999999999994E-5</c:v>
                </c:pt>
                <c:pt idx="1268">
                  <c:v>4.85E-5</c:v>
                </c:pt>
                <c:pt idx="1269">
                  <c:v>4.85E-5</c:v>
                </c:pt>
                <c:pt idx="1270">
                  <c:v>4.8999999999999992E-5</c:v>
                </c:pt>
                <c:pt idx="1271">
                  <c:v>4.8999999999999992E-5</c:v>
                </c:pt>
                <c:pt idx="1272">
                  <c:v>4.9499999999999997E-5</c:v>
                </c:pt>
                <c:pt idx="1273">
                  <c:v>5.0000000000000002E-5</c:v>
                </c:pt>
                <c:pt idx="1274">
                  <c:v>5.0000000000000002E-5</c:v>
                </c:pt>
                <c:pt idx="1275">
                  <c:v>5.0499999999999994E-5</c:v>
                </c:pt>
                <c:pt idx="1276">
                  <c:v>5.0499999999999994E-5</c:v>
                </c:pt>
                <c:pt idx="1277">
                  <c:v>5.1E-5</c:v>
                </c:pt>
                <c:pt idx="1278">
                  <c:v>5.1499999999999998E-5</c:v>
                </c:pt>
                <c:pt idx="1279">
                  <c:v>5.1499999999999998E-5</c:v>
                </c:pt>
                <c:pt idx="1280">
                  <c:v>5.1999999999999997E-5</c:v>
                </c:pt>
                <c:pt idx="1281">
                  <c:v>5.2499999999999995E-5</c:v>
                </c:pt>
                <c:pt idx="1282">
                  <c:v>5.2499999999999995E-5</c:v>
                </c:pt>
                <c:pt idx="1283">
                  <c:v>5.3000000000000001E-5</c:v>
                </c:pt>
                <c:pt idx="1284">
                  <c:v>5.3000000000000001E-5</c:v>
                </c:pt>
                <c:pt idx="1285">
                  <c:v>5.3499999999999993E-5</c:v>
                </c:pt>
                <c:pt idx="1286">
                  <c:v>5.3999999999999998E-5</c:v>
                </c:pt>
                <c:pt idx="1287">
                  <c:v>5.3999999999999998E-5</c:v>
                </c:pt>
                <c:pt idx="1288">
                  <c:v>5.4500000000000003E-5</c:v>
                </c:pt>
                <c:pt idx="1289">
                  <c:v>5.4999999999999995E-5</c:v>
                </c:pt>
                <c:pt idx="1290">
                  <c:v>5.4999999999999995E-5</c:v>
                </c:pt>
                <c:pt idx="1291">
                  <c:v>5.5500000000000001E-5</c:v>
                </c:pt>
                <c:pt idx="1292">
                  <c:v>5.5999999999999992E-5</c:v>
                </c:pt>
                <c:pt idx="1293">
                  <c:v>5.5999999999999992E-5</c:v>
                </c:pt>
                <c:pt idx="1294">
                  <c:v>5.6499999999999998E-5</c:v>
                </c:pt>
                <c:pt idx="1295">
                  <c:v>5.6999999999999996E-5</c:v>
                </c:pt>
                <c:pt idx="1296">
                  <c:v>5.7499999999999995E-5</c:v>
                </c:pt>
                <c:pt idx="1297">
                  <c:v>5.7499999999999995E-5</c:v>
                </c:pt>
                <c:pt idx="1298">
                  <c:v>5.8E-5</c:v>
                </c:pt>
                <c:pt idx="1299">
                  <c:v>5.8499999999999999E-5</c:v>
                </c:pt>
                <c:pt idx="1300">
                  <c:v>5.8499999999999999E-5</c:v>
                </c:pt>
                <c:pt idx="1301">
                  <c:v>5.8999999999999998E-5</c:v>
                </c:pt>
                <c:pt idx="1302">
                  <c:v>5.9499999999999996E-5</c:v>
                </c:pt>
                <c:pt idx="1303">
                  <c:v>5.9499999999999996E-5</c:v>
                </c:pt>
                <c:pt idx="1304">
                  <c:v>6.0000000000000002E-5</c:v>
                </c:pt>
                <c:pt idx="1305">
                  <c:v>6.0499999999999993E-5</c:v>
                </c:pt>
                <c:pt idx="1306">
                  <c:v>6.0999999999999999E-5</c:v>
                </c:pt>
                <c:pt idx="1307">
                  <c:v>6.0999999999999999E-5</c:v>
                </c:pt>
                <c:pt idx="1308">
                  <c:v>6.1500000000000004E-5</c:v>
                </c:pt>
                <c:pt idx="1309">
                  <c:v>6.1999999999999989E-5</c:v>
                </c:pt>
                <c:pt idx="1310">
                  <c:v>6.2500000000000001E-5</c:v>
                </c:pt>
                <c:pt idx="1311">
                  <c:v>6.2500000000000001E-5</c:v>
                </c:pt>
                <c:pt idx="1312">
                  <c:v>6.3E-5</c:v>
                </c:pt>
                <c:pt idx="1313">
                  <c:v>6.3499999999999999E-5</c:v>
                </c:pt>
                <c:pt idx="1314">
                  <c:v>6.3999999999999997E-5</c:v>
                </c:pt>
                <c:pt idx="1315">
                  <c:v>6.4499999999999996E-5</c:v>
                </c:pt>
                <c:pt idx="1316">
                  <c:v>6.4499999999999996E-5</c:v>
                </c:pt>
                <c:pt idx="1317">
                  <c:v>6.4999999999999994E-5</c:v>
                </c:pt>
                <c:pt idx="1318">
                  <c:v>6.5499999999999993E-5</c:v>
                </c:pt>
                <c:pt idx="1319">
                  <c:v>6.6000000000000005E-5</c:v>
                </c:pt>
                <c:pt idx="1320">
                  <c:v>6.6000000000000005E-5</c:v>
                </c:pt>
                <c:pt idx="1321">
                  <c:v>6.649999999999999E-5</c:v>
                </c:pt>
                <c:pt idx="1322">
                  <c:v>6.7000000000000002E-5</c:v>
                </c:pt>
                <c:pt idx="1323">
                  <c:v>6.7499999999999987E-5</c:v>
                </c:pt>
                <c:pt idx="1324">
                  <c:v>6.7999999999999999E-5</c:v>
                </c:pt>
                <c:pt idx="1325">
                  <c:v>6.8499999999999998E-5</c:v>
                </c:pt>
                <c:pt idx="1326">
                  <c:v>6.8499999999999998E-5</c:v>
                </c:pt>
                <c:pt idx="1327">
                  <c:v>6.8999999999999997E-5</c:v>
                </c:pt>
                <c:pt idx="1328">
                  <c:v>6.9499999999999995E-5</c:v>
                </c:pt>
                <c:pt idx="1329">
                  <c:v>6.9999999999999994E-5</c:v>
                </c:pt>
                <c:pt idx="1330">
                  <c:v>7.0499999999999992E-5</c:v>
                </c:pt>
                <c:pt idx="1331">
                  <c:v>7.0999999999999991E-5</c:v>
                </c:pt>
                <c:pt idx="1332">
                  <c:v>7.0999999999999991E-5</c:v>
                </c:pt>
                <c:pt idx="1333">
                  <c:v>7.1500000000000003E-5</c:v>
                </c:pt>
                <c:pt idx="1334">
                  <c:v>7.1999999999999988E-5</c:v>
                </c:pt>
                <c:pt idx="1335">
                  <c:v>7.25E-5</c:v>
                </c:pt>
                <c:pt idx="1336">
                  <c:v>7.2999999999999999E-5</c:v>
                </c:pt>
                <c:pt idx="1337">
                  <c:v>7.3499999999999998E-5</c:v>
                </c:pt>
                <c:pt idx="1338">
                  <c:v>7.3999999999999996E-5</c:v>
                </c:pt>
                <c:pt idx="1339">
                  <c:v>7.4499999999999995E-5</c:v>
                </c:pt>
                <c:pt idx="1340">
                  <c:v>7.4999999999999993E-5</c:v>
                </c:pt>
                <c:pt idx="1341">
                  <c:v>7.4999999999999993E-5</c:v>
                </c:pt>
                <c:pt idx="1342">
                  <c:v>7.5499999999999992E-5</c:v>
                </c:pt>
                <c:pt idx="1343">
                  <c:v>7.5999999999999991E-5</c:v>
                </c:pt>
                <c:pt idx="1344">
                  <c:v>7.6499999999999989E-5</c:v>
                </c:pt>
                <c:pt idx="1345">
                  <c:v>7.7000000000000001E-5</c:v>
                </c:pt>
                <c:pt idx="1346">
                  <c:v>7.75E-5</c:v>
                </c:pt>
                <c:pt idx="1347">
                  <c:v>7.7999999999999999E-5</c:v>
                </c:pt>
                <c:pt idx="1348">
                  <c:v>7.8499999999999984E-5</c:v>
                </c:pt>
                <c:pt idx="1349">
                  <c:v>7.8999999999999996E-5</c:v>
                </c:pt>
                <c:pt idx="1350">
                  <c:v>7.9499999999999994E-5</c:v>
                </c:pt>
                <c:pt idx="1351">
                  <c:v>7.9999999999999993E-5</c:v>
                </c:pt>
                <c:pt idx="1352">
                  <c:v>8.0499999999999992E-5</c:v>
                </c:pt>
                <c:pt idx="1353">
                  <c:v>8.1000000000000004E-5</c:v>
                </c:pt>
                <c:pt idx="1354">
                  <c:v>8.1499999999999989E-5</c:v>
                </c:pt>
                <c:pt idx="1355">
                  <c:v>8.1999999999999987E-5</c:v>
                </c:pt>
                <c:pt idx="1356">
                  <c:v>8.25E-5</c:v>
                </c:pt>
                <c:pt idx="1357">
                  <c:v>8.2999999999999998E-5</c:v>
                </c:pt>
                <c:pt idx="1358">
                  <c:v>8.3499999999999997E-5</c:v>
                </c:pt>
                <c:pt idx="1359">
                  <c:v>8.3999999999999982E-5</c:v>
                </c:pt>
                <c:pt idx="1360">
                  <c:v>8.4499999999999994E-5</c:v>
                </c:pt>
                <c:pt idx="1361">
                  <c:v>8.4999999999999993E-5</c:v>
                </c:pt>
                <c:pt idx="1362">
                  <c:v>8.5499999999999991E-5</c:v>
                </c:pt>
                <c:pt idx="1363">
                  <c:v>8.6000000000000003E-5</c:v>
                </c:pt>
                <c:pt idx="1364">
                  <c:v>8.6500000000000002E-5</c:v>
                </c:pt>
                <c:pt idx="1365">
                  <c:v>8.6999999999999987E-5</c:v>
                </c:pt>
                <c:pt idx="1366">
                  <c:v>8.7499999999999986E-5</c:v>
                </c:pt>
                <c:pt idx="1367">
                  <c:v>8.7999999999999998E-5</c:v>
                </c:pt>
                <c:pt idx="1368">
                  <c:v>8.8499999999999996E-5</c:v>
                </c:pt>
                <c:pt idx="1369">
                  <c:v>8.8999999999999995E-5</c:v>
                </c:pt>
                <c:pt idx="1370">
                  <c:v>8.9500000000000007E-5</c:v>
                </c:pt>
                <c:pt idx="1371">
                  <c:v>8.9999999999999992E-5</c:v>
                </c:pt>
                <c:pt idx="1372">
                  <c:v>9.0499999999999991E-5</c:v>
                </c:pt>
                <c:pt idx="1373">
                  <c:v>9.1500000000000001E-5</c:v>
                </c:pt>
                <c:pt idx="1374">
                  <c:v>9.2E-5</c:v>
                </c:pt>
                <c:pt idx="1375">
                  <c:v>9.2499999999999985E-5</c:v>
                </c:pt>
                <c:pt idx="1376">
                  <c:v>9.2999999999999997E-5</c:v>
                </c:pt>
                <c:pt idx="1377">
                  <c:v>9.3499999999999996E-5</c:v>
                </c:pt>
                <c:pt idx="1378">
                  <c:v>9.3999999999999994E-5</c:v>
                </c:pt>
                <c:pt idx="1379">
                  <c:v>9.4499999999999993E-5</c:v>
                </c:pt>
                <c:pt idx="1380">
                  <c:v>9.5000000000000005E-5</c:v>
                </c:pt>
                <c:pt idx="1381">
                  <c:v>9.5999999999999989E-5</c:v>
                </c:pt>
                <c:pt idx="1382">
                  <c:v>9.6500000000000001E-5</c:v>
                </c:pt>
                <c:pt idx="1383">
                  <c:v>9.7E-5</c:v>
                </c:pt>
                <c:pt idx="1384">
                  <c:v>9.7499999999999998E-5</c:v>
                </c:pt>
                <c:pt idx="1385">
                  <c:v>9.7999999999999983E-5</c:v>
                </c:pt>
                <c:pt idx="1386">
                  <c:v>9.8999999999999994E-5</c:v>
                </c:pt>
                <c:pt idx="1387">
                  <c:v>9.9499999999999993E-5</c:v>
                </c:pt>
                <c:pt idx="1388">
                  <c:v>1E-4</c:v>
                </c:pt>
                <c:pt idx="1389">
                  <c:v>1.005E-4</c:v>
                </c:pt>
                <c:pt idx="1390">
                  <c:v>1.0099999999999999E-4</c:v>
                </c:pt>
                <c:pt idx="1391">
                  <c:v>1.02E-4</c:v>
                </c:pt>
                <c:pt idx="1392">
                  <c:v>1.025E-4</c:v>
                </c:pt>
                <c:pt idx="1393">
                  <c:v>1.03E-4</c:v>
                </c:pt>
                <c:pt idx="1394">
                  <c:v>1.0349999999999998E-4</c:v>
                </c:pt>
                <c:pt idx="1395">
                  <c:v>1.0449999999999999E-4</c:v>
                </c:pt>
                <c:pt idx="1396">
                  <c:v>1.0499999999999999E-4</c:v>
                </c:pt>
                <c:pt idx="1397">
                  <c:v>1.055E-4</c:v>
                </c:pt>
                <c:pt idx="1398">
                  <c:v>1.06E-4</c:v>
                </c:pt>
                <c:pt idx="1399">
                  <c:v>1.0699999999999999E-4</c:v>
                </c:pt>
                <c:pt idx="1400">
                  <c:v>1.075E-4</c:v>
                </c:pt>
                <c:pt idx="1401">
                  <c:v>1.08E-4</c:v>
                </c:pt>
                <c:pt idx="1402">
                  <c:v>1.0900000000000001E-4</c:v>
                </c:pt>
                <c:pt idx="1403">
                  <c:v>1.0949999999999999E-4</c:v>
                </c:pt>
                <c:pt idx="1404">
                  <c:v>1.0999999999999999E-4</c:v>
                </c:pt>
                <c:pt idx="1405">
                  <c:v>1.1049999999999999E-4</c:v>
                </c:pt>
                <c:pt idx="1406">
                  <c:v>1.115E-4</c:v>
                </c:pt>
                <c:pt idx="1407">
                  <c:v>1.1199999999999998E-4</c:v>
                </c:pt>
                <c:pt idx="1408">
                  <c:v>1.13E-4</c:v>
                </c:pt>
                <c:pt idx="1409">
                  <c:v>1.1349999999999999E-4</c:v>
                </c:pt>
                <c:pt idx="1410">
                  <c:v>1.1399999999999999E-4</c:v>
                </c:pt>
                <c:pt idx="1411">
                  <c:v>1.1499999999999999E-4</c:v>
                </c:pt>
                <c:pt idx="1412">
                  <c:v>1.1549999999999999E-4</c:v>
                </c:pt>
                <c:pt idx="1413">
                  <c:v>1.16E-4</c:v>
                </c:pt>
                <c:pt idx="1414">
                  <c:v>1.17E-4</c:v>
                </c:pt>
                <c:pt idx="1415">
                  <c:v>1.1749999999999998E-4</c:v>
                </c:pt>
                <c:pt idx="1416">
                  <c:v>1.1849999999999999E-4</c:v>
                </c:pt>
                <c:pt idx="1417">
                  <c:v>1.1899999999999999E-4</c:v>
                </c:pt>
                <c:pt idx="1418">
                  <c:v>1.2E-4</c:v>
                </c:pt>
                <c:pt idx="1419">
                  <c:v>1.2049999999999999E-4</c:v>
                </c:pt>
                <c:pt idx="1420">
                  <c:v>1.2099999999999999E-4</c:v>
                </c:pt>
                <c:pt idx="1421">
                  <c:v>1.22E-4</c:v>
                </c:pt>
                <c:pt idx="1422">
                  <c:v>1.225E-4</c:v>
                </c:pt>
                <c:pt idx="1423">
                  <c:v>1.2349999999999999E-4</c:v>
                </c:pt>
                <c:pt idx="1424">
                  <c:v>1.2399999999999998E-4</c:v>
                </c:pt>
                <c:pt idx="1425">
                  <c:v>1.25E-4</c:v>
                </c:pt>
                <c:pt idx="1426">
                  <c:v>1.2549999999999999E-4</c:v>
                </c:pt>
                <c:pt idx="1427">
                  <c:v>1.2649999999999998E-4</c:v>
                </c:pt>
                <c:pt idx="1428">
                  <c:v>1.27E-4</c:v>
                </c:pt>
                <c:pt idx="1429">
                  <c:v>1.2799999999999999E-4</c:v>
                </c:pt>
                <c:pt idx="1430">
                  <c:v>1.2850000000000001E-4</c:v>
                </c:pt>
                <c:pt idx="1431">
                  <c:v>1.2949999999999998E-4</c:v>
                </c:pt>
                <c:pt idx="1432">
                  <c:v>1.305E-4</c:v>
                </c:pt>
                <c:pt idx="1433">
                  <c:v>1.3099999999999999E-4</c:v>
                </c:pt>
                <c:pt idx="1434">
                  <c:v>1.3200000000000001E-4</c:v>
                </c:pt>
                <c:pt idx="1435">
                  <c:v>1.325E-4</c:v>
                </c:pt>
                <c:pt idx="1436">
                  <c:v>1.3349999999999999E-4</c:v>
                </c:pt>
                <c:pt idx="1437">
                  <c:v>1.3449999999999999E-4</c:v>
                </c:pt>
                <c:pt idx="1438">
                  <c:v>1.3499999999999997E-4</c:v>
                </c:pt>
                <c:pt idx="1439">
                  <c:v>1.36E-4</c:v>
                </c:pt>
                <c:pt idx="1440">
                  <c:v>1.3649999999999998E-4</c:v>
                </c:pt>
                <c:pt idx="1441">
                  <c:v>1.3750000000000001E-4</c:v>
                </c:pt>
                <c:pt idx="1442">
                  <c:v>1.3849999999999998E-4</c:v>
                </c:pt>
                <c:pt idx="1443">
                  <c:v>1.3899999999999999E-4</c:v>
                </c:pt>
                <c:pt idx="1444">
                  <c:v>1.3999999999999999E-4</c:v>
                </c:pt>
                <c:pt idx="1445">
                  <c:v>1.4099999999999998E-4</c:v>
                </c:pt>
                <c:pt idx="1446">
                  <c:v>1.415E-4</c:v>
                </c:pt>
                <c:pt idx="1447">
                  <c:v>1.4249999999999999E-4</c:v>
                </c:pt>
                <c:pt idx="1448">
                  <c:v>1.4349999999999999E-4</c:v>
                </c:pt>
                <c:pt idx="1449">
                  <c:v>1.4449999999999999E-4</c:v>
                </c:pt>
                <c:pt idx="1450">
                  <c:v>1.45E-4</c:v>
                </c:pt>
                <c:pt idx="1451">
                  <c:v>1.46E-4</c:v>
                </c:pt>
                <c:pt idx="1452">
                  <c:v>1.47E-4</c:v>
                </c:pt>
                <c:pt idx="1453">
                  <c:v>1.4799999999999999E-4</c:v>
                </c:pt>
                <c:pt idx="1454">
                  <c:v>1.485E-4</c:v>
                </c:pt>
                <c:pt idx="1455">
                  <c:v>1.4949999999999997E-4</c:v>
                </c:pt>
                <c:pt idx="1456">
                  <c:v>1.505E-4</c:v>
                </c:pt>
                <c:pt idx="1457">
                  <c:v>1.515E-4</c:v>
                </c:pt>
                <c:pt idx="1458">
                  <c:v>1.5249999999999999E-4</c:v>
                </c:pt>
                <c:pt idx="1459">
                  <c:v>1.5299999999999998E-4</c:v>
                </c:pt>
                <c:pt idx="1460">
                  <c:v>1.54E-4</c:v>
                </c:pt>
                <c:pt idx="1461">
                  <c:v>1.55E-4</c:v>
                </c:pt>
                <c:pt idx="1462">
                  <c:v>1.56E-4</c:v>
                </c:pt>
                <c:pt idx="1463">
                  <c:v>1.5699999999999997E-4</c:v>
                </c:pt>
                <c:pt idx="1464">
                  <c:v>1.5799999999999999E-4</c:v>
                </c:pt>
                <c:pt idx="1465">
                  <c:v>1.5899999999999999E-4</c:v>
                </c:pt>
                <c:pt idx="1466">
                  <c:v>1.5999999999999999E-4</c:v>
                </c:pt>
                <c:pt idx="1467">
                  <c:v>1.6099999999999998E-4</c:v>
                </c:pt>
                <c:pt idx="1468">
                  <c:v>1.615E-4</c:v>
                </c:pt>
                <c:pt idx="1469">
                  <c:v>1.6249999999999997E-4</c:v>
                </c:pt>
                <c:pt idx="1470">
                  <c:v>1.6349999999999999E-4</c:v>
                </c:pt>
                <c:pt idx="1471">
                  <c:v>1.6449999999999999E-4</c:v>
                </c:pt>
                <c:pt idx="1472">
                  <c:v>1.6549999999999998E-4</c:v>
                </c:pt>
                <c:pt idx="1473">
                  <c:v>1.6650000000000001E-4</c:v>
                </c:pt>
                <c:pt idx="1474">
                  <c:v>1.6750000000000001E-4</c:v>
                </c:pt>
                <c:pt idx="1475">
                  <c:v>1.6849999999999998E-4</c:v>
                </c:pt>
                <c:pt idx="1476">
                  <c:v>1.6949999999999997E-4</c:v>
                </c:pt>
                <c:pt idx="1477">
                  <c:v>1.705E-4</c:v>
                </c:pt>
                <c:pt idx="1478">
                  <c:v>1.7149999999999999E-4</c:v>
                </c:pt>
                <c:pt idx="1479">
                  <c:v>1.73E-4</c:v>
                </c:pt>
                <c:pt idx="1480">
                  <c:v>1.7399999999999997E-4</c:v>
                </c:pt>
                <c:pt idx="1481">
                  <c:v>1.7499999999999997E-4</c:v>
                </c:pt>
                <c:pt idx="1482">
                  <c:v>1.76E-4</c:v>
                </c:pt>
                <c:pt idx="1483">
                  <c:v>1.7699999999999999E-4</c:v>
                </c:pt>
                <c:pt idx="1484">
                  <c:v>1.7799999999999999E-4</c:v>
                </c:pt>
                <c:pt idx="1485">
                  <c:v>1.7900000000000001E-4</c:v>
                </c:pt>
                <c:pt idx="1486">
                  <c:v>1.7999999999999998E-4</c:v>
                </c:pt>
                <c:pt idx="1487">
                  <c:v>1.8099999999999998E-4</c:v>
                </c:pt>
                <c:pt idx="1488">
                  <c:v>1.8249999999999999E-4</c:v>
                </c:pt>
                <c:pt idx="1489">
                  <c:v>1.8349999999999999E-4</c:v>
                </c:pt>
                <c:pt idx="1490">
                  <c:v>1.8450000000000001E-4</c:v>
                </c:pt>
                <c:pt idx="1491">
                  <c:v>1.8549999999999998E-4</c:v>
                </c:pt>
                <c:pt idx="1492">
                  <c:v>1.8649999999999998E-4</c:v>
                </c:pt>
                <c:pt idx="1493">
                  <c:v>1.8799999999999999E-4</c:v>
                </c:pt>
                <c:pt idx="1494">
                  <c:v>1.8899999999999999E-4</c:v>
                </c:pt>
                <c:pt idx="1495">
                  <c:v>1.9000000000000001E-4</c:v>
                </c:pt>
                <c:pt idx="1496">
                  <c:v>1.9149999999999999E-4</c:v>
                </c:pt>
                <c:pt idx="1497">
                  <c:v>1.9249999999999999E-4</c:v>
                </c:pt>
                <c:pt idx="1498">
                  <c:v>1.9349999999999999E-4</c:v>
                </c:pt>
                <c:pt idx="1499">
                  <c:v>1.9449999999999998E-4</c:v>
                </c:pt>
                <c:pt idx="1500">
                  <c:v>1.9599999999999997E-4</c:v>
                </c:pt>
                <c:pt idx="1501">
                  <c:v>1.9699999999999999E-4</c:v>
                </c:pt>
                <c:pt idx="1502">
                  <c:v>1.985E-4</c:v>
                </c:pt>
                <c:pt idx="1503">
                  <c:v>1.995E-4</c:v>
                </c:pt>
                <c:pt idx="1504">
                  <c:v>2.0049999999999999E-4</c:v>
                </c:pt>
                <c:pt idx="1505">
                  <c:v>2.0199999999999998E-4</c:v>
                </c:pt>
                <c:pt idx="1506">
                  <c:v>2.0299999999999997E-4</c:v>
                </c:pt>
                <c:pt idx="1507">
                  <c:v>2.0449999999999998E-4</c:v>
                </c:pt>
                <c:pt idx="1508">
                  <c:v>2.0550000000000001E-4</c:v>
                </c:pt>
                <c:pt idx="1509">
                  <c:v>2.065E-4</c:v>
                </c:pt>
                <c:pt idx="1510">
                  <c:v>2.0799999999999999E-4</c:v>
                </c:pt>
                <c:pt idx="1511">
                  <c:v>2.0899999999999998E-4</c:v>
                </c:pt>
                <c:pt idx="1512">
                  <c:v>2.1049999999999999E-4</c:v>
                </c:pt>
                <c:pt idx="1513">
                  <c:v>2.1149999999999999E-4</c:v>
                </c:pt>
                <c:pt idx="1514">
                  <c:v>2.1299999999999997E-4</c:v>
                </c:pt>
                <c:pt idx="1515">
                  <c:v>2.1449999999999998E-4</c:v>
                </c:pt>
                <c:pt idx="1516">
                  <c:v>2.1549999999999998E-4</c:v>
                </c:pt>
                <c:pt idx="1517">
                  <c:v>2.1699999999999999E-4</c:v>
                </c:pt>
                <c:pt idx="1518">
                  <c:v>2.1800000000000001E-4</c:v>
                </c:pt>
                <c:pt idx="1519">
                  <c:v>2.195E-4</c:v>
                </c:pt>
                <c:pt idx="1520">
                  <c:v>2.2099999999999998E-4</c:v>
                </c:pt>
                <c:pt idx="1521">
                  <c:v>2.22E-4</c:v>
                </c:pt>
                <c:pt idx="1522">
                  <c:v>2.2350000000000001E-4</c:v>
                </c:pt>
                <c:pt idx="1523">
                  <c:v>2.2499999999999999E-4</c:v>
                </c:pt>
                <c:pt idx="1524">
                  <c:v>2.2599999999999999E-4</c:v>
                </c:pt>
                <c:pt idx="1525">
                  <c:v>2.275E-4</c:v>
                </c:pt>
                <c:pt idx="1526">
                  <c:v>2.2900000000000001E-4</c:v>
                </c:pt>
                <c:pt idx="1527">
                  <c:v>2.2999999999999998E-4</c:v>
                </c:pt>
                <c:pt idx="1528">
                  <c:v>2.3149999999999999E-4</c:v>
                </c:pt>
                <c:pt idx="1529">
                  <c:v>2.33E-4</c:v>
                </c:pt>
                <c:pt idx="1530">
                  <c:v>2.3450000000000001E-4</c:v>
                </c:pt>
                <c:pt idx="1531">
                  <c:v>2.3599999999999999E-4</c:v>
                </c:pt>
                <c:pt idx="1532">
                  <c:v>2.3699999999999999E-4</c:v>
                </c:pt>
                <c:pt idx="1533">
                  <c:v>2.385E-4</c:v>
                </c:pt>
                <c:pt idx="1534">
                  <c:v>2.4000000000000001E-4</c:v>
                </c:pt>
                <c:pt idx="1535">
                  <c:v>2.4149999999999999E-4</c:v>
                </c:pt>
                <c:pt idx="1536">
                  <c:v>2.43E-4</c:v>
                </c:pt>
                <c:pt idx="1537">
                  <c:v>2.4449999999999998E-4</c:v>
                </c:pt>
                <c:pt idx="1538">
                  <c:v>2.4600000000000002E-4</c:v>
                </c:pt>
                <c:pt idx="1539">
                  <c:v>2.4749999999999994E-4</c:v>
                </c:pt>
                <c:pt idx="1540">
                  <c:v>2.4899999999999998E-4</c:v>
                </c:pt>
                <c:pt idx="1541">
                  <c:v>2.5049999999999996E-4</c:v>
                </c:pt>
                <c:pt idx="1542">
                  <c:v>2.52E-4</c:v>
                </c:pt>
                <c:pt idx="1543">
                  <c:v>2.5349999999999998E-4</c:v>
                </c:pt>
                <c:pt idx="1544">
                  <c:v>2.5499999999999996E-4</c:v>
                </c:pt>
                <c:pt idx="1545">
                  <c:v>2.565E-4</c:v>
                </c:pt>
                <c:pt idx="1546">
                  <c:v>2.5799999999999998E-4</c:v>
                </c:pt>
                <c:pt idx="1547">
                  <c:v>2.5949999999999997E-4</c:v>
                </c:pt>
                <c:pt idx="1548">
                  <c:v>2.61E-4</c:v>
                </c:pt>
                <c:pt idx="1549">
                  <c:v>2.6249999999999998E-4</c:v>
                </c:pt>
                <c:pt idx="1550">
                  <c:v>2.6400000000000002E-4</c:v>
                </c:pt>
                <c:pt idx="1551">
                  <c:v>2.655E-4</c:v>
                </c:pt>
                <c:pt idx="1552">
                  <c:v>2.6699999999999998E-4</c:v>
                </c:pt>
                <c:pt idx="1553">
                  <c:v>2.6899999999999998E-4</c:v>
                </c:pt>
                <c:pt idx="1554">
                  <c:v>2.7049999999999996E-4</c:v>
                </c:pt>
                <c:pt idx="1555">
                  <c:v>2.72E-4</c:v>
                </c:pt>
                <c:pt idx="1556">
                  <c:v>2.7349999999999998E-4</c:v>
                </c:pt>
                <c:pt idx="1557">
                  <c:v>2.7549999999999997E-4</c:v>
                </c:pt>
                <c:pt idx="1558">
                  <c:v>2.7699999999999996E-4</c:v>
                </c:pt>
                <c:pt idx="1559">
                  <c:v>2.7849999999999999E-4</c:v>
                </c:pt>
                <c:pt idx="1560">
                  <c:v>2.8049999999999999E-4</c:v>
                </c:pt>
                <c:pt idx="1561">
                  <c:v>2.8199999999999997E-4</c:v>
                </c:pt>
                <c:pt idx="1562">
                  <c:v>2.8350000000000001E-4</c:v>
                </c:pt>
                <c:pt idx="1563">
                  <c:v>2.855E-4</c:v>
                </c:pt>
                <c:pt idx="1564">
                  <c:v>2.8699999999999998E-4</c:v>
                </c:pt>
                <c:pt idx="1565">
                  <c:v>2.8849999999999997E-4</c:v>
                </c:pt>
                <c:pt idx="1566">
                  <c:v>2.9050000000000001E-4</c:v>
                </c:pt>
                <c:pt idx="1567">
                  <c:v>2.92E-4</c:v>
                </c:pt>
                <c:pt idx="1568">
                  <c:v>2.9399999999999999E-4</c:v>
                </c:pt>
                <c:pt idx="1569">
                  <c:v>2.9549999999999997E-4</c:v>
                </c:pt>
                <c:pt idx="1570">
                  <c:v>2.9750000000000002E-4</c:v>
                </c:pt>
                <c:pt idx="1571">
                  <c:v>2.9899999999999995E-4</c:v>
                </c:pt>
                <c:pt idx="1572">
                  <c:v>3.01E-4</c:v>
                </c:pt>
                <c:pt idx="1573">
                  <c:v>3.0299999999999999E-4</c:v>
                </c:pt>
                <c:pt idx="1574">
                  <c:v>3.0449999999999997E-4</c:v>
                </c:pt>
                <c:pt idx="1575">
                  <c:v>3.0649999999999997E-4</c:v>
                </c:pt>
                <c:pt idx="1576">
                  <c:v>3.0849999999999996E-4</c:v>
                </c:pt>
                <c:pt idx="1577">
                  <c:v>3.1E-4</c:v>
                </c:pt>
                <c:pt idx="1578">
                  <c:v>3.1199999999999999E-4</c:v>
                </c:pt>
                <c:pt idx="1579">
                  <c:v>3.1399999999999993E-4</c:v>
                </c:pt>
                <c:pt idx="1580">
                  <c:v>3.1549999999999997E-4</c:v>
                </c:pt>
                <c:pt idx="1581">
                  <c:v>3.1749999999999997E-4</c:v>
                </c:pt>
                <c:pt idx="1582">
                  <c:v>3.1949999999999996E-4</c:v>
                </c:pt>
                <c:pt idx="1583">
                  <c:v>3.2150000000000001E-4</c:v>
                </c:pt>
                <c:pt idx="1584">
                  <c:v>3.235E-4</c:v>
                </c:pt>
                <c:pt idx="1585">
                  <c:v>3.2499999999999993E-4</c:v>
                </c:pt>
                <c:pt idx="1586">
                  <c:v>3.2699999999999998E-4</c:v>
                </c:pt>
                <c:pt idx="1587">
                  <c:v>3.2899999999999997E-4</c:v>
                </c:pt>
                <c:pt idx="1588">
                  <c:v>3.3099999999999997E-4</c:v>
                </c:pt>
                <c:pt idx="1589">
                  <c:v>3.3300000000000002E-4</c:v>
                </c:pt>
                <c:pt idx="1590">
                  <c:v>3.3500000000000001E-4</c:v>
                </c:pt>
                <c:pt idx="1591">
                  <c:v>3.3699999999999995E-4</c:v>
                </c:pt>
                <c:pt idx="1592">
                  <c:v>3.3899999999999995E-4</c:v>
                </c:pt>
                <c:pt idx="1593">
                  <c:v>3.4099999999999999E-4</c:v>
                </c:pt>
                <c:pt idx="1594">
                  <c:v>3.4299999999999999E-4</c:v>
                </c:pt>
                <c:pt idx="1595">
                  <c:v>3.4499999999999998E-4</c:v>
                </c:pt>
                <c:pt idx="1596">
                  <c:v>3.4700000000000003E-4</c:v>
                </c:pt>
                <c:pt idx="1597">
                  <c:v>3.4899999999999997E-4</c:v>
                </c:pt>
                <c:pt idx="1598">
                  <c:v>3.5149999999999998E-4</c:v>
                </c:pt>
                <c:pt idx="1599">
                  <c:v>3.5349999999999997E-4</c:v>
                </c:pt>
                <c:pt idx="1600">
                  <c:v>3.5549999999999997E-4</c:v>
                </c:pt>
                <c:pt idx="1601">
                  <c:v>3.5750000000000002E-4</c:v>
                </c:pt>
                <c:pt idx="1602">
                  <c:v>3.5999999999999997E-4</c:v>
                </c:pt>
                <c:pt idx="1603">
                  <c:v>3.6199999999999996E-4</c:v>
                </c:pt>
                <c:pt idx="1604">
                  <c:v>3.6399999999999996E-4</c:v>
                </c:pt>
                <c:pt idx="1605">
                  <c:v>3.6600000000000001E-4</c:v>
                </c:pt>
                <c:pt idx="1606">
                  <c:v>3.6850000000000001E-4</c:v>
                </c:pt>
                <c:pt idx="1607">
                  <c:v>3.7049999999999995E-4</c:v>
                </c:pt>
                <c:pt idx="1608">
                  <c:v>3.7299999999999996E-4</c:v>
                </c:pt>
                <c:pt idx="1609">
                  <c:v>3.7499999999999995E-4</c:v>
                </c:pt>
                <c:pt idx="1610">
                  <c:v>3.7750000000000001E-4</c:v>
                </c:pt>
                <c:pt idx="1611">
                  <c:v>3.7950000000000001E-4</c:v>
                </c:pt>
                <c:pt idx="1612">
                  <c:v>3.8199999999999996E-4</c:v>
                </c:pt>
                <c:pt idx="1613">
                  <c:v>3.8399999999999996E-4</c:v>
                </c:pt>
                <c:pt idx="1614">
                  <c:v>3.8649999999999996E-4</c:v>
                </c:pt>
                <c:pt idx="1615">
                  <c:v>3.8850000000000001E-4</c:v>
                </c:pt>
                <c:pt idx="1616">
                  <c:v>3.9100000000000002E-4</c:v>
                </c:pt>
                <c:pt idx="1617">
                  <c:v>3.9299999999999996E-4</c:v>
                </c:pt>
                <c:pt idx="1618">
                  <c:v>3.9549999999999996E-4</c:v>
                </c:pt>
                <c:pt idx="1619">
                  <c:v>3.9799999999999997E-4</c:v>
                </c:pt>
                <c:pt idx="1620">
                  <c:v>4.0049999999999998E-4</c:v>
                </c:pt>
                <c:pt idx="1621">
                  <c:v>4.0250000000000003E-4</c:v>
                </c:pt>
                <c:pt idx="1622">
                  <c:v>4.0499999999999998E-4</c:v>
                </c:pt>
                <c:pt idx="1623">
                  <c:v>4.0749999999999998E-4</c:v>
                </c:pt>
                <c:pt idx="1624">
                  <c:v>4.0999999999999999E-4</c:v>
                </c:pt>
                <c:pt idx="1625">
                  <c:v>4.125E-4</c:v>
                </c:pt>
                <c:pt idx="1626">
                  <c:v>4.1499999999999995E-4</c:v>
                </c:pt>
                <c:pt idx="1627">
                  <c:v>4.1699999999999994E-4</c:v>
                </c:pt>
                <c:pt idx="1628">
                  <c:v>4.1950000000000001E-4</c:v>
                </c:pt>
                <c:pt idx="1629">
                  <c:v>4.2200000000000001E-4</c:v>
                </c:pt>
                <c:pt idx="1630">
                  <c:v>4.2450000000000002E-4</c:v>
                </c:pt>
                <c:pt idx="1631">
                  <c:v>4.2699999999999997E-4</c:v>
                </c:pt>
                <c:pt idx="1632">
                  <c:v>4.2999999999999999E-4</c:v>
                </c:pt>
                <c:pt idx="1633">
                  <c:v>4.325E-4</c:v>
                </c:pt>
                <c:pt idx="1634">
                  <c:v>4.35E-4</c:v>
                </c:pt>
                <c:pt idx="1635">
                  <c:v>4.3749999999999995E-4</c:v>
                </c:pt>
                <c:pt idx="1636">
                  <c:v>4.3999999999999996E-4</c:v>
                </c:pt>
                <c:pt idx="1637">
                  <c:v>4.4249999999999997E-4</c:v>
                </c:pt>
                <c:pt idx="1638">
                  <c:v>4.4549999999999999E-4</c:v>
                </c:pt>
                <c:pt idx="1639">
                  <c:v>4.4799999999999994E-4</c:v>
                </c:pt>
                <c:pt idx="1640">
                  <c:v>4.5049999999999995E-4</c:v>
                </c:pt>
                <c:pt idx="1641">
                  <c:v>4.5349999999999996E-4</c:v>
                </c:pt>
                <c:pt idx="1642">
                  <c:v>4.5599999999999997E-4</c:v>
                </c:pt>
                <c:pt idx="1643">
                  <c:v>4.5850000000000003E-4</c:v>
                </c:pt>
                <c:pt idx="1644">
                  <c:v>4.6149999999999994E-4</c:v>
                </c:pt>
                <c:pt idx="1645">
                  <c:v>4.64E-4</c:v>
                </c:pt>
                <c:pt idx="1646">
                  <c:v>4.6699999999999997E-4</c:v>
                </c:pt>
                <c:pt idx="1647">
                  <c:v>4.6950000000000003E-4</c:v>
                </c:pt>
                <c:pt idx="1648">
                  <c:v>4.7249999999999999E-4</c:v>
                </c:pt>
                <c:pt idx="1649">
                  <c:v>4.7549999999999996E-4</c:v>
                </c:pt>
                <c:pt idx="1650">
                  <c:v>4.7800000000000002E-4</c:v>
                </c:pt>
                <c:pt idx="1651">
                  <c:v>4.8099999999999993E-4</c:v>
                </c:pt>
                <c:pt idx="1652">
                  <c:v>4.8399999999999995E-4</c:v>
                </c:pt>
                <c:pt idx="1653">
                  <c:v>4.8649999999999995E-4</c:v>
                </c:pt>
                <c:pt idx="1654">
                  <c:v>4.8949999999999992E-4</c:v>
                </c:pt>
                <c:pt idx="1655">
                  <c:v>4.9249999999999999E-4</c:v>
                </c:pt>
                <c:pt idx="1656">
                  <c:v>4.9549999999999996E-4</c:v>
                </c:pt>
                <c:pt idx="1657">
                  <c:v>4.9849999999999992E-4</c:v>
                </c:pt>
                <c:pt idx="1658">
                  <c:v>5.0099999999999993E-4</c:v>
                </c:pt>
                <c:pt idx="1659">
                  <c:v>5.04E-4</c:v>
                </c:pt>
                <c:pt idx="1660">
                  <c:v>5.0699999999999996E-4</c:v>
                </c:pt>
                <c:pt idx="1661">
                  <c:v>5.0999999999999993E-4</c:v>
                </c:pt>
                <c:pt idx="1662">
                  <c:v>5.13E-4</c:v>
                </c:pt>
                <c:pt idx="1663">
                  <c:v>5.1599999999999997E-4</c:v>
                </c:pt>
                <c:pt idx="1664">
                  <c:v>5.195E-4</c:v>
                </c:pt>
                <c:pt idx="1665">
                  <c:v>5.2249999999999996E-4</c:v>
                </c:pt>
                <c:pt idx="1666">
                  <c:v>5.2549999999999993E-4</c:v>
                </c:pt>
                <c:pt idx="1667">
                  <c:v>5.2849999999999989E-4</c:v>
                </c:pt>
                <c:pt idx="1668">
                  <c:v>5.3149999999999996E-4</c:v>
                </c:pt>
                <c:pt idx="1669">
                  <c:v>5.3499999999999999E-4</c:v>
                </c:pt>
                <c:pt idx="1670">
                  <c:v>5.3799999999999996E-4</c:v>
                </c:pt>
                <c:pt idx="1671">
                  <c:v>5.4099999999999992E-4</c:v>
                </c:pt>
                <c:pt idx="1672">
                  <c:v>5.4449999999999995E-4</c:v>
                </c:pt>
                <c:pt idx="1673">
                  <c:v>5.4750000000000003E-4</c:v>
                </c:pt>
                <c:pt idx="1674">
                  <c:v>5.5099999999999995E-4</c:v>
                </c:pt>
                <c:pt idx="1675">
                  <c:v>5.5399999999999991E-4</c:v>
                </c:pt>
                <c:pt idx="1676">
                  <c:v>5.5749999999999994E-4</c:v>
                </c:pt>
                <c:pt idx="1677">
                  <c:v>5.6050000000000002E-4</c:v>
                </c:pt>
                <c:pt idx="1678">
                  <c:v>5.6399999999999994E-4</c:v>
                </c:pt>
                <c:pt idx="1679">
                  <c:v>5.6749999999999997E-4</c:v>
                </c:pt>
                <c:pt idx="1680">
                  <c:v>5.7049999999999994E-4</c:v>
                </c:pt>
                <c:pt idx="1681">
                  <c:v>5.7399999999999997E-4</c:v>
                </c:pt>
                <c:pt idx="1682">
                  <c:v>5.775E-4</c:v>
                </c:pt>
                <c:pt idx="1683">
                  <c:v>5.8100000000000003E-4</c:v>
                </c:pt>
                <c:pt idx="1684">
                  <c:v>5.8449999999999995E-4</c:v>
                </c:pt>
                <c:pt idx="1685">
                  <c:v>5.8799999999999998E-4</c:v>
                </c:pt>
                <c:pt idx="1686">
                  <c:v>5.9099999999999995E-4</c:v>
                </c:pt>
                <c:pt idx="1687">
                  <c:v>5.9449999999999998E-4</c:v>
                </c:pt>
                <c:pt idx="1688">
                  <c:v>5.9849999999999997E-4</c:v>
                </c:pt>
                <c:pt idx="1689">
                  <c:v>6.02E-4</c:v>
                </c:pt>
                <c:pt idx="1690">
                  <c:v>6.0550000000000003E-4</c:v>
                </c:pt>
                <c:pt idx="1691">
                  <c:v>6.0899999999999995E-4</c:v>
                </c:pt>
                <c:pt idx="1692">
                  <c:v>6.1249999999999998E-4</c:v>
                </c:pt>
                <c:pt idx="1693">
                  <c:v>6.1600000000000001E-4</c:v>
                </c:pt>
                <c:pt idx="1694">
                  <c:v>6.2E-4</c:v>
                </c:pt>
                <c:pt idx="1695">
                  <c:v>6.2349999999999992E-4</c:v>
                </c:pt>
                <c:pt idx="1696">
                  <c:v>6.2700000000000006E-4</c:v>
                </c:pt>
                <c:pt idx="1697">
                  <c:v>6.3099999999999994E-4</c:v>
                </c:pt>
                <c:pt idx="1698">
                  <c:v>6.3449999999999997E-4</c:v>
                </c:pt>
                <c:pt idx="1699">
                  <c:v>6.3849999999999985E-4</c:v>
                </c:pt>
                <c:pt idx="1700">
                  <c:v>6.4199999999999999E-4</c:v>
                </c:pt>
                <c:pt idx="1701">
                  <c:v>6.4599999999999998E-4</c:v>
                </c:pt>
                <c:pt idx="1702">
                  <c:v>6.4950000000000001E-4</c:v>
                </c:pt>
                <c:pt idx="1703">
                  <c:v>6.535E-4</c:v>
                </c:pt>
                <c:pt idx="1704">
                  <c:v>6.5749999999999999E-4</c:v>
                </c:pt>
                <c:pt idx="1705">
                  <c:v>6.6099999999999991E-4</c:v>
                </c:pt>
                <c:pt idx="1706">
                  <c:v>6.6500000000000001E-4</c:v>
                </c:pt>
                <c:pt idx="1707">
                  <c:v>6.69E-4</c:v>
                </c:pt>
                <c:pt idx="1708">
                  <c:v>6.7299999999999988E-4</c:v>
                </c:pt>
                <c:pt idx="1709">
                  <c:v>6.7699999999999998E-4</c:v>
                </c:pt>
                <c:pt idx="1710">
                  <c:v>6.8099999999999996E-4</c:v>
                </c:pt>
                <c:pt idx="1711">
                  <c:v>6.8499999999999995E-4</c:v>
                </c:pt>
                <c:pt idx="1712">
                  <c:v>6.8899999999999994E-4</c:v>
                </c:pt>
                <c:pt idx="1713">
                  <c:v>6.9300000000000004E-4</c:v>
                </c:pt>
                <c:pt idx="1714">
                  <c:v>6.9699999999999992E-4</c:v>
                </c:pt>
                <c:pt idx="1715">
                  <c:v>7.0099999999999991E-4</c:v>
                </c:pt>
                <c:pt idx="1716">
                  <c:v>7.0549999999999986E-4</c:v>
                </c:pt>
                <c:pt idx="1717">
                  <c:v>7.0949999999999995E-4</c:v>
                </c:pt>
                <c:pt idx="1718">
                  <c:v>7.1349999999999994E-4</c:v>
                </c:pt>
                <c:pt idx="1719">
                  <c:v>7.1799999999999989E-4</c:v>
                </c:pt>
                <c:pt idx="1720">
                  <c:v>7.2199999999999999E-4</c:v>
                </c:pt>
                <c:pt idx="1721">
                  <c:v>7.2650000000000004E-4</c:v>
                </c:pt>
                <c:pt idx="1722">
                  <c:v>7.3049999999999992E-4</c:v>
                </c:pt>
                <c:pt idx="1723">
                  <c:v>7.3499999999999998E-4</c:v>
                </c:pt>
                <c:pt idx="1724">
                  <c:v>7.3949999999999992E-4</c:v>
                </c:pt>
                <c:pt idx="1725">
                  <c:v>7.4350000000000002E-4</c:v>
                </c:pt>
                <c:pt idx="1726">
                  <c:v>7.4799999999999997E-4</c:v>
                </c:pt>
                <c:pt idx="1727">
                  <c:v>7.5249999999999991E-4</c:v>
                </c:pt>
                <c:pt idx="1728">
                  <c:v>7.5699999999999997E-4</c:v>
                </c:pt>
                <c:pt idx="1729">
                  <c:v>7.6149999999999992E-4</c:v>
                </c:pt>
                <c:pt idx="1730">
                  <c:v>7.6599999999999997E-4</c:v>
                </c:pt>
                <c:pt idx="1731">
                  <c:v>7.7050000000000003E-4</c:v>
                </c:pt>
                <c:pt idx="1732">
                  <c:v>7.7499999999999997E-4</c:v>
                </c:pt>
                <c:pt idx="1733">
                  <c:v>7.7949999999999992E-4</c:v>
                </c:pt>
                <c:pt idx="1734">
                  <c:v>7.8399999999999987E-4</c:v>
                </c:pt>
                <c:pt idx="1735">
                  <c:v>7.8850000000000003E-4</c:v>
                </c:pt>
                <c:pt idx="1736">
                  <c:v>7.9299999999999998E-4</c:v>
                </c:pt>
                <c:pt idx="1737">
                  <c:v>7.9799999999999999E-4</c:v>
                </c:pt>
                <c:pt idx="1738">
                  <c:v>8.0249999999999994E-4</c:v>
                </c:pt>
                <c:pt idx="1739">
                  <c:v>8.0749999999999995E-4</c:v>
                </c:pt>
                <c:pt idx="1740">
                  <c:v>8.119999999999999E-4</c:v>
                </c:pt>
                <c:pt idx="1741">
                  <c:v>8.1699999999999991E-4</c:v>
                </c:pt>
                <c:pt idx="1742">
                  <c:v>8.2149999999999996E-4</c:v>
                </c:pt>
                <c:pt idx="1743">
                  <c:v>8.2649999999999998E-4</c:v>
                </c:pt>
                <c:pt idx="1744">
                  <c:v>8.3149999999999999E-4</c:v>
                </c:pt>
                <c:pt idx="1745">
                  <c:v>8.3599999999999994E-4</c:v>
                </c:pt>
                <c:pt idx="1746">
                  <c:v>8.4099999999999995E-4</c:v>
                </c:pt>
                <c:pt idx="1747">
                  <c:v>8.4599999999999996E-4</c:v>
                </c:pt>
                <c:pt idx="1748">
                  <c:v>8.5099999999999987E-4</c:v>
                </c:pt>
                <c:pt idx="1749">
                  <c:v>8.5599999999999988E-4</c:v>
                </c:pt>
                <c:pt idx="1750">
                  <c:v>8.61E-4</c:v>
                </c:pt>
                <c:pt idx="1751">
                  <c:v>8.6600000000000002E-4</c:v>
                </c:pt>
                <c:pt idx="1752">
                  <c:v>8.7100000000000003E-4</c:v>
                </c:pt>
                <c:pt idx="1753">
                  <c:v>8.765E-4</c:v>
                </c:pt>
                <c:pt idx="1754">
                  <c:v>8.8150000000000001E-4</c:v>
                </c:pt>
                <c:pt idx="1755">
                  <c:v>8.8649999999999992E-4</c:v>
                </c:pt>
                <c:pt idx="1756">
                  <c:v>8.92E-4</c:v>
                </c:pt>
                <c:pt idx="1757">
                  <c:v>8.969999999999999E-4</c:v>
                </c:pt>
                <c:pt idx="1758">
                  <c:v>9.0249999999999998E-4</c:v>
                </c:pt>
                <c:pt idx="1759">
                  <c:v>9.0749999999999989E-4</c:v>
                </c:pt>
                <c:pt idx="1760">
                  <c:v>9.1299999999999997E-4</c:v>
                </c:pt>
                <c:pt idx="1761">
                  <c:v>9.1849999999999994E-4</c:v>
                </c:pt>
                <c:pt idx="1762">
                  <c:v>9.2349999999999995E-4</c:v>
                </c:pt>
                <c:pt idx="1763">
                  <c:v>9.2899999999999992E-4</c:v>
                </c:pt>
                <c:pt idx="1764">
                  <c:v>9.3449999999999989E-4</c:v>
                </c:pt>
                <c:pt idx="1765">
                  <c:v>9.3999999999999986E-4</c:v>
                </c:pt>
                <c:pt idx="1766">
                  <c:v>9.4549999999999994E-4</c:v>
                </c:pt>
                <c:pt idx="1767">
                  <c:v>9.5099999999999991E-4</c:v>
                </c:pt>
                <c:pt idx="1768">
                  <c:v>9.5649999999999989E-4</c:v>
                </c:pt>
                <c:pt idx="1769">
                  <c:v>9.6249999999999992E-4</c:v>
                </c:pt>
                <c:pt idx="1770">
                  <c:v>9.6799999999999989E-4</c:v>
                </c:pt>
                <c:pt idx="1771">
                  <c:v>9.7349999999999986E-4</c:v>
                </c:pt>
                <c:pt idx="1772">
                  <c:v>9.794999999999999E-4</c:v>
                </c:pt>
                <c:pt idx="1773">
                  <c:v>9.8499999999999998E-4</c:v>
                </c:pt>
                <c:pt idx="1774">
                  <c:v>9.9099999999999991E-4</c:v>
                </c:pt>
                <c:pt idx="1775">
                  <c:v>9.9649999999999999E-4</c:v>
                </c:pt>
                <c:pt idx="1776">
                  <c:v>1.0024999999999999E-3</c:v>
                </c:pt>
                <c:pt idx="1777">
                  <c:v>1.0084999999999998E-3</c:v>
                </c:pt>
                <c:pt idx="1778">
                  <c:v>1.0139999999999999E-3</c:v>
                </c:pt>
                <c:pt idx="1779">
                  <c:v>1.0199999999999999E-3</c:v>
                </c:pt>
                <c:pt idx="1780">
                  <c:v>1.026E-3</c:v>
                </c:pt>
                <c:pt idx="1781">
                  <c:v>1.0319999999999999E-3</c:v>
                </c:pt>
                <c:pt idx="1782">
                  <c:v>1.0379999999999999E-3</c:v>
                </c:pt>
                <c:pt idx="1783">
                  <c:v>1.044E-3</c:v>
                </c:pt>
                <c:pt idx="1784">
                  <c:v>1.0505E-3</c:v>
                </c:pt>
                <c:pt idx="1785">
                  <c:v>1.0564999999999999E-3</c:v>
                </c:pt>
                <c:pt idx="1786">
                  <c:v>1.0624999999999999E-3</c:v>
                </c:pt>
                <c:pt idx="1787">
                  <c:v>1.0689999999999999E-3</c:v>
                </c:pt>
                <c:pt idx="1788">
                  <c:v>1.075E-3</c:v>
                </c:pt>
                <c:pt idx="1789">
                  <c:v>1.0815E-3</c:v>
                </c:pt>
                <c:pt idx="1790">
                  <c:v>1.0874999999999999E-3</c:v>
                </c:pt>
                <c:pt idx="1791">
                  <c:v>1.0939999999999999E-3</c:v>
                </c:pt>
                <c:pt idx="1792">
                  <c:v>1.1004999999999999E-3</c:v>
                </c:pt>
                <c:pt idx="1793">
                  <c:v>1.1069999999999999E-3</c:v>
                </c:pt>
                <c:pt idx="1794">
                  <c:v>1.1134999999999999E-3</c:v>
                </c:pt>
                <c:pt idx="1795">
                  <c:v>1.1199999999999999E-3</c:v>
                </c:pt>
                <c:pt idx="1796">
                  <c:v>1.1264999999999999E-3</c:v>
                </c:pt>
                <c:pt idx="1797">
                  <c:v>1.1329999999999999E-3</c:v>
                </c:pt>
                <c:pt idx="1798">
                  <c:v>1.1394999999999999E-3</c:v>
                </c:pt>
                <c:pt idx="1799">
                  <c:v>1.1464999999999999E-3</c:v>
                </c:pt>
                <c:pt idx="1800">
                  <c:v>1.1529999999999999E-3</c:v>
                </c:pt>
                <c:pt idx="1801">
                  <c:v>1.1594999999999999E-3</c:v>
                </c:pt>
                <c:pt idx="1802">
                  <c:v>1.1665E-3</c:v>
                </c:pt>
                <c:pt idx="1803">
                  <c:v>1.1735000000000001E-3</c:v>
                </c:pt>
                <c:pt idx="1804">
                  <c:v>1.1799999999999998E-3</c:v>
                </c:pt>
                <c:pt idx="1805">
                  <c:v>1.1869999999999999E-3</c:v>
                </c:pt>
                <c:pt idx="1806">
                  <c:v>1.194E-3</c:v>
                </c:pt>
                <c:pt idx="1807">
                  <c:v>1.201E-3</c:v>
                </c:pt>
                <c:pt idx="1808">
                  <c:v>1.2079999999999999E-3</c:v>
                </c:pt>
                <c:pt idx="1809">
                  <c:v>1.2149999999999999E-3</c:v>
                </c:pt>
                <c:pt idx="1810">
                  <c:v>1.2219999999999998E-3</c:v>
                </c:pt>
                <c:pt idx="1811">
                  <c:v>1.2290000000000001E-3</c:v>
                </c:pt>
                <c:pt idx="1812">
                  <c:v>1.2365E-3</c:v>
                </c:pt>
                <c:pt idx="1813">
                  <c:v>1.2434999999999998E-3</c:v>
                </c:pt>
                <c:pt idx="1814">
                  <c:v>1.2509999999999999E-3</c:v>
                </c:pt>
                <c:pt idx="1815">
                  <c:v>1.2579999999999998E-3</c:v>
                </c:pt>
                <c:pt idx="1816">
                  <c:v>1.2655000000000001E-3</c:v>
                </c:pt>
                <c:pt idx="1817">
                  <c:v>1.273E-3</c:v>
                </c:pt>
                <c:pt idx="1818">
                  <c:v>1.2799999999999999E-3</c:v>
                </c:pt>
                <c:pt idx="1819">
                  <c:v>1.2875E-3</c:v>
                </c:pt>
                <c:pt idx="1820">
                  <c:v>1.2949999999999999E-3</c:v>
                </c:pt>
                <c:pt idx="1821">
                  <c:v>1.3024999999999998E-3</c:v>
                </c:pt>
                <c:pt idx="1822">
                  <c:v>1.3104999999999998E-3</c:v>
                </c:pt>
                <c:pt idx="1823">
                  <c:v>1.3179999999999999E-3</c:v>
                </c:pt>
                <c:pt idx="1824">
                  <c:v>1.3254999999999999E-3</c:v>
                </c:pt>
                <c:pt idx="1825">
                  <c:v>1.3334999999999998E-3</c:v>
                </c:pt>
                <c:pt idx="1826">
                  <c:v>1.341E-3</c:v>
                </c:pt>
                <c:pt idx="1827">
                  <c:v>1.3489999999999999E-3</c:v>
                </c:pt>
                <c:pt idx="1828">
                  <c:v>1.3569999999999999E-3</c:v>
                </c:pt>
                <c:pt idx="1829">
                  <c:v>1.3645E-3</c:v>
                </c:pt>
                <c:pt idx="1830">
                  <c:v>1.3725E-3</c:v>
                </c:pt>
                <c:pt idx="1831">
                  <c:v>1.3804999999999998E-3</c:v>
                </c:pt>
                <c:pt idx="1832">
                  <c:v>1.3884999999999998E-3</c:v>
                </c:pt>
                <c:pt idx="1833">
                  <c:v>1.3965E-3</c:v>
                </c:pt>
                <c:pt idx="1834">
                  <c:v>1.405E-3</c:v>
                </c:pt>
                <c:pt idx="1835">
                  <c:v>1.4129999999999998E-3</c:v>
                </c:pt>
                <c:pt idx="1836">
                  <c:v>1.421E-3</c:v>
                </c:pt>
                <c:pt idx="1837">
                  <c:v>1.4295E-3</c:v>
                </c:pt>
                <c:pt idx="1838">
                  <c:v>1.4379999999999998E-3</c:v>
                </c:pt>
                <c:pt idx="1839">
                  <c:v>1.4459999999999998E-3</c:v>
                </c:pt>
                <c:pt idx="1840">
                  <c:v>1.4545000000000001E-3</c:v>
                </c:pt>
                <c:pt idx="1841">
                  <c:v>1.4629999999999999E-3</c:v>
                </c:pt>
                <c:pt idx="1842">
                  <c:v>1.4714999999999999E-3</c:v>
                </c:pt>
                <c:pt idx="1843">
                  <c:v>1.4799999999999998E-3</c:v>
                </c:pt>
                <c:pt idx="1844">
                  <c:v>1.4885E-3</c:v>
                </c:pt>
                <c:pt idx="1845">
                  <c:v>1.4974999999999999E-3</c:v>
                </c:pt>
                <c:pt idx="1846">
                  <c:v>1.506E-3</c:v>
                </c:pt>
                <c:pt idx="1847">
                  <c:v>1.5144999999999998E-3</c:v>
                </c:pt>
                <c:pt idx="1848">
                  <c:v>1.5234999999999999E-3</c:v>
                </c:pt>
                <c:pt idx="1849">
                  <c:v>1.5325E-3</c:v>
                </c:pt>
                <c:pt idx="1850">
                  <c:v>1.5414999999999999E-3</c:v>
                </c:pt>
                <c:pt idx="1851">
                  <c:v>1.5499999999999999E-3</c:v>
                </c:pt>
                <c:pt idx="1852">
                  <c:v>1.5589999999999998E-3</c:v>
                </c:pt>
                <c:pt idx="1853">
                  <c:v>1.5684999999999998E-3</c:v>
                </c:pt>
                <c:pt idx="1854">
                  <c:v>1.5775000000000001E-3</c:v>
                </c:pt>
                <c:pt idx="1855">
                  <c:v>1.5865E-3</c:v>
                </c:pt>
                <c:pt idx="1856">
                  <c:v>1.5954999999999999E-3</c:v>
                </c:pt>
                <c:pt idx="1857">
                  <c:v>1.6049999999999999E-3</c:v>
                </c:pt>
                <c:pt idx="1858">
                  <c:v>1.6144999999999998E-3</c:v>
                </c:pt>
                <c:pt idx="1859">
                  <c:v>1.6234999999999997E-3</c:v>
                </c:pt>
                <c:pt idx="1860">
                  <c:v>1.6330000000000001E-3</c:v>
                </c:pt>
                <c:pt idx="1861">
                  <c:v>1.6425000000000001E-3</c:v>
                </c:pt>
                <c:pt idx="1862">
                  <c:v>1.652E-3</c:v>
                </c:pt>
                <c:pt idx="1863">
                  <c:v>1.6615E-3</c:v>
                </c:pt>
                <c:pt idx="1864">
                  <c:v>1.671E-3</c:v>
                </c:pt>
                <c:pt idx="1865">
                  <c:v>1.6809999999999998E-3</c:v>
                </c:pt>
                <c:pt idx="1866">
                  <c:v>1.6904999999999997E-3</c:v>
                </c:pt>
                <c:pt idx="1867">
                  <c:v>1.7005E-3</c:v>
                </c:pt>
                <c:pt idx="1868">
                  <c:v>1.7105E-3</c:v>
                </c:pt>
                <c:pt idx="1869">
                  <c:v>1.72E-3</c:v>
                </c:pt>
                <c:pt idx="1870">
                  <c:v>1.73E-3</c:v>
                </c:pt>
                <c:pt idx="1871">
                  <c:v>1.74E-3</c:v>
                </c:pt>
                <c:pt idx="1872">
                  <c:v>1.7499999999999998E-3</c:v>
                </c:pt>
                <c:pt idx="1873">
                  <c:v>1.7604999999999999E-3</c:v>
                </c:pt>
                <c:pt idx="1874">
                  <c:v>1.7704999999999999E-3</c:v>
                </c:pt>
                <c:pt idx="1875">
                  <c:v>1.7809999999999998E-3</c:v>
                </c:pt>
                <c:pt idx="1876">
                  <c:v>1.7909999999999998E-3</c:v>
                </c:pt>
                <c:pt idx="1877">
                  <c:v>1.8014999999999997E-3</c:v>
                </c:pt>
                <c:pt idx="1878">
                  <c:v>1.812E-3</c:v>
                </c:pt>
                <c:pt idx="1879">
                  <c:v>1.8225000000000001E-3</c:v>
                </c:pt>
                <c:pt idx="1880">
                  <c:v>1.833E-3</c:v>
                </c:pt>
                <c:pt idx="1881">
                  <c:v>1.8435000000000001E-3</c:v>
                </c:pt>
                <c:pt idx="1882">
                  <c:v>1.854E-3</c:v>
                </c:pt>
                <c:pt idx="1883">
                  <c:v>1.8649999999999999E-3</c:v>
                </c:pt>
                <c:pt idx="1884">
                  <c:v>1.8755E-3</c:v>
                </c:pt>
                <c:pt idx="1885">
                  <c:v>1.8864999999999999E-3</c:v>
                </c:pt>
                <c:pt idx="1886">
                  <c:v>1.8974999999999999E-3</c:v>
                </c:pt>
                <c:pt idx="1887">
                  <c:v>1.9085E-3</c:v>
                </c:pt>
                <c:pt idx="1888">
                  <c:v>1.9195E-3</c:v>
                </c:pt>
                <c:pt idx="1889">
                  <c:v>1.9304999999999999E-3</c:v>
                </c:pt>
                <c:pt idx="1890">
                  <c:v>1.9414999999999999E-3</c:v>
                </c:pt>
                <c:pt idx="1891">
                  <c:v>1.9524999999999998E-3</c:v>
                </c:pt>
                <c:pt idx="1892">
                  <c:v>1.964E-3</c:v>
                </c:pt>
                <c:pt idx="1893">
                  <c:v>1.9754999999999998E-3</c:v>
                </c:pt>
                <c:pt idx="1894">
                  <c:v>1.9865E-3</c:v>
                </c:pt>
                <c:pt idx="1895">
                  <c:v>1.9979999999999998E-3</c:v>
                </c:pt>
                <c:pt idx="1896">
                  <c:v>2.0095E-3</c:v>
                </c:pt>
                <c:pt idx="1897">
                  <c:v>2.0214999999999999E-3</c:v>
                </c:pt>
                <c:pt idx="1898">
                  <c:v>2.0330000000000001E-3</c:v>
                </c:pt>
                <c:pt idx="1899">
                  <c:v>2.0444999999999999E-3</c:v>
                </c:pt>
                <c:pt idx="1900">
                  <c:v>2.0565000000000002E-3</c:v>
                </c:pt>
                <c:pt idx="1901">
                  <c:v>2.0685E-3</c:v>
                </c:pt>
                <c:pt idx="1902">
                  <c:v>2.0799999999999998E-3</c:v>
                </c:pt>
                <c:pt idx="1903">
                  <c:v>2.0919999999999997E-3</c:v>
                </c:pt>
                <c:pt idx="1904">
                  <c:v>2.104E-3</c:v>
                </c:pt>
                <c:pt idx="1905">
                  <c:v>2.1164999999999999E-3</c:v>
                </c:pt>
                <c:pt idx="1906">
                  <c:v>2.1284999999999997E-3</c:v>
                </c:pt>
                <c:pt idx="1907">
                  <c:v>2.1409999999999997E-3</c:v>
                </c:pt>
                <c:pt idx="1908">
                  <c:v>2.153E-3</c:v>
                </c:pt>
                <c:pt idx="1909">
                  <c:v>2.1654999999999999E-3</c:v>
                </c:pt>
                <c:pt idx="1910">
                  <c:v>2.1779999999999998E-3</c:v>
                </c:pt>
                <c:pt idx="1911">
                  <c:v>2.1905000000000002E-3</c:v>
                </c:pt>
                <c:pt idx="1912">
                  <c:v>2.2029999999999997E-3</c:v>
                </c:pt>
                <c:pt idx="1913">
                  <c:v>2.2159999999999997E-3</c:v>
                </c:pt>
                <c:pt idx="1914">
                  <c:v>2.2285E-3</c:v>
                </c:pt>
                <c:pt idx="1915">
                  <c:v>2.2415E-3</c:v>
                </c:pt>
                <c:pt idx="1916">
                  <c:v>2.2545E-3</c:v>
                </c:pt>
                <c:pt idx="1917">
                  <c:v>2.2669999999999999E-3</c:v>
                </c:pt>
                <c:pt idx="1918">
                  <c:v>2.2799999999999999E-3</c:v>
                </c:pt>
                <c:pt idx="1919">
                  <c:v>2.2935E-3</c:v>
                </c:pt>
                <c:pt idx="1920">
                  <c:v>2.3065E-3</c:v>
                </c:pt>
                <c:pt idx="1921">
                  <c:v>2.32E-3</c:v>
                </c:pt>
                <c:pt idx="1922">
                  <c:v>2.333E-3</c:v>
                </c:pt>
                <c:pt idx="1923">
                  <c:v>2.3465000000000001E-3</c:v>
                </c:pt>
                <c:pt idx="1924">
                  <c:v>2.3599999999999997E-3</c:v>
                </c:pt>
                <c:pt idx="1925">
                  <c:v>2.3734999999999997E-3</c:v>
                </c:pt>
                <c:pt idx="1926">
                  <c:v>2.3869999999999998E-3</c:v>
                </c:pt>
                <c:pt idx="1927">
                  <c:v>2.4009999999999999E-3</c:v>
                </c:pt>
                <c:pt idx="1928">
                  <c:v>2.4144999999999995E-3</c:v>
                </c:pt>
                <c:pt idx="1929">
                  <c:v>2.4284999999999997E-3</c:v>
                </c:pt>
                <c:pt idx="1930">
                  <c:v>2.4424999999999998E-3</c:v>
                </c:pt>
                <c:pt idx="1931">
                  <c:v>2.4564999999999995E-3</c:v>
                </c:pt>
                <c:pt idx="1932">
                  <c:v>2.4705E-3</c:v>
                </c:pt>
                <c:pt idx="1933">
                  <c:v>2.4844999999999997E-3</c:v>
                </c:pt>
                <c:pt idx="1934">
                  <c:v>2.4989999999999999E-3</c:v>
                </c:pt>
                <c:pt idx="1935">
                  <c:v>2.5135000000000001E-3</c:v>
                </c:pt>
                <c:pt idx="1936">
                  <c:v>2.5274999999999998E-3</c:v>
                </c:pt>
                <c:pt idx="1937">
                  <c:v>2.542E-3</c:v>
                </c:pt>
                <c:pt idx="1938">
                  <c:v>2.5564999999999997E-3</c:v>
                </c:pt>
                <c:pt idx="1939">
                  <c:v>2.5714999999999996E-3</c:v>
                </c:pt>
                <c:pt idx="1940">
                  <c:v>2.5859999999999998E-3</c:v>
                </c:pt>
                <c:pt idx="1941">
                  <c:v>2.6009999999999996E-3</c:v>
                </c:pt>
                <c:pt idx="1942">
                  <c:v>2.6159999999999998E-3</c:v>
                </c:pt>
                <c:pt idx="1943">
                  <c:v>2.6309999999999997E-3</c:v>
                </c:pt>
                <c:pt idx="1944">
                  <c:v>2.6459999999999995E-3</c:v>
                </c:pt>
                <c:pt idx="1945">
                  <c:v>2.6610000000000002E-3</c:v>
                </c:pt>
                <c:pt idx="1946">
                  <c:v>2.676E-3</c:v>
                </c:pt>
                <c:pt idx="1947">
                  <c:v>2.6914999999999999E-3</c:v>
                </c:pt>
                <c:pt idx="1948">
                  <c:v>2.7070000000000002E-3</c:v>
                </c:pt>
                <c:pt idx="1949">
                  <c:v>2.7224999999999997E-3</c:v>
                </c:pt>
                <c:pt idx="1950">
                  <c:v>2.7379999999999995E-3</c:v>
                </c:pt>
                <c:pt idx="1951">
                  <c:v>2.7534999999999999E-3</c:v>
                </c:pt>
                <c:pt idx="1952">
                  <c:v>2.7694999999999998E-3</c:v>
                </c:pt>
                <c:pt idx="1953">
                  <c:v>2.7849999999999997E-3</c:v>
                </c:pt>
                <c:pt idx="1954">
                  <c:v>2.8009999999999997E-3</c:v>
                </c:pt>
                <c:pt idx="1955">
                  <c:v>2.8170000000000001E-3</c:v>
                </c:pt>
                <c:pt idx="1956">
                  <c:v>2.833E-3</c:v>
                </c:pt>
                <c:pt idx="1957">
                  <c:v>2.8495E-3</c:v>
                </c:pt>
                <c:pt idx="1958">
                  <c:v>2.8655E-3</c:v>
                </c:pt>
                <c:pt idx="1959">
                  <c:v>2.882E-3</c:v>
                </c:pt>
                <c:pt idx="1960">
                  <c:v>2.8985E-3</c:v>
                </c:pt>
                <c:pt idx="1961">
                  <c:v>2.9149999999999996E-3</c:v>
                </c:pt>
                <c:pt idx="1962">
                  <c:v>2.9314999999999996E-3</c:v>
                </c:pt>
                <c:pt idx="1963">
                  <c:v>2.9484999999999997E-3</c:v>
                </c:pt>
                <c:pt idx="1964">
                  <c:v>2.9649999999999998E-3</c:v>
                </c:pt>
                <c:pt idx="1965">
                  <c:v>2.9819999999999998E-3</c:v>
                </c:pt>
                <c:pt idx="1966">
                  <c:v>2.9989999999999999E-3</c:v>
                </c:pt>
                <c:pt idx="1967">
                  <c:v>3.0164999999999997E-3</c:v>
                </c:pt>
                <c:pt idx="1968">
                  <c:v>3.0334999999999997E-3</c:v>
                </c:pt>
                <c:pt idx="1969">
                  <c:v>3.0504999999999998E-3</c:v>
                </c:pt>
                <c:pt idx="1970">
                  <c:v>3.0679999999999995E-3</c:v>
                </c:pt>
                <c:pt idx="1971">
                  <c:v>3.0854999999999997E-3</c:v>
                </c:pt>
                <c:pt idx="1972">
                  <c:v>3.1029999999999999E-3</c:v>
                </c:pt>
                <c:pt idx="1973">
                  <c:v>3.1209999999999996E-3</c:v>
                </c:pt>
                <c:pt idx="1974">
                  <c:v>3.1384999999999998E-3</c:v>
                </c:pt>
                <c:pt idx="1975">
                  <c:v>3.1565E-3</c:v>
                </c:pt>
                <c:pt idx="1976">
                  <c:v>3.1744999999999998E-3</c:v>
                </c:pt>
                <c:pt idx="1977">
                  <c:v>3.1924999999999996E-3</c:v>
                </c:pt>
                <c:pt idx="1978">
                  <c:v>3.2105000000000002E-3</c:v>
                </c:pt>
                <c:pt idx="1979">
                  <c:v>3.2289999999999997E-3</c:v>
                </c:pt>
                <c:pt idx="1980">
                  <c:v>3.2475E-3</c:v>
                </c:pt>
                <c:pt idx="1981">
                  <c:v>3.2660000000000002E-3</c:v>
                </c:pt>
                <c:pt idx="1982">
                  <c:v>3.2844999999999997E-3</c:v>
                </c:pt>
                <c:pt idx="1983">
                  <c:v>3.3029999999999999E-3</c:v>
                </c:pt>
                <c:pt idx="1984">
                  <c:v>3.3219999999999999E-3</c:v>
                </c:pt>
                <c:pt idx="1985">
                  <c:v>3.3405000000000002E-3</c:v>
                </c:pt>
                <c:pt idx="1986">
                  <c:v>3.3595000000000001E-3</c:v>
                </c:pt>
                <c:pt idx="1987">
                  <c:v>3.3789999999999996E-3</c:v>
                </c:pt>
                <c:pt idx="1988">
                  <c:v>3.398E-3</c:v>
                </c:pt>
                <c:pt idx="1989">
                  <c:v>3.4174999999999995E-3</c:v>
                </c:pt>
                <c:pt idx="1990">
                  <c:v>3.4364999999999995E-3</c:v>
                </c:pt>
                <c:pt idx="1991">
                  <c:v>3.4559999999999999E-3</c:v>
                </c:pt>
                <c:pt idx="1992">
                  <c:v>3.4759999999999999E-3</c:v>
                </c:pt>
                <c:pt idx="1993">
                  <c:v>3.4954999999999999E-3</c:v>
                </c:pt>
                <c:pt idx="1994">
                  <c:v>3.5155E-3</c:v>
                </c:pt>
                <c:pt idx="1995">
                  <c:v>3.5355E-3</c:v>
                </c:pt>
                <c:pt idx="1996">
                  <c:v>3.5554999999999996E-3</c:v>
                </c:pt>
                <c:pt idx="1997">
                  <c:v>3.5754999999999997E-3</c:v>
                </c:pt>
                <c:pt idx="1998">
                  <c:v>3.5959999999999998E-3</c:v>
                </c:pt>
                <c:pt idx="1999">
                  <c:v>3.6159999999999999E-3</c:v>
                </c:pt>
                <c:pt idx="2000">
                  <c:v>3.6364999999999995E-3</c:v>
                </c:pt>
                <c:pt idx="2001">
                  <c:v>3.6575000000000002E-3</c:v>
                </c:pt>
                <c:pt idx="2002">
                  <c:v>3.6779999999999998E-3</c:v>
                </c:pt>
                <c:pt idx="2003">
                  <c:v>3.6989999999999996E-3</c:v>
                </c:pt>
                <c:pt idx="2004">
                  <c:v>3.7199999999999998E-3</c:v>
                </c:pt>
                <c:pt idx="2005">
                  <c:v>3.7409999999999995E-3</c:v>
                </c:pt>
                <c:pt idx="2006">
                  <c:v>3.7619999999999997E-3</c:v>
                </c:pt>
                <c:pt idx="2007">
                  <c:v>3.7835E-3</c:v>
                </c:pt>
                <c:pt idx="2008">
                  <c:v>3.8049999999999998E-3</c:v>
                </c:pt>
                <c:pt idx="2009">
                  <c:v>3.8265E-3</c:v>
                </c:pt>
                <c:pt idx="2010">
                  <c:v>3.8479999999999994E-3</c:v>
                </c:pt>
                <c:pt idx="2011">
                  <c:v>3.8694999999999997E-3</c:v>
                </c:pt>
                <c:pt idx="2012">
                  <c:v>3.8915E-3</c:v>
                </c:pt>
                <c:pt idx="2013">
                  <c:v>3.9134999999999994E-3</c:v>
                </c:pt>
                <c:pt idx="2014">
                  <c:v>3.9354999999999998E-3</c:v>
                </c:pt>
                <c:pt idx="2015">
                  <c:v>3.9579999999999997E-3</c:v>
                </c:pt>
                <c:pt idx="2016">
                  <c:v>3.9804999999999997E-3</c:v>
                </c:pt>
                <c:pt idx="2017">
                  <c:v>4.0029999999999996E-3</c:v>
                </c:pt>
                <c:pt idx="2018">
                  <c:v>4.0254999999999996E-3</c:v>
                </c:pt>
                <c:pt idx="2019">
                  <c:v>4.0479999999999995E-3</c:v>
                </c:pt>
                <c:pt idx="2020">
                  <c:v>4.0709999999999991E-3</c:v>
                </c:pt>
                <c:pt idx="2021">
                  <c:v>4.0939999999999995E-3</c:v>
                </c:pt>
                <c:pt idx="2022">
                  <c:v>4.1169999999999991E-3</c:v>
                </c:pt>
                <c:pt idx="2023">
                  <c:v>4.1405000000000001E-3</c:v>
                </c:pt>
                <c:pt idx="2024">
                  <c:v>4.1634999999999997E-3</c:v>
                </c:pt>
                <c:pt idx="2025">
                  <c:v>4.1869999999999997E-3</c:v>
                </c:pt>
                <c:pt idx="2026">
                  <c:v>4.2104999999999998E-3</c:v>
                </c:pt>
                <c:pt idx="2027">
                  <c:v>4.2344999999999995E-3</c:v>
                </c:pt>
                <c:pt idx="2028">
                  <c:v>4.2585000000000001E-3</c:v>
                </c:pt>
                <c:pt idx="2029">
                  <c:v>4.2824999999999998E-3</c:v>
                </c:pt>
                <c:pt idx="2030">
                  <c:v>4.3064999999999996E-3</c:v>
                </c:pt>
                <c:pt idx="2031">
                  <c:v>4.3304999999999993E-3</c:v>
                </c:pt>
                <c:pt idx="2032">
                  <c:v>4.3549999999999995E-3</c:v>
                </c:pt>
                <c:pt idx="2033">
                  <c:v>4.3794999999999997E-3</c:v>
                </c:pt>
                <c:pt idx="2034">
                  <c:v>4.4044999999999996E-3</c:v>
                </c:pt>
                <c:pt idx="2035">
                  <c:v>4.4289999999999998E-3</c:v>
                </c:pt>
                <c:pt idx="2036">
                  <c:v>4.4539999999999996E-3</c:v>
                </c:pt>
                <c:pt idx="2037">
                  <c:v>4.4789999999999995E-3</c:v>
                </c:pt>
                <c:pt idx="2038">
                  <c:v>4.5039999999999993E-3</c:v>
                </c:pt>
                <c:pt idx="2039">
                  <c:v>4.5294999999999997E-3</c:v>
                </c:pt>
                <c:pt idx="2040">
                  <c:v>4.555E-3</c:v>
                </c:pt>
                <c:pt idx="2041">
                  <c:v>4.5804999999999995E-3</c:v>
                </c:pt>
                <c:pt idx="2042">
                  <c:v>4.6064999999999995E-3</c:v>
                </c:pt>
                <c:pt idx="2043">
                  <c:v>4.6324999999999995E-3</c:v>
                </c:pt>
                <c:pt idx="2044">
                  <c:v>4.6585000000000003E-3</c:v>
                </c:pt>
                <c:pt idx="2045">
                  <c:v>4.6844999999999994E-3</c:v>
                </c:pt>
                <c:pt idx="2046">
                  <c:v>4.7104999999999994E-3</c:v>
                </c:pt>
                <c:pt idx="2047">
                  <c:v>4.7369999999999999E-3</c:v>
                </c:pt>
                <c:pt idx="2048">
                  <c:v>4.7639999999999991E-3</c:v>
                </c:pt>
                <c:pt idx="2049">
                  <c:v>4.7904999999999996E-3</c:v>
                </c:pt>
                <c:pt idx="2050">
                  <c:v>4.8174999999999997E-3</c:v>
                </c:pt>
                <c:pt idx="2051">
                  <c:v>4.8444999999999998E-3</c:v>
                </c:pt>
                <c:pt idx="2052">
                  <c:v>4.8715E-3</c:v>
                </c:pt>
                <c:pt idx="2053">
                  <c:v>4.8989999999999997E-3</c:v>
                </c:pt>
                <c:pt idx="2054">
                  <c:v>4.9264999999999995E-3</c:v>
                </c:pt>
                <c:pt idx="2055">
                  <c:v>4.9540000000000001E-3</c:v>
                </c:pt>
                <c:pt idx="2056">
                  <c:v>4.9814999999999998E-3</c:v>
                </c:pt>
                <c:pt idx="2057">
                  <c:v>5.0095000000000001E-3</c:v>
                </c:pt>
                <c:pt idx="2058">
                  <c:v>5.0374999999999994E-3</c:v>
                </c:pt>
                <c:pt idx="2059">
                  <c:v>5.0659999999999993E-3</c:v>
                </c:pt>
                <c:pt idx="2060">
                  <c:v>5.0939999999999996E-3</c:v>
                </c:pt>
                <c:pt idx="2061">
                  <c:v>5.1224999999999994E-3</c:v>
                </c:pt>
                <c:pt idx="2062">
                  <c:v>5.1514999999999998E-3</c:v>
                </c:pt>
                <c:pt idx="2063">
                  <c:v>5.1799999999999997E-3</c:v>
                </c:pt>
                <c:pt idx="2064">
                  <c:v>5.2090000000000001E-3</c:v>
                </c:pt>
                <c:pt idx="2065">
                  <c:v>5.2384999999999992E-3</c:v>
                </c:pt>
                <c:pt idx="2066">
                  <c:v>5.2674999999999996E-3</c:v>
                </c:pt>
                <c:pt idx="2067">
                  <c:v>5.2969999999999996E-3</c:v>
                </c:pt>
                <c:pt idx="2068">
                  <c:v>5.3264999999999996E-3</c:v>
                </c:pt>
                <c:pt idx="2069">
                  <c:v>5.3565000000000002E-3</c:v>
                </c:pt>
                <c:pt idx="2070">
                  <c:v>5.3864999999999998E-3</c:v>
                </c:pt>
                <c:pt idx="2071">
                  <c:v>5.4164999999999994E-3</c:v>
                </c:pt>
                <c:pt idx="2072">
                  <c:v>5.4465E-3</c:v>
                </c:pt>
                <c:pt idx="2073">
                  <c:v>5.4770000000000001E-3</c:v>
                </c:pt>
                <c:pt idx="2074">
                  <c:v>5.5075000000000002E-3</c:v>
                </c:pt>
                <c:pt idx="2075">
                  <c:v>5.5385E-3</c:v>
                </c:pt>
                <c:pt idx="2076">
                  <c:v>5.5690000000000002E-3</c:v>
                </c:pt>
                <c:pt idx="2077">
                  <c:v>5.6004999999999996E-3</c:v>
                </c:pt>
                <c:pt idx="2078">
                  <c:v>5.6314999999999994E-3</c:v>
                </c:pt>
                <c:pt idx="2079">
                  <c:v>5.6630000000000005E-3</c:v>
                </c:pt>
                <c:pt idx="2080">
                  <c:v>5.6944999999999999E-3</c:v>
                </c:pt>
                <c:pt idx="2081">
                  <c:v>5.7260000000000002E-3</c:v>
                </c:pt>
                <c:pt idx="2082">
                  <c:v>5.7580000000000001E-3</c:v>
                </c:pt>
                <c:pt idx="2083">
                  <c:v>5.7899999999999991E-3</c:v>
                </c:pt>
                <c:pt idx="2084">
                  <c:v>5.8224999999999996E-3</c:v>
                </c:pt>
                <c:pt idx="2085">
                  <c:v>5.8544999999999995E-3</c:v>
                </c:pt>
                <c:pt idx="2086">
                  <c:v>5.8874999999999995E-3</c:v>
                </c:pt>
                <c:pt idx="2087">
                  <c:v>5.919999999999999E-3</c:v>
                </c:pt>
                <c:pt idx="2088">
                  <c:v>5.953E-3</c:v>
                </c:pt>
                <c:pt idx="2089">
                  <c:v>5.986E-3</c:v>
                </c:pt>
                <c:pt idx="2090">
                  <c:v>6.0194999999999997E-3</c:v>
                </c:pt>
                <c:pt idx="2091">
                  <c:v>6.0530000000000002E-3</c:v>
                </c:pt>
                <c:pt idx="2092">
                  <c:v>6.086499999999999E-3</c:v>
                </c:pt>
                <c:pt idx="2093">
                  <c:v>6.1205000000000001E-3</c:v>
                </c:pt>
                <c:pt idx="2094">
                  <c:v>6.1539999999999997E-3</c:v>
                </c:pt>
                <c:pt idx="2095">
                  <c:v>6.1884999999999996E-3</c:v>
                </c:pt>
                <c:pt idx="2096">
                  <c:v>6.2229999999999994E-3</c:v>
                </c:pt>
                <c:pt idx="2097">
                  <c:v>6.2575E-3</c:v>
                </c:pt>
                <c:pt idx="2098">
                  <c:v>6.2919999999999998E-3</c:v>
                </c:pt>
                <c:pt idx="2099">
                  <c:v>6.3270000000000002E-3</c:v>
                </c:pt>
                <c:pt idx="2100">
                  <c:v>6.3619999999999996E-3</c:v>
                </c:pt>
                <c:pt idx="2101">
                  <c:v>6.3974999999999995E-3</c:v>
                </c:pt>
                <c:pt idx="2102">
                  <c:v>6.4324999999999998E-3</c:v>
                </c:pt>
                <c:pt idx="2103">
                  <c:v>6.4685000000000003E-3</c:v>
                </c:pt>
                <c:pt idx="2104">
                  <c:v>6.5039999999999994E-3</c:v>
                </c:pt>
                <c:pt idx="2105">
                  <c:v>6.5399999999999989E-3</c:v>
                </c:pt>
                <c:pt idx="2106">
                  <c:v>6.576499999999999E-3</c:v>
                </c:pt>
                <c:pt idx="2107">
                  <c:v>6.6129999999999991E-3</c:v>
                </c:pt>
                <c:pt idx="2108">
                  <c:v>6.6494999999999992E-3</c:v>
                </c:pt>
                <c:pt idx="2109">
                  <c:v>6.6859999999999992E-3</c:v>
                </c:pt>
                <c:pt idx="2110">
                  <c:v>6.7229999999999998E-3</c:v>
                </c:pt>
                <c:pt idx="2111">
                  <c:v>6.7604999999999991E-3</c:v>
                </c:pt>
                <c:pt idx="2112">
                  <c:v>6.7974999999999997E-3</c:v>
                </c:pt>
                <c:pt idx="2113">
                  <c:v>6.8354999999999996E-3</c:v>
                </c:pt>
                <c:pt idx="2114">
                  <c:v>6.8729999999999989E-3</c:v>
                </c:pt>
                <c:pt idx="2115">
                  <c:v>6.9110000000000005E-3</c:v>
                </c:pt>
                <c:pt idx="2116">
                  <c:v>6.9490000000000003E-3</c:v>
                </c:pt>
                <c:pt idx="2117">
                  <c:v>6.9874999999999998E-3</c:v>
                </c:pt>
                <c:pt idx="2118">
                  <c:v>7.0259999999999993E-3</c:v>
                </c:pt>
                <c:pt idx="2119">
                  <c:v>7.0649999999999992E-3</c:v>
                </c:pt>
                <c:pt idx="2120">
                  <c:v>7.1040000000000001E-3</c:v>
                </c:pt>
                <c:pt idx="2121">
                  <c:v>7.1429999999999992E-3</c:v>
                </c:pt>
                <c:pt idx="2122">
                  <c:v>7.1824999999999996E-3</c:v>
                </c:pt>
                <c:pt idx="2123">
                  <c:v>7.2219999999999993E-3</c:v>
                </c:pt>
                <c:pt idx="2124">
                  <c:v>7.2619999999999994E-3</c:v>
                </c:pt>
                <c:pt idx="2125">
                  <c:v>7.3019999999999995E-3</c:v>
                </c:pt>
                <c:pt idx="2126">
                  <c:v>7.3419999999999996E-3</c:v>
                </c:pt>
                <c:pt idx="2127">
                  <c:v>7.3824999999999993E-3</c:v>
                </c:pt>
                <c:pt idx="2128">
                  <c:v>7.4229999999999999E-3</c:v>
                </c:pt>
                <c:pt idx="2129">
                  <c:v>7.4640000000000001E-3</c:v>
                </c:pt>
                <c:pt idx="2130">
                  <c:v>7.5049999999999995E-3</c:v>
                </c:pt>
                <c:pt idx="2131">
                  <c:v>7.5465000000000003E-3</c:v>
                </c:pt>
                <c:pt idx="2132">
                  <c:v>7.5880000000000001E-3</c:v>
                </c:pt>
                <c:pt idx="2133">
                  <c:v>7.6294999999999991E-3</c:v>
                </c:pt>
                <c:pt idx="2134">
                  <c:v>7.6714999999999995E-3</c:v>
                </c:pt>
                <c:pt idx="2135">
                  <c:v>7.713499999999999E-3</c:v>
                </c:pt>
                <c:pt idx="2136">
                  <c:v>7.7559999999999999E-3</c:v>
                </c:pt>
                <c:pt idx="2137">
                  <c:v>7.7984999999999999E-3</c:v>
                </c:pt>
                <c:pt idx="2138">
                  <c:v>7.8414999999999995E-3</c:v>
                </c:pt>
                <c:pt idx="2139">
                  <c:v>7.8844999999999991E-3</c:v>
                </c:pt>
                <c:pt idx="2140">
                  <c:v>7.9279999999999993E-3</c:v>
                </c:pt>
                <c:pt idx="2141">
                  <c:v>7.9714999999999994E-3</c:v>
                </c:pt>
                <c:pt idx="2142">
                  <c:v>8.0149999999999996E-3</c:v>
                </c:pt>
                <c:pt idx="2143">
                  <c:v>8.0590000000000002E-3</c:v>
                </c:pt>
                <c:pt idx="2144">
                  <c:v>8.1029999999999991E-3</c:v>
                </c:pt>
                <c:pt idx="2145">
                  <c:v>8.1475000000000002E-3</c:v>
                </c:pt>
                <c:pt idx="2146">
                  <c:v>8.1919999999999996E-3</c:v>
                </c:pt>
                <c:pt idx="2147">
                  <c:v>8.2369999999999995E-3</c:v>
                </c:pt>
                <c:pt idx="2148">
                  <c:v>8.2819999999999994E-3</c:v>
                </c:pt>
                <c:pt idx="2149">
                  <c:v>8.3274999999999998E-3</c:v>
                </c:pt>
                <c:pt idx="2150">
                  <c:v>8.3730000000000002E-3</c:v>
                </c:pt>
                <c:pt idx="2151">
                  <c:v>8.4189999999999994E-3</c:v>
                </c:pt>
                <c:pt idx="2152">
                  <c:v>8.4650000000000003E-3</c:v>
                </c:pt>
                <c:pt idx="2153">
                  <c:v>8.5109999999999995E-3</c:v>
                </c:pt>
                <c:pt idx="2154">
                  <c:v>8.5574999999999991E-3</c:v>
                </c:pt>
                <c:pt idx="2155">
                  <c:v>8.6044999999999993E-3</c:v>
                </c:pt>
                <c:pt idx="2156">
                  <c:v>8.6514999999999995E-3</c:v>
                </c:pt>
                <c:pt idx="2157">
                  <c:v>8.6984999999999996E-3</c:v>
                </c:pt>
                <c:pt idx="2158">
                  <c:v>8.7460000000000003E-3</c:v>
                </c:pt>
                <c:pt idx="2159">
                  <c:v>8.7939999999999997E-3</c:v>
                </c:pt>
                <c:pt idx="2160">
                  <c:v>8.8419999999999992E-3</c:v>
                </c:pt>
                <c:pt idx="2161">
                  <c:v>8.8900000000000003E-3</c:v>
                </c:pt>
                <c:pt idx="2162">
                  <c:v>8.9384999999999985E-3</c:v>
                </c:pt>
                <c:pt idx="2163">
                  <c:v>8.987499999999999E-3</c:v>
                </c:pt>
                <c:pt idx="2164">
                  <c:v>9.0359999999999989E-3</c:v>
                </c:pt>
                <c:pt idx="2165">
                  <c:v>9.0854999999999998E-3</c:v>
                </c:pt>
                <c:pt idx="2166">
                  <c:v>9.134999999999999E-3</c:v>
                </c:pt>
                <c:pt idx="2167">
                  <c:v>9.1845E-3</c:v>
                </c:pt>
                <c:pt idx="2168">
                  <c:v>9.2344999999999997E-3</c:v>
                </c:pt>
                <c:pt idx="2169">
                  <c:v>9.2849999999999999E-3</c:v>
                </c:pt>
                <c:pt idx="2170">
                  <c:v>9.3355E-3</c:v>
                </c:pt>
                <c:pt idx="2171">
                  <c:v>9.3860000000000002E-3</c:v>
                </c:pt>
                <c:pt idx="2172">
                  <c:v>9.4369999999999992E-3</c:v>
                </c:pt>
                <c:pt idx="2173">
                  <c:v>9.4884999999999987E-3</c:v>
                </c:pt>
                <c:pt idx="2174">
                  <c:v>9.5399999999999999E-3</c:v>
                </c:pt>
                <c:pt idx="2175">
                  <c:v>9.5919999999999998E-3</c:v>
                </c:pt>
                <c:pt idx="2176">
                  <c:v>9.6439999999999998E-3</c:v>
                </c:pt>
                <c:pt idx="2177">
                  <c:v>9.6964999999999985E-3</c:v>
                </c:pt>
                <c:pt idx="2178">
                  <c:v>9.748999999999999E-3</c:v>
                </c:pt>
                <c:pt idx="2179">
                  <c:v>9.8019999999999999E-3</c:v>
                </c:pt>
                <c:pt idx="2180">
                  <c:v>9.8549999999999992E-3</c:v>
                </c:pt>
                <c:pt idx="2181">
                  <c:v>9.9084999999999989E-3</c:v>
                </c:pt>
                <c:pt idx="2182">
                  <c:v>9.9620000000000004E-3</c:v>
                </c:pt>
                <c:pt idx="2183">
                  <c:v>1.0016000000000001E-2</c:v>
                </c:pt>
                <c:pt idx="2184">
                  <c:v>1.00705E-2</c:v>
                </c:pt>
                <c:pt idx="2185">
                  <c:v>1.0124999999999999E-2</c:v>
                </c:pt>
                <c:pt idx="2186">
                  <c:v>1.0179500000000001E-2</c:v>
                </c:pt>
                <c:pt idx="2187">
                  <c:v>1.0235000000000001E-2</c:v>
                </c:pt>
                <c:pt idx="2188">
                  <c:v>1.0289999999999999E-2</c:v>
                </c:pt>
                <c:pt idx="2189">
                  <c:v>1.0346000000000001E-2</c:v>
                </c:pt>
                <c:pt idx="2190">
                  <c:v>1.0402E-2</c:v>
                </c:pt>
                <c:pt idx="2191">
                  <c:v>1.0457999999999999E-2</c:v>
                </c:pt>
                <c:pt idx="2192">
                  <c:v>1.05145E-2</c:v>
                </c:pt>
                <c:pt idx="2193">
                  <c:v>1.0571499999999999E-2</c:v>
                </c:pt>
                <c:pt idx="2194">
                  <c:v>1.0628499999999999E-2</c:v>
                </c:pt>
                <c:pt idx="2195">
                  <c:v>1.0685499999999999E-2</c:v>
                </c:pt>
                <c:pt idx="2196">
                  <c:v>1.07435E-2</c:v>
                </c:pt>
                <c:pt idx="2197">
                  <c:v>1.0801499999999999E-2</c:v>
                </c:pt>
                <c:pt idx="2198">
                  <c:v>1.0859499999999999E-2</c:v>
                </c:pt>
                <c:pt idx="2199">
                  <c:v>1.0917999999999999E-2</c:v>
                </c:pt>
                <c:pt idx="2200">
                  <c:v>1.0977000000000001E-2</c:v>
                </c:pt>
                <c:pt idx="2201">
                  <c:v>1.1035999999999999E-2</c:v>
                </c:pt>
                <c:pt idx="2202">
                  <c:v>1.1095499999999999E-2</c:v>
                </c:pt>
                <c:pt idx="2203">
                  <c:v>1.11555E-2</c:v>
                </c:pt>
                <c:pt idx="2204">
                  <c:v>1.12155E-2</c:v>
                </c:pt>
                <c:pt idx="2205">
                  <c:v>1.1275499999999999E-2</c:v>
                </c:pt>
                <c:pt idx="2206">
                  <c:v>1.1336499999999999E-2</c:v>
                </c:pt>
                <c:pt idx="2207">
                  <c:v>1.1397499999999998E-2</c:v>
                </c:pt>
                <c:pt idx="2208">
                  <c:v>1.1458499999999998E-2</c:v>
                </c:pt>
                <c:pt idx="2209">
                  <c:v>1.1519999999999999E-2</c:v>
                </c:pt>
                <c:pt idx="2210">
                  <c:v>1.1582E-2</c:v>
                </c:pt>
                <c:pt idx="2211">
                  <c:v>1.1643999999999998E-2</c:v>
                </c:pt>
                <c:pt idx="2212">
                  <c:v>1.17065E-2</c:v>
                </c:pt>
                <c:pt idx="2213">
                  <c:v>1.1769499999999999E-2</c:v>
                </c:pt>
                <c:pt idx="2214">
                  <c:v>1.1832499999999999E-2</c:v>
                </c:pt>
                <c:pt idx="2215">
                  <c:v>1.1896E-2</c:v>
                </c:pt>
                <c:pt idx="2216">
                  <c:v>1.196E-2</c:v>
                </c:pt>
                <c:pt idx="2217">
                  <c:v>1.2023999999999998E-2</c:v>
                </c:pt>
                <c:pt idx="2218">
                  <c:v>1.20885E-2</c:v>
                </c:pt>
                <c:pt idx="2219">
                  <c:v>1.2153000000000001E-2</c:v>
                </c:pt>
                <c:pt idx="2220">
                  <c:v>1.2218E-2</c:v>
                </c:pt>
                <c:pt idx="2221">
                  <c:v>1.2283499999999999E-2</c:v>
                </c:pt>
                <c:pt idx="2222">
                  <c:v>1.2349499999999999E-2</c:v>
                </c:pt>
                <c:pt idx="2223">
                  <c:v>1.2415499999999998E-2</c:v>
                </c:pt>
                <c:pt idx="2224">
                  <c:v>1.24815E-2</c:v>
                </c:pt>
                <c:pt idx="2225">
                  <c:v>1.2548500000000001E-2</c:v>
                </c:pt>
                <c:pt idx="2226">
                  <c:v>1.2615499999999998E-2</c:v>
                </c:pt>
                <c:pt idx="2227">
                  <c:v>1.2683E-2</c:v>
                </c:pt>
                <c:pt idx="2228">
                  <c:v>1.27505E-2</c:v>
                </c:pt>
                <c:pt idx="2229">
                  <c:v>1.2818499999999998E-2</c:v>
                </c:pt>
                <c:pt idx="2230">
                  <c:v>1.2886999999999999E-2</c:v>
                </c:pt>
                <c:pt idx="2231">
                  <c:v>1.2955499999999998E-2</c:v>
                </c:pt>
                <c:pt idx="2232">
                  <c:v>1.3024499999999998E-2</c:v>
                </c:pt>
                <c:pt idx="2233">
                  <c:v>1.3094E-2</c:v>
                </c:pt>
                <c:pt idx="2234">
                  <c:v>1.3163999999999999E-2</c:v>
                </c:pt>
                <c:pt idx="2235">
                  <c:v>1.3233999999999999E-2</c:v>
                </c:pt>
                <c:pt idx="2236">
                  <c:v>1.3304499999999999E-2</c:v>
                </c:pt>
                <c:pt idx="2237">
                  <c:v>1.33755E-2</c:v>
                </c:pt>
                <c:pt idx="2238">
                  <c:v>1.3446499999999998E-2</c:v>
                </c:pt>
                <c:pt idx="2239">
                  <c:v>1.3517999999999999E-2</c:v>
                </c:pt>
                <c:pt idx="2240">
                  <c:v>1.359E-2</c:v>
                </c:pt>
                <c:pt idx="2241">
                  <c:v>1.3661999999999999E-2</c:v>
                </c:pt>
                <c:pt idx="2242">
                  <c:v>1.37345E-2</c:v>
                </c:pt>
                <c:pt idx="2243">
                  <c:v>1.38075E-2</c:v>
                </c:pt>
                <c:pt idx="2244">
                  <c:v>1.3880999999999999E-2</c:v>
                </c:pt>
                <c:pt idx="2245">
                  <c:v>1.3954499999999998E-2</c:v>
                </c:pt>
                <c:pt idx="2246">
                  <c:v>1.4028499999999999E-2</c:v>
                </c:pt>
                <c:pt idx="2247">
                  <c:v>1.4102999999999999E-2</c:v>
                </c:pt>
                <c:pt idx="2248">
                  <c:v>1.4177499999999999E-2</c:v>
                </c:pt>
                <c:pt idx="2249">
                  <c:v>1.42525E-2</c:v>
                </c:pt>
                <c:pt idx="2250">
                  <c:v>1.4327999999999999E-2</c:v>
                </c:pt>
                <c:pt idx="2251">
                  <c:v>1.4404E-2</c:v>
                </c:pt>
                <c:pt idx="2252">
                  <c:v>1.4480499999999999E-2</c:v>
                </c:pt>
                <c:pt idx="2253">
                  <c:v>1.4557E-2</c:v>
                </c:pt>
                <c:pt idx="2254">
                  <c:v>1.4633999999999998E-2</c:v>
                </c:pt>
                <c:pt idx="2255">
                  <c:v>1.4711500000000001E-2</c:v>
                </c:pt>
                <c:pt idx="2256">
                  <c:v>1.4789E-2</c:v>
                </c:pt>
                <c:pt idx="2257">
                  <c:v>1.4867E-2</c:v>
                </c:pt>
                <c:pt idx="2258">
                  <c:v>1.49455E-2</c:v>
                </c:pt>
                <c:pt idx="2259">
                  <c:v>1.50245E-2</c:v>
                </c:pt>
                <c:pt idx="2260">
                  <c:v>1.5103999999999999E-2</c:v>
                </c:pt>
                <c:pt idx="2261">
                  <c:v>1.5183499999999999E-2</c:v>
                </c:pt>
                <c:pt idx="2262">
                  <c:v>1.5263500000000001E-2</c:v>
                </c:pt>
                <c:pt idx="2263">
                  <c:v>1.5344E-2</c:v>
                </c:pt>
                <c:pt idx="2264">
                  <c:v>1.5424999999999999E-2</c:v>
                </c:pt>
                <c:pt idx="2265">
                  <c:v>1.5506000000000001E-2</c:v>
                </c:pt>
                <c:pt idx="2266">
                  <c:v>1.5587499999999999E-2</c:v>
                </c:pt>
                <c:pt idx="2267">
                  <c:v>1.567E-2</c:v>
                </c:pt>
                <c:pt idx="2268">
                  <c:v>1.5751999999999999E-2</c:v>
                </c:pt>
                <c:pt idx="2269">
                  <c:v>1.5834999999999998E-2</c:v>
                </c:pt>
                <c:pt idx="2270">
                  <c:v>1.5918499999999999E-2</c:v>
                </c:pt>
                <c:pt idx="2271">
                  <c:v>1.6001999999999999E-2</c:v>
                </c:pt>
                <c:pt idx="2272">
                  <c:v>1.6086E-2</c:v>
                </c:pt>
                <c:pt idx="2273">
                  <c:v>1.6170500000000001E-2</c:v>
                </c:pt>
                <c:pt idx="2274">
                  <c:v>1.6255499999999999E-2</c:v>
                </c:pt>
                <c:pt idx="2275">
                  <c:v>1.6340499999999997E-2</c:v>
                </c:pt>
                <c:pt idx="2276">
                  <c:v>1.64265E-2</c:v>
                </c:pt>
                <c:pt idx="2277">
                  <c:v>1.6512499999999999E-2</c:v>
                </c:pt>
                <c:pt idx="2278">
                  <c:v>1.6598999999999999E-2</c:v>
                </c:pt>
                <c:pt idx="2279">
                  <c:v>1.6685999999999999E-2</c:v>
                </c:pt>
                <c:pt idx="2280">
                  <c:v>1.6773E-2</c:v>
                </c:pt>
                <c:pt idx="2281">
                  <c:v>1.6861000000000001E-2</c:v>
                </c:pt>
                <c:pt idx="2282">
                  <c:v>1.6948999999999999E-2</c:v>
                </c:pt>
                <c:pt idx="2283">
                  <c:v>1.7038000000000001E-2</c:v>
                </c:pt>
                <c:pt idx="2284">
                  <c:v>1.7127E-2</c:v>
                </c:pt>
                <c:pt idx="2285">
                  <c:v>1.7216499999999999E-2</c:v>
                </c:pt>
                <c:pt idx="2286">
                  <c:v>1.7306499999999999E-2</c:v>
                </c:pt>
                <c:pt idx="2287">
                  <c:v>1.7396499999999999E-2</c:v>
                </c:pt>
                <c:pt idx="2288">
                  <c:v>1.74875E-2</c:v>
                </c:pt>
                <c:pt idx="2289">
                  <c:v>1.75785E-2</c:v>
                </c:pt>
                <c:pt idx="2290">
                  <c:v>1.7670499999999999E-2</c:v>
                </c:pt>
                <c:pt idx="2291">
                  <c:v>1.7762500000000001E-2</c:v>
                </c:pt>
                <c:pt idx="2292">
                  <c:v>1.7854999999999999E-2</c:v>
                </c:pt>
                <c:pt idx="2293">
                  <c:v>1.7947999999999999E-2</c:v>
                </c:pt>
                <c:pt idx="2294">
                  <c:v>1.8041499999999999E-2</c:v>
                </c:pt>
                <c:pt idx="2295">
                  <c:v>1.8135499999999999E-2</c:v>
                </c:pt>
                <c:pt idx="2296">
                  <c:v>1.8229499999999999E-2</c:v>
                </c:pt>
                <c:pt idx="2297">
                  <c:v>1.8324500000000001E-2</c:v>
                </c:pt>
                <c:pt idx="2298">
                  <c:v>1.8419499999999998E-2</c:v>
                </c:pt>
                <c:pt idx="2299">
                  <c:v>1.8515499999999997E-2</c:v>
                </c:pt>
                <c:pt idx="2300">
                  <c:v>1.86115E-2</c:v>
                </c:pt>
                <c:pt idx="2301">
                  <c:v>1.8707999999999999E-2</c:v>
                </c:pt>
                <c:pt idx="2302">
                  <c:v>1.8804999999999999E-2</c:v>
                </c:pt>
                <c:pt idx="2303">
                  <c:v>1.8902499999999999E-2</c:v>
                </c:pt>
                <c:pt idx="2304">
                  <c:v>1.9000499999999997E-2</c:v>
                </c:pt>
                <c:pt idx="2305">
                  <c:v>1.9098999999999998E-2</c:v>
                </c:pt>
                <c:pt idx="2306">
                  <c:v>1.9198E-2</c:v>
                </c:pt>
                <c:pt idx="2307">
                  <c:v>1.9297499999999999E-2</c:v>
                </c:pt>
                <c:pt idx="2308">
                  <c:v>1.9397499999999998E-2</c:v>
                </c:pt>
                <c:pt idx="2309">
                  <c:v>1.9497500000000001E-2</c:v>
                </c:pt>
                <c:pt idx="2310">
                  <c:v>1.9598499999999998E-2</c:v>
                </c:pt>
                <c:pt idx="2311">
                  <c:v>1.9699999999999999E-2</c:v>
                </c:pt>
                <c:pt idx="2312">
                  <c:v>1.98015E-2</c:v>
                </c:pt>
                <c:pt idx="2313">
                  <c:v>1.9903999999999998E-2</c:v>
                </c:pt>
                <c:pt idx="2314">
                  <c:v>2.00065E-2</c:v>
                </c:pt>
                <c:pt idx="2315">
                  <c:v>2.0109999999999999E-2</c:v>
                </c:pt>
                <c:pt idx="2316">
                  <c:v>2.0213499999999999E-2</c:v>
                </c:pt>
                <c:pt idx="2317">
                  <c:v>2.0317999999999996E-2</c:v>
                </c:pt>
                <c:pt idx="2318">
                  <c:v>2.0422499999999996E-2</c:v>
                </c:pt>
                <c:pt idx="2319">
                  <c:v>2.0527499999999997E-2</c:v>
                </c:pt>
                <c:pt idx="2320">
                  <c:v>2.0633499999999996E-2</c:v>
                </c:pt>
                <c:pt idx="2321">
                  <c:v>2.0739500000000001E-2</c:v>
                </c:pt>
                <c:pt idx="2322">
                  <c:v>2.0845999999999996E-2</c:v>
                </c:pt>
                <c:pt idx="2323">
                  <c:v>2.09535E-2</c:v>
                </c:pt>
                <c:pt idx="2324">
                  <c:v>2.1061E-2</c:v>
                </c:pt>
                <c:pt idx="2325">
                  <c:v>2.1169499999999997E-2</c:v>
                </c:pt>
                <c:pt idx="2326">
                  <c:v>2.1277999999999998E-2</c:v>
                </c:pt>
                <c:pt idx="2327">
                  <c:v>2.1386999999999996E-2</c:v>
                </c:pt>
                <c:pt idx="2328">
                  <c:v>2.1496999999999999E-2</c:v>
                </c:pt>
                <c:pt idx="2329">
                  <c:v>2.1607000000000001E-2</c:v>
                </c:pt>
                <c:pt idx="2330">
                  <c:v>2.1718000000000001E-2</c:v>
                </c:pt>
                <c:pt idx="2331">
                  <c:v>2.1829000000000001E-2</c:v>
                </c:pt>
                <c:pt idx="2332">
                  <c:v>2.1940999999999999E-2</c:v>
                </c:pt>
                <c:pt idx="2333">
                  <c:v>2.2052999999999996E-2</c:v>
                </c:pt>
                <c:pt idx="2334">
                  <c:v>2.2165999999999998E-2</c:v>
                </c:pt>
                <c:pt idx="2335">
                  <c:v>2.2279499999999997E-2</c:v>
                </c:pt>
                <c:pt idx="2336">
                  <c:v>2.2393E-2</c:v>
                </c:pt>
                <c:pt idx="2337">
                  <c:v>2.25075E-2</c:v>
                </c:pt>
                <c:pt idx="2338">
                  <c:v>2.2622499999999997E-2</c:v>
                </c:pt>
                <c:pt idx="2339">
                  <c:v>2.2737999999999998E-2</c:v>
                </c:pt>
                <c:pt idx="2340">
                  <c:v>2.2853999999999999E-2</c:v>
                </c:pt>
                <c:pt idx="2341">
                  <c:v>2.2970500000000001E-2</c:v>
                </c:pt>
                <c:pt idx="2342">
                  <c:v>2.30875E-2</c:v>
                </c:pt>
                <c:pt idx="2343">
                  <c:v>2.32055E-2</c:v>
                </c:pt>
                <c:pt idx="2344">
                  <c:v>2.3323499999999997E-2</c:v>
                </c:pt>
                <c:pt idx="2345">
                  <c:v>2.3441999999999998E-2</c:v>
                </c:pt>
                <c:pt idx="2346">
                  <c:v>2.3561499999999999E-2</c:v>
                </c:pt>
                <c:pt idx="2347">
                  <c:v>2.3681499999999998E-2</c:v>
                </c:pt>
                <c:pt idx="2348">
                  <c:v>2.38015E-2</c:v>
                </c:pt>
                <c:pt idx="2349">
                  <c:v>2.3922499999999996E-2</c:v>
                </c:pt>
                <c:pt idx="2350">
                  <c:v>2.4043999999999999E-2</c:v>
                </c:pt>
                <c:pt idx="2351">
                  <c:v>2.4166E-2</c:v>
                </c:pt>
                <c:pt idx="2352">
                  <c:v>2.4288500000000001E-2</c:v>
                </c:pt>
                <c:pt idx="2353">
                  <c:v>2.4412E-2</c:v>
                </c:pt>
                <c:pt idx="2354">
                  <c:v>2.4535499999999998E-2</c:v>
                </c:pt>
                <c:pt idx="2355">
                  <c:v>2.4659999999999998E-2</c:v>
                </c:pt>
                <c:pt idx="2356">
                  <c:v>2.4784500000000001E-2</c:v>
                </c:pt>
                <c:pt idx="2357">
                  <c:v>2.4910000000000002E-2</c:v>
                </c:pt>
                <c:pt idx="2358">
                  <c:v>2.5035999999999999E-2</c:v>
                </c:pt>
                <c:pt idx="2359">
                  <c:v>2.5162499999999997E-2</c:v>
                </c:pt>
                <c:pt idx="2360">
                  <c:v>2.529E-2</c:v>
                </c:pt>
                <c:pt idx="2361">
                  <c:v>2.5417499999999999E-2</c:v>
                </c:pt>
                <c:pt idx="2362">
                  <c:v>2.5545999999999999E-2</c:v>
                </c:pt>
                <c:pt idx="2363">
                  <c:v>2.5674999999999996E-2</c:v>
                </c:pt>
                <c:pt idx="2364">
                  <c:v>2.5804500000000001E-2</c:v>
                </c:pt>
                <c:pt idx="2365">
                  <c:v>2.5934499999999999E-2</c:v>
                </c:pt>
                <c:pt idx="2366">
                  <c:v>2.6064999999999998E-2</c:v>
                </c:pt>
                <c:pt idx="2367">
                  <c:v>2.6196499999999998E-2</c:v>
                </c:pt>
                <c:pt idx="2368">
                  <c:v>2.6327999999999997E-2</c:v>
                </c:pt>
                <c:pt idx="2369">
                  <c:v>2.6460499999999998E-2</c:v>
                </c:pt>
                <c:pt idx="2370">
                  <c:v>2.6593499999999999E-2</c:v>
                </c:pt>
                <c:pt idx="2371">
                  <c:v>2.6727500000000001E-2</c:v>
                </c:pt>
                <c:pt idx="2372">
                  <c:v>2.68615E-2</c:v>
                </c:pt>
                <c:pt idx="2373">
                  <c:v>2.69965E-2</c:v>
                </c:pt>
                <c:pt idx="2374">
                  <c:v>2.7131999999999996E-2</c:v>
                </c:pt>
                <c:pt idx="2375">
                  <c:v>2.7268000000000001E-2</c:v>
                </c:pt>
                <c:pt idx="2376">
                  <c:v>2.7404500000000002E-2</c:v>
                </c:pt>
                <c:pt idx="2377">
                  <c:v>2.7542000000000001E-2</c:v>
                </c:pt>
                <c:pt idx="2378">
                  <c:v>2.768E-2</c:v>
                </c:pt>
                <c:pt idx="2379">
                  <c:v>2.7818499999999999E-2</c:v>
                </c:pt>
                <c:pt idx="2380">
                  <c:v>2.79575E-2</c:v>
                </c:pt>
                <c:pt idx="2381">
                  <c:v>2.8097500000000001E-2</c:v>
                </c:pt>
                <c:pt idx="2382">
                  <c:v>2.8237999999999999E-2</c:v>
                </c:pt>
                <c:pt idx="2383">
                  <c:v>2.8378999999999998E-2</c:v>
                </c:pt>
                <c:pt idx="2384">
                  <c:v>2.8520500000000001E-2</c:v>
                </c:pt>
                <c:pt idx="2385">
                  <c:v>2.8662999999999998E-2</c:v>
                </c:pt>
                <c:pt idx="2386">
                  <c:v>2.8805999999999998E-2</c:v>
                </c:pt>
                <c:pt idx="2387">
                  <c:v>2.8949499999999996E-2</c:v>
                </c:pt>
                <c:pt idx="2388">
                  <c:v>2.9093999999999998E-2</c:v>
                </c:pt>
                <c:pt idx="2389">
                  <c:v>2.9238499999999997E-2</c:v>
                </c:pt>
                <c:pt idx="2390">
                  <c:v>2.9383999999999997E-2</c:v>
                </c:pt>
                <c:pt idx="2391">
                  <c:v>2.9530499999999998E-2</c:v>
                </c:pt>
                <c:pt idx="2392">
                  <c:v>2.9677000000000002E-2</c:v>
                </c:pt>
                <c:pt idx="2393">
                  <c:v>2.98245E-2</c:v>
                </c:pt>
                <c:pt idx="2394">
                  <c:v>2.9973E-2</c:v>
                </c:pt>
                <c:pt idx="2395">
                  <c:v>3.0121499999999999E-2</c:v>
                </c:pt>
                <c:pt idx="2396">
                  <c:v>3.0270999999999999E-2</c:v>
                </c:pt>
                <c:pt idx="2397">
                  <c:v>3.0420999999999997E-2</c:v>
                </c:pt>
                <c:pt idx="2398">
                  <c:v>3.0571999999999998E-2</c:v>
                </c:pt>
                <c:pt idx="2399">
                  <c:v>3.0723500000000001E-2</c:v>
                </c:pt>
                <c:pt idx="2400">
                  <c:v>3.08755E-2</c:v>
                </c:pt>
                <c:pt idx="2401">
                  <c:v>3.1028E-2</c:v>
                </c:pt>
                <c:pt idx="2402">
                  <c:v>3.1181500000000001E-2</c:v>
                </c:pt>
                <c:pt idx="2403">
                  <c:v>3.1335999999999996E-2</c:v>
                </c:pt>
                <c:pt idx="2404">
                  <c:v>3.1490499999999998E-2</c:v>
                </c:pt>
                <c:pt idx="2405">
                  <c:v>3.1646000000000001E-2</c:v>
                </c:pt>
                <c:pt idx="2406">
                  <c:v>3.1801999999999997E-2</c:v>
                </c:pt>
                <c:pt idx="2407">
                  <c:v>3.1959000000000001E-2</c:v>
                </c:pt>
                <c:pt idx="2408">
                  <c:v>3.2116499999999999E-2</c:v>
                </c:pt>
                <c:pt idx="2409">
                  <c:v>3.2274999999999998E-2</c:v>
                </c:pt>
                <c:pt idx="2410">
                  <c:v>3.2433499999999997E-2</c:v>
                </c:pt>
                <c:pt idx="2411">
                  <c:v>3.2593499999999997E-2</c:v>
                </c:pt>
                <c:pt idx="2412">
                  <c:v>3.2753499999999998E-2</c:v>
                </c:pt>
                <c:pt idx="2413">
                  <c:v>3.2914499999999999E-2</c:v>
                </c:pt>
                <c:pt idx="2414">
                  <c:v>3.3076500000000002E-2</c:v>
                </c:pt>
                <c:pt idx="2415">
                  <c:v>3.3238999999999998E-2</c:v>
                </c:pt>
                <c:pt idx="2416">
                  <c:v>3.3402000000000001E-2</c:v>
                </c:pt>
                <c:pt idx="2417">
                  <c:v>3.3565499999999998E-2</c:v>
                </c:pt>
                <c:pt idx="2418">
                  <c:v>3.3730499999999997E-2</c:v>
                </c:pt>
                <c:pt idx="2419">
                  <c:v>3.3895499999999995E-2</c:v>
                </c:pt>
                <c:pt idx="2420">
                  <c:v>3.4061500000000001E-2</c:v>
                </c:pt>
                <c:pt idx="2421">
                  <c:v>3.4228000000000001E-2</c:v>
                </c:pt>
                <c:pt idx="2422">
                  <c:v>3.4395499999999996E-2</c:v>
                </c:pt>
                <c:pt idx="2423">
                  <c:v>3.4563499999999997E-2</c:v>
                </c:pt>
                <c:pt idx="2424">
                  <c:v>3.4732499999999999E-2</c:v>
                </c:pt>
                <c:pt idx="2425">
                  <c:v>3.4902000000000002E-2</c:v>
                </c:pt>
                <c:pt idx="2426">
                  <c:v>3.50725E-2</c:v>
                </c:pt>
                <c:pt idx="2427">
                  <c:v>3.5243499999999997E-2</c:v>
                </c:pt>
                <c:pt idx="2428">
                  <c:v>3.5415499999999996E-2</c:v>
                </c:pt>
                <c:pt idx="2429">
                  <c:v>3.5587999999999995E-2</c:v>
                </c:pt>
                <c:pt idx="2430">
                  <c:v>3.5761000000000001E-2</c:v>
                </c:pt>
                <c:pt idx="2431">
                  <c:v>3.5934999999999995E-2</c:v>
                </c:pt>
                <c:pt idx="2432">
                  <c:v>3.6109999999999996E-2</c:v>
                </c:pt>
                <c:pt idx="2433">
                  <c:v>3.6285499999999998E-2</c:v>
                </c:pt>
                <c:pt idx="2434">
                  <c:v>3.6461499999999994E-2</c:v>
                </c:pt>
                <c:pt idx="2435">
                  <c:v>3.6638499999999997E-2</c:v>
                </c:pt>
                <c:pt idx="2436">
                  <c:v>3.6816499999999995E-2</c:v>
                </c:pt>
                <c:pt idx="2437">
                  <c:v>3.6995E-2</c:v>
                </c:pt>
                <c:pt idx="2438">
                  <c:v>3.7173999999999999E-2</c:v>
                </c:pt>
                <c:pt idx="2439">
                  <c:v>3.7353999999999998E-2</c:v>
                </c:pt>
                <c:pt idx="2440">
                  <c:v>3.7534999999999999E-2</c:v>
                </c:pt>
                <c:pt idx="2441">
                  <c:v>3.77165E-2</c:v>
                </c:pt>
                <c:pt idx="2442">
                  <c:v>3.7899000000000002E-2</c:v>
                </c:pt>
                <c:pt idx="2443">
                  <c:v>3.8081999999999998E-2</c:v>
                </c:pt>
                <c:pt idx="2444">
                  <c:v>3.8265999999999994E-2</c:v>
                </c:pt>
                <c:pt idx="2445">
                  <c:v>3.8450499999999999E-2</c:v>
                </c:pt>
                <c:pt idx="2446">
                  <c:v>3.8635999999999997E-2</c:v>
                </c:pt>
                <c:pt idx="2447">
                  <c:v>3.8822000000000002E-2</c:v>
                </c:pt>
                <c:pt idx="2448">
                  <c:v>3.9009000000000002E-2</c:v>
                </c:pt>
                <c:pt idx="2449">
                  <c:v>3.9196999999999996E-2</c:v>
                </c:pt>
                <c:pt idx="2450">
                  <c:v>3.9385499999999997E-2</c:v>
                </c:pt>
                <c:pt idx="2451">
                  <c:v>3.9574999999999999E-2</c:v>
                </c:pt>
                <c:pt idx="2452">
                  <c:v>3.9764999999999995E-2</c:v>
                </c:pt>
                <c:pt idx="2453">
                  <c:v>3.9955999999999998E-2</c:v>
                </c:pt>
                <c:pt idx="2454">
                  <c:v>4.0147999999999996E-2</c:v>
                </c:pt>
                <c:pt idx="2455">
                  <c:v>4.0340499999999994E-2</c:v>
                </c:pt>
                <c:pt idx="2456">
                  <c:v>4.0534000000000001E-2</c:v>
                </c:pt>
                <c:pt idx="2457">
                  <c:v>4.0727999999999993E-2</c:v>
                </c:pt>
                <c:pt idx="2458">
                  <c:v>4.0923000000000001E-2</c:v>
                </c:pt>
                <c:pt idx="2459">
                  <c:v>4.1118999999999996E-2</c:v>
                </c:pt>
                <c:pt idx="2460">
                  <c:v>4.1315499999999998E-2</c:v>
                </c:pt>
                <c:pt idx="2461">
                  <c:v>4.1513000000000001E-2</c:v>
                </c:pt>
                <c:pt idx="2462">
                  <c:v>4.1711499999999999E-2</c:v>
                </c:pt>
                <c:pt idx="2463">
                  <c:v>4.1910499999999996E-2</c:v>
                </c:pt>
                <c:pt idx="2464">
                  <c:v>4.2110499999999995E-2</c:v>
                </c:pt>
                <c:pt idx="2465">
                  <c:v>4.2310999999999994E-2</c:v>
                </c:pt>
                <c:pt idx="2466">
                  <c:v>4.2512499999999995E-2</c:v>
                </c:pt>
                <c:pt idx="2467">
                  <c:v>4.2714999999999996E-2</c:v>
                </c:pt>
                <c:pt idx="2468">
                  <c:v>4.2918499999999998E-2</c:v>
                </c:pt>
                <c:pt idx="2469">
                  <c:v>4.3122500000000001E-2</c:v>
                </c:pt>
                <c:pt idx="2470">
                  <c:v>4.3327499999999998E-2</c:v>
                </c:pt>
                <c:pt idx="2471">
                  <c:v>4.3532999999999995E-2</c:v>
                </c:pt>
                <c:pt idx="2472">
                  <c:v>4.3739499999999994E-2</c:v>
                </c:pt>
                <c:pt idx="2473">
                  <c:v>4.3946999999999993E-2</c:v>
                </c:pt>
                <c:pt idx="2474">
                  <c:v>4.4155499999999993E-2</c:v>
                </c:pt>
                <c:pt idx="2475">
                  <c:v>4.4364499999999994E-2</c:v>
                </c:pt>
                <c:pt idx="2476">
                  <c:v>4.4574499999999996E-2</c:v>
                </c:pt>
                <c:pt idx="2477">
                  <c:v>4.4785499999999999E-2</c:v>
                </c:pt>
                <c:pt idx="2478">
                  <c:v>4.4997500000000003E-2</c:v>
                </c:pt>
                <c:pt idx="2479">
                  <c:v>4.5209999999999993E-2</c:v>
                </c:pt>
                <c:pt idx="2480">
                  <c:v>4.5423499999999992E-2</c:v>
                </c:pt>
                <c:pt idx="2481">
                  <c:v>4.5637999999999998E-2</c:v>
                </c:pt>
                <c:pt idx="2482">
                  <c:v>4.5852999999999991E-2</c:v>
                </c:pt>
                <c:pt idx="2483">
                  <c:v>4.6068999999999992E-2</c:v>
                </c:pt>
                <c:pt idx="2484">
                  <c:v>4.6286000000000001E-2</c:v>
                </c:pt>
                <c:pt idx="2485">
                  <c:v>4.6503999999999997E-2</c:v>
                </c:pt>
                <c:pt idx="2486">
                  <c:v>4.67225E-2</c:v>
                </c:pt>
                <c:pt idx="2487">
                  <c:v>4.6942499999999991E-2</c:v>
                </c:pt>
                <c:pt idx="2488">
                  <c:v>4.7162999999999997E-2</c:v>
                </c:pt>
                <c:pt idx="2489">
                  <c:v>4.7384000000000003E-2</c:v>
                </c:pt>
                <c:pt idx="2490">
                  <c:v>4.7606499999999996E-2</c:v>
                </c:pt>
                <c:pt idx="2491">
                  <c:v>4.7829499999999997E-2</c:v>
                </c:pt>
                <c:pt idx="2492">
                  <c:v>4.8053999999999993E-2</c:v>
                </c:pt>
                <c:pt idx="2493">
                  <c:v>4.8279000000000002E-2</c:v>
                </c:pt>
                <c:pt idx="2494">
                  <c:v>4.8504499999999999E-2</c:v>
                </c:pt>
                <c:pt idx="2495">
                  <c:v>4.8731499999999997E-2</c:v>
                </c:pt>
                <c:pt idx="2496">
                  <c:v>4.8958999999999996E-2</c:v>
                </c:pt>
                <c:pt idx="2497">
                  <c:v>4.9187999999999996E-2</c:v>
                </c:pt>
                <c:pt idx="2498">
                  <c:v>4.9417499999999996E-2</c:v>
                </c:pt>
                <c:pt idx="2499">
                  <c:v>4.9647999999999998E-2</c:v>
                </c:pt>
                <c:pt idx="2500">
                  <c:v>4.9879E-2</c:v>
                </c:pt>
                <c:pt idx="2501">
                  <c:v>5.0111499999999996E-2</c:v>
                </c:pt>
                <c:pt idx="2502">
                  <c:v>5.03445E-2</c:v>
                </c:pt>
                <c:pt idx="2503">
                  <c:v>5.0578999999999992E-2</c:v>
                </c:pt>
                <c:pt idx="2504">
                  <c:v>5.0813999999999998E-2</c:v>
                </c:pt>
                <c:pt idx="2505">
                  <c:v>5.1049999999999998E-2</c:v>
                </c:pt>
                <c:pt idx="2506">
                  <c:v>5.1286999999999999E-2</c:v>
                </c:pt>
                <c:pt idx="2507">
                  <c:v>5.1524500000000001E-2</c:v>
                </c:pt>
                <c:pt idx="2508">
                  <c:v>5.1763499999999997E-2</c:v>
                </c:pt>
                <c:pt idx="2509">
                  <c:v>5.2002999999999994E-2</c:v>
                </c:pt>
                <c:pt idx="2510">
                  <c:v>5.2243999999999992E-2</c:v>
                </c:pt>
                <c:pt idx="2511">
                  <c:v>5.2485499999999997E-2</c:v>
                </c:pt>
                <c:pt idx="2512">
                  <c:v>5.2727999999999997E-2</c:v>
                </c:pt>
                <c:pt idx="2513">
                  <c:v>5.2971499999999991E-2</c:v>
                </c:pt>
                <c:pt idx="2514">
                  <c:v>5.3215999999999999E-2</c:v>
                </c:pt>
                <c:pt idx="2515">
                  <c:v>5.3461499999999995E-2</c:v>
                </c:pt>
                <c:pt idx="2516">
                  <c:v>5.3707999999999999E-2</c:v>
                </c:pt>
                <c:pt idx="2517">
                  <c:v>5.3955499999999997E-2</c:v>
                </c:pt>
                <c:pt idx="2518">
                  <c:v>5.4203999999999995E-2</c:v>
                </c:pt>
                <c:pt idx="2519">
                  <c:v>5.4453000000000001E-2</c:v>
                </c:pt>
                <c:pt idx="2520">
                  <c:v>5.4703499999999995E-2</c:v>
                </c:pt>
                <c:pt idx="2521">
                  <c:v>5.4954499999999996E-2</c:v>
                </c:pt>
                <c:pt idx="2522">
                  <c:v>5.5206999999999999E-2</c:v>
                </c:pt>
                <c:pt idx="2523">
                  <c:v>5.5459999999999995E-2</c:v>
                </c:pt>
                <c:pt idx="2524">
                  <c:v>5.57145E-2</c:v>
                </c:pt>
                <c:pt idx="2525">
                  <c:v>5.5969499999999998E-2</c:v>
                </c:pt>
                <c:pt idx="2526">
                  <c:v>5.6225499999999991E-2</c:v>
                </c:pt>
                <c:pt idx="2527">
                  <c:v>5.6482999999999998E-2</c:v>
                </c:pt>
                <c:pt idx="2528">
                  <c:v>5.6740999999999993E-2</c:v>
                </c:pt>
                <c:pt idx="2529">
                  <c:v>5.7000000000000002E-2</c:v>
                </c:pt>
                <c:pt idx="2530">
                  <c:v>5.7260499999999999E-2</c:v>
                </c:pt>
                <c:pt idx="2531">
                  <c:v>5.7521499999999996E-2</c:v>
                </c:pt>
                <c:pt idx="2532">
                  <c:v>5.7783499999999995E-2</c:v>
                </c:pt>
                <c:pt idx="2533">
                  <c:v>5.8047000000000001E-2</c:v>
                </c:pt>
                <c:pt idx="2534">
                  <c:v>5.8310999999999995E-2</c:v>
                </c:pt>
                <c:pt idx="2535">
                  <c:v>5.8575999999999996E-2</c:v>
                </c:pt>
                <c:pt idx="2536">
                  <c:v>5.8842499999999992E-2</c:v>
                </c:pt>
                <c:pt idx="2537">
                  <c:v>5.9109499999999995E-2</c:v>
                </c:pt>
                <c:pt idx="2538">
                  <c:v>5.93775E-2</c:v>
                </c:pt>
                <c:pt idx="2539">
                  <c:v>5.9646999999999999E-2</c:v>
                </c:pt>
                <c:pt idx="2540">
                  <c:v>5.9916999999999998E-2</c:v>
                </c:pt>
                <c:pt idx="2541">
                  <c:v>6.0188499999999999E-2</c:v>
                </c:pt>
                <c:pt idx="2542">
                  <c:v>6.0461000000000001E-2</c:v>
                </c:pt>
                <c:pt idx="2543">
                  <c:v>6.0733999999999996E-2</c:v>
                </c:pt>
                <c:pt idx="2544">
                  <c:v>6.1008499999999993E-2</c:v>
                </c:pt>
                <c:pt idx="2545">
                  <c:v>6.1283999999999998E-2</c:v>
                </c:pt>
                <c:pt idx="2546">
                  <c:v>6.1560499999999997E-2</c:v>
                </c:pt>
                <c:pt idx="2547">
                  <c:v>6.1837999999999997E-2</c:v>
                </c:pt>
                <c:pt idx="2548">
                  <c:v>6.2116499999999998E-2</c:v>
                </c:pt>
                <c:pt idx="2549">
                  <c:v>6.2395999999999993E-2</c:v>
                </c:pt>
                <c:pt idx="2550">
                  <c:v>6.2676499999999996E-2</c:v>
                </c:pt>
                <c:pt idx="2551">
                  <c:v>6.2958500000000001E-2</c:v>
                </c:pt>
                <c:pt idx="2552">
                  <c:v>6.3240999999999992E-2</c:v>
                </c:pt>
                <c:pt idx="2553">
                  <c:v>6.3524999999999998E-2</c:v>
                </c:pt>
                <c:pt idx="2554">
                  <c:v>6.3809499999999991E-2</c:v>
                </c:pt>
                <c:pt idx="2555">
                  <c:v>6.40955E-2</c:v>
                </c:pt>
                <c:pt idx="2556">
                  <c:v>6.4382499999999995E-2</c:v>
                </c:pt>
                <c:pt idx="2557">
                  <c:v>6.4670499999999992E-2</c:v>
                </c:pt>
                <c:pt idx="2558">
                  <c:v>6.495999999999999E-2</c:v>
                </c:pt>
                <c:pt idx="2559">
                  <c:v>6.5250000000000002E-2</c:v>
                </c:pt>
                <c:pt idx="2560">
                  <c:v>6.5541499999999989E-2</c:v>
                </c:pt>
                <c:pt idx="2561">
                  <c:v>6.5833499999999989E-2</c:v>
                </c:pt>
                <c:pt idx="2562">
                  <c:v>6.6126999999999991E-2</c:v>
                </c:pt>
                <c:pt idx="2563">
                  <c:v>6.6421499999999994E-2</c:v>
                </c:pt>
                <c:pt idx="2564">
                  <c:v>6.6716999999999999E-2</c:v>
                </c:pt>
                <c:pt idx="2565">
                  <c:v>6.701399999999999E-2</c:v>
                </c:pt>
                <c:pt idx="2566">
                  <c:v>6.7311499999999996E-2</c:v>
                </c:pt>
                <c:pt idx="2567">
                  <c:v>6.7610500000000004E-2</c:v>
                </c:pt>
                <c:pt idx="2568">
                  <c:v>6.7910499999999999E-2</c:v>
                </c:pt>
                <c:pt idx="2569">
                  <c:v>6.8211499999999994E-2</c:v>
                </c:pt>
                <c:pt idx="2570">
                  <c:v>6.8513499999999991E-2</c:v>
                </c:pt>
                <c:pt idx="2571">
                  <c:v>6.8817000000000003E-2</c:v>
                </c:pt>
                <c:pt idx="2572">
                  <c:v>6.9121499999999989E-2</c:v>
                </c:pt>
                <c:pt idx="2573">
                  <c:v>6.9426999999999989E-2</c:v>
                </c:pt>
                <c:pt idx="2574">
                  <c:v>6.973349999999999E-2</c:v>
                </c:pt>
                <c:pt idx="2575">
                  <c:v>7.0040999999999992E-2</c:v>
                </c:pt>
                <c:pt idx="2576">
                  <c:v>7.0349999999999996E-2</c:v>
                </c:pt>
                <c:pt idx="2577">
                  <c:v>7.0660000000000001E-2</c:v>
                </c:pt>
                <c:pt idx="2578">
                  <c:v>7.0970999999999992E-2</c:v>
                </c:pt>
                <c:pt idx="2579">
                  <c:v>7.1282999999999999E-2</c:v>
                </c:pt>
                <c:pt idx="2580">
                  <c:v>7.1596499999999993E-2</c:v>
                </c:pt>
                <c:pt idx="2581">
                  <c:v>7.1910999999999989E-2</c:v>
                </c:pt>
                <c:pt idx="2582">
                  <c:v>7.2226499999999999E-2</c:v>
                </c:pt>
                <c:pt idx="2583">
                  <c:v>7.2542999999999996E-2</c:v>
                </c:pt>
                <c:pt idx="2584">
                  <c:v>7.2860999999999995E-2</c:v>
                </c:pt>
                <c:pt idx="2585">
                  <c:v>7.3179999999999995E-2</c:v>
                </c:pt>
                <c:pt idx="2586">
                  <c:v>7.3499999999999996E-2</c:v>
                </c:pt>
                <c:pt idx="2587">
                  <c:v>7.3821499999999998E-2</c:v>
                </c:pt>
                <c:pt idx="2588">
                  <c:v>7.4143500000000001E-2</c:v>
                </c:pt>
                <c:pt idx="2589">
                  <c:v>7.4466999999999992E-2</c:v>
                </c:pt>
                <c:pt idx="2590">
                  <c:v>7.4791999999999997E-2</c:v>
                </c:pt>
                <c:pt idx="2591">
                  <c:v>7.511799999999999E-2</c:v>
                </c:pt>
                <c:pt idx="2592">
                  <c:v>7.5444999999999998E-2</c:v>
                </c:pt>
                <c:pt idx="2593">
                  <c:v>7.5772999999999993E-2</c:v>
                </c:pt>
                <c:pt idx="2594">
                  <c:v>7.610249999999999E-2</c:v>
                </c:pt>
                <c:pt idx="2595">
                  <c:v>7.6432999999999987E-2</c:v>
                </c:pt>
                <c:pt idx="2596">
                  <c:v>7.6764499999999986E-2</c:v>
                </c:pt>
                <c:pt idx="2597">
                  <c:v>7.7097499999999985E-2</c:v>
                </c:pt>
                <c:pt idx="2598">
                  <c:v>7.74315E-2</c:v>
                </c:pt>
                <c:pt idx="2599">
                  <c:v>7.7766500000000002E-2</c:v>
                </c:pt>
                <c:pt idx="2600">
                  <c:v>7.8102999999999992E-2</c:v>
                </c:pt>
                <c:pt idx="2601">
                  <c:v>7.8440499999999996E-2</c:v>
                </c:pt>
                <c:pt idx="2602">
                  <c:v>7.8779000000000002E-2</c:v>
                </c:pt>
                <c:pt idx="2603">
                  <c:v>7.9118999999999995E-2</c:v>
                </c:pt>
                <c:pt idx="2604">
                  <c:v>7.9459999999999989E-2</c:v>
                </c:pt>
                <c:pt idx="2605">
                  <c:v>7.9802499999999985E-2</c:v>
                </c:pt>
                <c:pt idx="2606">
                  <c:v>8.0145999999999995E-2</c:v>
                </c:pt>
                <c:pt idx="2607">
                  <c:v>8.0490499999999993E-2</c:v>
                </c:pt>
                <c:pt idx="2608">
                  <c:v>8.0836499999999992E-2</c:v>
                </c:pt>
                <c:pt idx="2609">
                  <c:v>8.1183499999999992E-2</c:v>
                </c:pt>
                <c:pt idx="2610">
                  <c:v>8.1531499999999993E-2</c:v>
                </c:pt>
                <c:pt idx="2611">
                  <c:v>8.1880999999999995E-2</c:v>
                </c:pt>
                <c:pt idx="2612">
                  <c:v>8.2232E-2</c:v>
                </c:pt>
                <c:pt idx="2613">
                  <c:v>8.258349999999999E-2</c:v>
                </c:pt>
                <c:pt idx="2614">
                  <c:v>8.2936499999999996E-2</c:v>
                </c:pt>
                <c:pt idx="2615">
                  <c:v>8.3291000000000004E-2</c:v>
                </c:pt>
                <c:pt idx="2616">
                  <c:v>8.3646499999999985E-2</c:v>
                </c:pt>
                <c:pt idx="2617">
                  <c:v>8.4002999999999994E-2</c:v>
                </c:pt>
                <c:pt idx="2618">
                  <c:v>8.4360999999999992E-2</c:v>
                </c:pt>
                <c:pt idx="2619">
                  <c:v>8.472049999999999E-2</c:v>
                </c:pt>
                <c:pt idx="2620">
                  <c:v>8.5080499999999989E-2</c:v>
                </c:pt>
                <c:pt idx="2621">
                  <c:v>8.5442499999999991E-2</c:v>
                </c:pt>
                <c:pt idx="2622">
                  <c:v>8.5804999999999992E-2</c:v>
                </c:pt>
                <c:pt idx="2623">
                  <c:v>8.6169499999999996E-2</c:v>
                </c:pt>
                <c:pt idx="2624">
                  <c:v>8.65345E-2</c:v>
                </c:pt>
                <c:pt idx="2625">
                  <c:v>8.6900999999999992E-2</c:v>
                </c:pt>
                <c:pt idx="2626">
                  <c:v>8.7268999999999985E-2</c:v>
                </c:pt>
                <c:pt idx="2627">
                  <c:v>8.7637999999999994E-2</c:v>
                </c:pt>
                <c:pt idx="2628">
                  <c:v>8.8007999999999989E-2</c:v>
                </c:pt>
                <c:pt idx="2629">
                  <c:v>8.83795E-2</c:v>
                </c:pt>
                <c:pt idx="2630">
                  <c:v>8.8752499999999984E-2</c:v>
                </c:pt>
                <c:pt idx="2631">
                  <c:v>8.9126499999999984E-2</c:v>
                </c:pt>
                <c:pt idx="2632">
                  <c:v>8.9501499999999998E-2</c:v>
                </c:pt>
                <c:pt idx="2633">
                  <c:v>8.98785E-2</c:v>
                </c:pt>
                <c:pt idx="2634">
                  <c:v>9.0255999999999989E-2</c:v>
                </c:pt>
                <c:pt idx="2635">
                  <c:v>9.0634999999999993E-2</c:v>
                </c:pt>
                <c:pt idx="2636">
                  <c:v>9.1015499999999999E-2</c:v>
                </c:pt>
                <c:pt idx="2637">
                  <c:v>9.1397000000000006E-2</c:v>
                </c:pt>
                <c:pt idx="2638">
                  <c:v>9.17795E-2</c:v>
                </c:pt>
                <c:pt idx="2639">
                  <c:v>9.2163999999999996E-2</c:v>
                </c:pt>
                <c:pt idx="2640">
                  <c:v>9.2548999999999992E-2</c:v>
                </c:pt>
                <c:pt idx="2641">
                  <c:v>9.2936000000000005E-2</c:v>
                </c:pt>
                <c:pt idx="2642">
                  <c:v>9.332399999999999E-2</c:v>
                </c:pt>
                <c:pt idx="2643">
                  <c:v>9.3713000000000005E-2</c:v>
                </c:pt>
                <c:pt idx="2644">
                  <c:v>9.4103499999999993E-2</c:v>
                </c:pt>
                <c:pt idx="2645">
                  <c:v>9.4494999999999996E-2</c:v>
                </c:pt>
                <c:pt idx="2646">
                  <c:v>9.4888E-2</c:v>
                </c:pt>
                <c:pt idx="2647">
                  <c:v>9.5282499999999992E-2</c:v>
                </c:pt>
                <c:pt idx="2648">
                  <c:v>9.5677999999999985E-2</c:v>
                </c:pt>
                <c:pt idx="2649">
                  <c:v>9.6074999999999994E-2</c:v>
                </c:pt>
                <c:pt idx="2650">
                  <c:v>9.6473500000000004E-2</c:v>
                </c:pt>
                <c:pt idx="2651">
                  <c:v>9.6872999999999987E-2</c:v>
                </c:pt>
                <c:pt idx="2652">
                  <c:v>9.7273499999999985E-2</c:v>
                </c:pt>
                <c:pt idx="2653">
                  <c:v>9.7675499999999998E-2</c:v>
                </c:pt>
                <c:pt idx="2654">
                  <c:v>9.8078999999999986E-2</c:v>
                </c:pt>
                <c:pt idx="2655">
                  <c:v>9.8483500000000002E-2</c:v>
                </c:pt>
                <c:pt idx="2656">
                  <c:v>9.8889500000000005E-2</c:v>
                </c:pt>
                <c:pt idx="2657">
                  <c:v>9.9296999999999996E-2</c:v>
                </c:pt>
                <c:pt idx="2658">
                  <c:v>9.9705499999999989E-2</c:v>
                </c:pt>
                <c:pt idx="2659">
                  <c:v>0.10011549999999998</c:v>
                </c:pt>
                <c:pt idx="2660">
                  <c:v>0.10052699999999999</c:v>
                </c:pt>
                <c:pt idx="2661">
                  <c:v>0.1009395</c:v>
                </c:pt>
                <c:pt idx="2662">
                  <c:v>0.10135349999999999</c:v>
                </c:pt>
                <c:pt idx="2663">
                  <c:v>0.10176849999999998</c:v>
                </c:pt>
                <c:pt idx="2664">
                  <c:v>0.102185</c:v>
                </c:pt>
                <c:pt idx="2665">
                  <c:v>0.102603</c:v>
                </c:pt>
                <c:pt idx="2666">
                  <c:v>0.10302199999999999</c:v>
                </c:pt>
                <c:pt idx="2667">
                  <c:v>0.10344249999999999</c:v>
                </c:pt>
                <c:pt idx="2668">
                  <c:v>0.1038645</c:v>
                </c:pt>
                <c:pt idx="2669">
                  <c:v>0.10428750000000001</c:v>
                </c:pt>
                <c:pt idx="2670">
                  <c:v>0.104712</c:v>
                </c:pt>
                <c:pt idx="2671">
                  <c:v>0.105138</c:v>
                </c:pt>
                <c:pt idx="2672">
                  <c:v>0.10556549999999999</c:v>
                </c:pt>
                <c:pt idx="2673">
                  <c:v>0.10599399999999999</c:v>
                </c:pt>
                <c:pt idx="2674">
                  <c:v>0.10642349999999999</c:v>
                </c:pt>
                <c:pt idx="2675">
                  <c:v>0.10685500000000001</c:v>
                </c:pt>
                <c:pt idx="2676">
                  <c:v>0.10728749999999999</c:v>
                </c:pt>
                <c:pt idx="2677">
                  <c:v>0.10772149999999998</c:v>
                </c:pt>
                <c:pt idx="2678">
                  <c:v>0.10815699999999999</c:v>
                </c:pt>
                <c:pt idx="2679">
                  <c:v>0.1085935</c:v>
                </c:pt>
                <c:pt idx="2680">
                  <c:v>0.1090315</c:v>
                </c:pt>
                <c:pt idx="2681">
                  <c:v>0.10947099999999998</c:v>
                </c:pt>
                <c:pt idx="2682">
                  <c:v>0.1099115</c:v>
                </c:pt>
                <c:pt idx="2683">
                  <c:v>0.11035349999999999</c:v>
                </c:pt>
                <c:pt idx="2684">
                  <c:v>0.11079699999999999</c:v>
                </c:pt>
                <c:pt idx="2685">
                  <c:v>0.11124200000000001</c:v>
                </c:pt>
                <c:pt idx="2686">
                  <c:v>0.111688</c:v>
                </c:pt>
                <c:pt idx="2687">
                  <c:v>0.11213549999999999</c:v>
                </c:pt>
                <c:pt idx="2688">
                  <c:v>0.11258449999999999</c:v>
                </c:pt>
                <c:pt idx="2689">
                  <c:v>0.11303499999999998</c:v>
                </c:pt>
                <c:pt idx="2690">
                  <c:v>0.11348649999999999</c:v>
                </c:pt>
                <c:pt idx="2691">
                  <c:v>0.1139395</c:v>
                </c:pt>
                <c:pt idx="2692">
                  <c:v>0.114394</c:v>
                </c:pt>
                <c:pt idx="2693">
                  <c:v>0.11484999999999999</c:v>
                </c:pt>
                <c:pt idx="2694">
                  <c:v>0.11530699999999999</c:v>
                </c:pt>
                <c:pt idx="2695">
                  <c:v>0.11576549999999999</c:v>
                </c:pt>
                <c:pt idx="2696">
                  <c:v>0.1162255</c:v>
                </c:pt>
                <c:pt idx="2697">
                  <c:v>0.116687</c:v>
                </c:pt>
                <c:pt idx="2698">
                  <c:v>0.11714999999999999</c:v>
                </c:pt>
                <c:pt idx="2699">
                  <c:v>0.117614</c:v>
                </c:pt>
                <c:pt idx="2700">
                  <c:v>0.11807949999999999</c:v>
                </c:pt>
                <c:pt idx="2701">
                  <c:v>0.11854649999999999</c:v>
                </c:pt>
                <c:pt idx="2702">
                  <c:v>0.119015</c:v>
                </c:pt>
                <c:pt idx="2703">
                  <c:v>0.11948449999999999</c:v>
                </c:pt>
                <c:pt idx="2704">
                  <c:v>0.11995599999999999</c:v>
                </c:pt>
                <c:pt idx="2705">
                  <c:v>0.12042850000000001</c:v>
                </c:pt>
                <c:pt idx="2706">
                  <c:v>0.1209025</c:v>
                </c:pt>
                <c:pt idx="2707">
                  <c:v>0.12137749999999999</c:v>
                </c:pt>
                <c:pt idx="2708">
                  <c:v>0.1218545</c:v>
                </c:pt>
                <c:pt idx="2709">
                  <c:v>0.12233249999999998</c:v>
                </c:pt>
                <c:pt idx="2710">
                  <c:v>0.1228125</c:v>
                </c:pt>
                <c:pt idx="2711">
                  <c:v>0.12329349999999999</c:v>
                </c:pt>
                <c:pt idx="2712">
                  <c:v>0.123776</c:v>
                </c:pt>
                <c:pt idx="2713">
                  <c:v>0.12425949999999999</c:v>
                </c:pt>
                <c:pt idx="2714">
                  <c:v>0.12474499999999999</c:v>
                </c:pt>
                <c:pt idx="2715">
                  <c:v>0.1252315</c:v>
                </c:pt>
                <c:pt idx="2716">
                  <c:v>0.12572</c:v>
                </c:pt>
                <c:pt idx="2717">
                  <c:v>0.1262095</c:v>
                </c:pt>
                <c:pt idx="2718">
                  <c:v>0.12670049999999999</c:v>
                </c:pt>
                <c:pt idx="2719">
                  <c:v>0.12719299999999997</c:v>
                </c:pt>
                <c:pt idx="2720">
                  <c:v>0.12768699999999999</c:v>
                </c:pt>
                <c:pt idx="2721">
                  <c:v>0.12818199999999999</c:v>
                </c:pt>
                <c:pt idx="2722">
                  <c:v>0.12867899999999999</c:v>
                </c:pt>
                <c:pt idx="2723">
                  <c:v>0.12917699999999999</c:v>
                </c:pt>
                <c:pt idx="2724">
                  <c:v>0.1296765</c:v>
                </c:pt>
                <c:pt idx="2725">
                  <c:v>0.1301775</c:v>
                </c:pt>
                <c:pt idx="2726">
                  <c:v>0.13067999999999999</c:v>
                </c:pt>
                <c:pt idx="2727">
                  <c:v>0.131184</c:v>
                </c:pt>
                <c:pt idx="2728">
                  <c:v>0.13168949999999999</c:v>
                </c:pt>
                <c:pt idx="2729">
                  <c:v>0.13219649999999999</c:v>
                </c:pt>
                <c:pt idx="2730">
                  <c:v>0.13270449999999998</c:v>
                </c:pt>
                <c:pt idx="2731">
                  <c:v>0.13321449999999999</c:v>
                </c:pt>
                <c:pt idx="2732">
                  <c:v>0.1337255</c:v>
                </c:pt>
                <c:pt idx="2733">
                  <c:v>0.13423849999999998</c:v>
                </c:pt>
                <c:pt idx="2734">
                  <c:v>0.1347525</c:v>
                </c:pt>
                <c:pt idx="2735">
                  <c:v>0.135268</c:v>
                </c:pt>
                <c:pt idx="2736">
                  <c:v>0.13578499999999999</c:v>
                </c:pt>
                <c:pt idx="2737">
                  <c:v>0.13630349999999999</c:v>
                </c:pt>
                <c:pt idx="2738">
                  <c:v>0.13682349999999999</c:v>
                </c:pt>
                <c:pt idx="2739">
                  <c:v>0.13734499999999999</c:v>
                </c:pt>
                <c:pt idx="2740">
                  <c:v>0.1378675</c:v>
                </c:pt>
                <c:pt idx="2741">
                  <c:v>0.13839199999999999</c:v>
                </c:pt>
                <c:pt idx="2742">
                  <c:v>0.13891799999999999</c:v>
                </c:pt>
                <c:pt idx="2743">
                  <c:v>0.13944499999999999</c:v>
                </c:pt>
                <c:pt idx="2744">
                  <c:v>0.13997399999999999</c:v>
                </c:pt>
                <c:pt idx="2745">
                  <c:v>0.14050399999999999</c:v>
                </c:pt>
                <c:pt idx="2746">
                  <c:v>0.14103599999999999</c:v>
                </c:pt>
                <c:pt idx="2747">
                  <c:v>0.141569</c:v>
                </c:pt>
                <c:pt idx="2748">
                  <c:v>0.14210349999999999</c:v>
                </c:pt>
                <c:pt idx="2749">
                  <c:v>0.14263999999999999</c:v>
                </c:pt>
                <c:pt idx="2750">
                  <c:v>0.14317749999999999</c:v>
                </c:pt>
                <c:pt idx="2751">
                  <c:v>0.1437165</c:v>
                </c:pt>
                <c:pt idx="2752">
                  <c:v>0.144257</c:v>
                </c:pt>
                <c:pt idx="2753">
                  <c:v>0.14479899999999998</c:v>
                </c:pt>
                <c:pt idx="2754">
                  <c:v>0.14534249999999999</c:v>
                </c:pt>
                <c:pt idx="2755">
                  <c:v>0.14588799999999999</c:v>
                </c:pt>
                <c:pt idx="2756">
                  <c:v>0.1464345</c:v>
                </c:pt>
                <c:pt idx="2757">
                  <c:v>0.14698249999999999</c:v>
                </c:pt>
                <c:pt idx="2758">
                  <c:v>0.147532</c:v>
                </c:pt>
                <c:pt idx="2759">
                  <c:v>0.14808299999999999</c:v>
                </c:pt>
                <c:pt idx="2760">
                  <c:v>0.14863549999999998</c:v>
                </c:pt>
                <c:pt idx="2761">
                  <c:v>0.1491895</c:v>
                </c:pt>
                <c:pt idx="2762">
                  <c:v>0.14974499999999999</c:v>
                </c:pt>
                <c:pt idx="2763">
                  <c:v>0.15030199999999999</c:v>
                </c:pt>
                <c:pt idx="2764">
                  <c:v>0.15086049999999998</c:v>
                </c:pt>
                <c:pt idx="2765">
                  <c:v>0.15142049999999999</c:v>
                </c:pt>
                <c:pt idx="2766">
                  <c:v>0.15198200000000001</c:v>
                </c:pt>
                <c:pt idx="2767">
                  <c:v>0.15254499999999999</c:v>
                </c:pt>
                <c:pt idx="2768">
                  <c:v>0.15310949999999998</c:v>
                </c:pt>
                <c:pt idx="2769">
                  <c:v>0.15367549999999999</c:v>
                </c:pt>
                <c:pt idx="2770">
                  <c:v>0.15424299999999999</c:v>
                </c:pt>
                <c:pt idx="2771">
                  <c:v>0.15481200000000001</c:v>
                </c:pt>
                <c:pt idx="2772">
                  <c:v>0.15538249999999998</c:v>
                </c:pt>
                <c:pt idx="2773">
                  <c:v>0.15595499999999998</c:v>
                </c:pt>
                <c:pt idx="2774">
                  <c:v>0.15652849999999999</c:v>
                </c:pt>
                <c:pt idx="2775">
                  <c:v>0.15710350000000001</c:v>
                </c:pt>
                <c:pt idx="2776">
                  <c:v>0.15767999999999999</c:v>
                </c:pt>
                <c:pt idx="2777">
                  <c:v>0.15825849999999997</c:v>
                </c:pt>
                <c:pt idx="2778">
                  <c:v>0.15883799999999998</c:v>
                </c:pt>
                <c:pt idx="2779">
                  <c:v>0.15941899999999998</c:v>
                </c:pt>
                <c:pt idx="2780">
                  <c:v>0.16000199999999998</c:v>
                </c:pt>
                <c:pt idx="2781">
                  <c:v>0.16058599999999998</c:v>
                </c:pt>
                <c:pt idx="2782">
                  <c:v>0.16117200000000001</c:v>
                </c:pt>
                <c:pt idx="2783">
                  <c:v>0.16175899999999999</c:v>
                </c:pt>
                <c:pt idx="2784">
                  <c:v>0.16234799999999999</c:v>
                </c:pt>
                <c:pt idx="2785">
                  <c:v>0.16293849999999999</c:v>
                </c:pt>
                <c:pt idx="2786">
                  <c:v>0.16352999999999998</c:v>
                </c:pt>
                <c:pt idx="2787">
                  <c:v>0.16412349999999998</c:v>
                </c:pt>
                <c:pt idx="2788">
                  <c:v>0.16471849999999999</c:v>
                </c:pt>
                <c:pt idx="2789">
                  <c:v>0.16531499999999999</c:v>
                </c:pt>
                <c:pt idx="2790">
                  <c:v>0.16591299999999998</c:v>
                </c:pt>
                <c:pt idx="2791">
                  <c:v>0.16651249999999998</c:v>
                </c:pt>
                <c:pt idx="2792">
                  <c:v>0.1671135</c:v>
                </c:pt>
                <c:pt idx="2793">
                  <c:v>0.167716</c:v>
                </c:pt>
                <c:pt idx="2794">
                  <c:v>0.16832050000000001</c:v>
                </c:pt>
                <c:pt idx="2795">
                  <c:v>0.16892599999999999</c:v>
                </c:pt>
                <c:pt idx="2796">
                  <c:v>0.16953299999999999</c:v>
                </c:pt>
                <c:pt idx="2797">
                  <c:v>0.17014199999999999</c:v>
                </c:pt>
                <c:pt idx="2798">
                  <c:v>0.1707525</c:v>
                </c:pt>
                <c:pt idx="2799">
                  <c:v>0.17136399999999999</c:v>
                </c:pt>
                <c:pt idx="2800">
                  <c:v>0.17197750000000001</c:v>
                </c:pt>
                <c:pt idx="2801">
                  <c:v>0.17259249999999998</c:v>
                </c:pt>
                <c:pt idx="2802">
                  <c:v>0.173209</c:v>
                </c:pt>
                <c:pt idx="2803">
                  <c:v>0.17382700000000001</c:v>
                </c:pt>
                <c:pt idx="2804">
                  <c:v>0.17444649999999998</c:v>
                </c:pt>
                <c:pt idx="2805">
                  <c:v>0.17506799999999997</c:v>
                </c:pt>
                <c:pt idx="2806">
                  <c:v>0.17569049999999997</c:v>
                </c:pt>
                <c:pt idx="2807">
                  <c:v>0.176315</c:v>
                </c:pt>
                <c:pt idx="2808">
                  <c:v>0.17694049999999997</c:v>
                </c:pt>
                <c:pt idx="2809">
                  <c:v>0.17756799999999998</c:v>
                </c:pt>
                <c:pt idx="2810">
                  <c:v>0.17819699999999999</c:v>
                </c:pt>
                <c:pt idx="2811">
                  <c:v>0.17882749999999997</c:v>
                </c:pt>
                <c:pt idx="2812">
                  <c:v>0.17945949999999997</c:v>
                </c:pt>
                <c:pt idx="2813">
                  <c:v>0.18009299999999998</c:v>
                </c:pt>
                <c:pt idx="2814">
                  <c:v>0.180728</c:v>
                </c:pt>
                <c:pt idx="2815">
                  <c:v>0.181365</c:v>
                </c:pt>
                <c:pt idx="2816">
                  <c:v>0.18200299999999997</c:v>
                </c:pt>
                <c:pt idx="2817">
                  <c:v>0.182643</c:v>
                </c:pt>
                <c:pt idx="2818">
                  <c:v>0.18328449999999999</c:v>
                </c:pt>
                <c:pt idx="2819">
                  <c:v>0.18392749999999999</c:v>
                </c:pt>
                <c:pt idx="2820">
                  <c:v>0.18457199999999999</c:v>
                </c:pt>
                <c:pt idx="2821">
                  <c:v>0.18521799999999999</c:v>
                </c:pt>
                <c:pt idx="2822">
                  <c:v>0.18586549999999999</c:v>
                </c:pt>
                <c:pt idx="2823">
                  <c:v>0.18651500000000001</c:v>
                </c:pt>
                <c:pt idx="2824">
                  <c:v>0.18716549999999998</c:v>
                </c:pt>
                <c:pt idx="2825">
                  <c:v>0.18781800000000001</c:v>
                </c:pt>
                <c:pt idx="2826">
                  <c:v>0.188472</c:v>
                </c:pt>
                <c:pt idx="2827">
                  <c:v>0.18912749999999998</c:v>
                </c:pt>
                <c:pt idx="2828">
                  <c:v>0.18978449999999999</c:v>
                </c:pt>
                <c:pt idx="2829">
                  <c:v>0.190443</c:v>
                </c:pt>
                <c:pt idx="2830">
                  <c:v>0.19110350000000001</c:v>
                </c:pt>
                <c:pt idx="2831">
                  <c:v>0.19176499999999999</c:v>
                </c:pt>
                <c:pt idx="2832">
                  <c:v>0.19242849999999997</c:v>
                </c:pt>
                <c:pt idx="2833">
                  <c:v>0.19309349999999997</c:v>
                </c:pt>
                <c:pt idx="2834">
                  <c:v>0.19375999999999999</c:v>
                </c:pt>
                <c:pt idx="2835">
                  <c:v>0.19442799999999999</c:v>
                </c:pt>
                <c:pt idx="2836">
                  <c:v>0.19509799999999999</c:v>
                </c:pt>
                <c:pt idx="2837">
                  <c:v>0.195769</c:v>
                </c:pt>
                <c:pt idx="2838">
                  <c:v>0.19644200000000001</c:v>
                </c:pt>
                <c:pt idx="2839">
                  <c:v>0.1971165</c:v>
                </c:pt>
                <c:pt idx="2840">
                  <c:v>0.19779250000000001</c:v>
                </c:pt>
                <c:pt idx="2841">
                  <c:v>0.19846999999999998</c:v>
                </c:pt>
                <c:pt idx="2842">
                  <c:v>0.19914899999999999</c:v>
                </c:pt>
                <c:pt idx="2843">
                  <c:v>0.19983000000000001</c:v>
                </c:pt>
                <c:pt idx="2844">
                  <c:v>0.200512</c:v>
                </c:pt>
                <c:pt idx="2845">
                  <c:v>0.20119600000000001</c:v>
                </c:pt>
                <c:pt idx="2846">
                  <c:v>0.20188149999999996</c:v>
                </c:pt>
                <c:pt idx="2847">
                  <c:v>0.20256849999999998</c:v>
                </c:pt>
                <c:pt idx="2848">
                  <c:v>0.20325699999999997</c:v>
                </c:pt>
                <c:pt idx="2849">
                  <c:v>0.20394749999999998</c:v>
                </c:pt>
                <c:pt idx="2850">
                  <c:v>0.2046395</c:v>
                </c:pt>
                <c:pt idx="2851">
                  <c:v>0.20533299999999999</c:v>
                </c:pt>
                <c:pt idx="2852">
                  <c:v>0.20602799999999999</c:v>
                </c:pt>
                <c:pt idx="2853">
                  <c:v>0.20672449999999998</c:v>
                </c:pt>
                <c:pt idx="2854">
                  <c:v>0.20742249999999998</c:v>
                </c:pt>
                <c:pt idx="2855">
                  <c:v>0.20812249999999999</c:v>
                </c:pt>
                <c:pt idx="2856">
                  <c:v>0.20882399999999998</c:v>
                </c:pt>
                <c:pt idx="2857">
                  <c:v>0.20952649999999998</c:v>
                </c:pt>
                <c:pt idx="2858">
                  <c:v>0.21023149999999999</c:v>
                </c:pt>
                <c:pt idx="2859">
                  <c:v>0.2109375</c:v>
                </c:pt>
                <c:pt idx="2860">
                  <c:v>0.21164499999999997</c:v>
                </c:pt>
                <c:pt idx="2861">
                  <c:v>0.21235449999999997</c:v>
                </c:pt>
                <c:pt idx="2862">
                  <c:v>0.21306549999999999</c:v>
                </c:pt>
                <c:pt idx="2863">
                  <c:v>0.21377799999999997</c:v>
                </c:pt>
                <c:pt idx="2864">
                  <c:v>0.21449200000000002</c:v>
                </c:pt>
                <c:pt idx="2865">
                  <c:v>0.21520799999999998</c:v>
                </c:pt>
                <c:pt idx="2866">
                  <c:v>0.21592500000000001</c:v>
                </c:pt>
                <c:pt idx="2867">
                  <c:v>0.216644</c:v>
                </c:pt>
                <c:pt idx="2868">
                  <c:v>0.21736449999999999</c:v>
                </c:pt>
                <c:pt idx="2869">
                  <c:v>0.21808649999999999</c:v>
                </c:pt>
                <c:pt idx="2870">
                  <c:v>0.21881049999999999</c:v>
                </c:pt>
                <c:pt idx="2871">
                  <c:v>0.21953549999999997</c:v>
                </c:pt>
                <c:pt idx="2872">
                  <c:v>0.2202625</c:v>
                </c:pt>
                <c:pt idx="2873">
                  <c:v>0.22099099999999999</c:v>
                </c:pt>
                <c:pt idx="2874">
                  <c:v>0.221721</c:v>
                </c:pt>
                <c:pt idx="2875">
                  <c:v>0.22245299999999998</c:v>
                </c:pt>
                <c:pt idx="2876">
                  <c:v>0.223186</c:v>
                </c:pt>
                <c:pt idx="2877">
                  <c:v>0.22392100000000001</c:v>
                </c:pt>
                <c:pt idx="2878">
                  <c:v>0.22465749999999998</c:v>
                </c:pt>
                <c:pt idx="2879">
                  <c:v>0.22539549999999997</c:v>
                </c:pt>
                <c:pt idx="2880">
                  <c:v>0.226135</c:v>
                </c:pt>
                <c:pt idx="2881">
                  <c:v>0.22687649999999998</c:v>
                </c:pt>
                <c:pt idx="2882">
                  <c:v>0.22761949999999997</c:v>
                </c:pt>
                <c:pt idx="2883">
                  <c:v>0.22836399999999998</c:v>
                </c:pt>
                <c:pt idx="2884">
                  <c:v>0.22911000000000001</c:v>
                </c:pt>
                <c:pt idx="2885">
                  <c:v>0.22985749999999999</c:v>
                </c:pt>
                <c:pt idx="2886">
                  <c:v>0.23060699999999998</c:v>
                </c:pt>
                <c:pt idx="2887">
                  <c:v>0.23135800000000001</c:v>
                </c:pt>
                <c:pt idx="2888">
                  <c:v>0.2321105</c:v>
                </c:pt>
                <c:pt idx="2889">
                  <c:v>0.2328645</c:v>
                </c:pt>
                <c:pt idx="2890">
                  <c:v>0.23361999999999999</c:v>
                </c:pt>
                <c:pt idx="2891">
                  <c:v>0.23437749999999999</c:v>
                </c:pt>
                <c:pt idx="2892">
                  <c:v>0.2351365</c:v>
                </c:pt>
                <c:pt idx="2893">
                  <c:v>0.235897</c:v>
                </c:pt>
                <c:pt idx="2894">
                  <c:v>0.23665899999999998</c:v>
                </c:pt>
                <c:pt idx="2895">
                  <c:v>0.23742249999999998</c:v>
                </c:pt>
                <c:pt idx="2896">
                  <c:v>0.23818800000000001</c:v>
                </c:pt>
                <c:pt idx="2897">
                  <c:v>0.238955</c:v>
                </c:pt>
                <c:pt idx="2898">
                  <c:v>0.23972349999999998</c:v>
                </c:pt>
                <c:pt idx="2899">
                  <c:v>0.2404935</c:v>
                </c:pt>
                <c:pt idx="2900">
                  <c:v>0.24126549999999999</c:v>
                </c:pt>
                <c:pt idx="2901">
                  <c:v>0.24203849999999999</c:v>
                </c:pt>
                <c:pt idx="2902">
                  <c:v>0.24281349999999999</c:v>
                </c:pt>
                <c:pt idx="2903">
                  <c:v>0.24358999999999997</c:v>
                </c:pt>
                <c:pt idx="2904">
                  <c:v>0.24436849999999999</c:v>
                </c:pt>
                <c:pt idx="2905">
                  <c:v>0.24514799999999998</c:v>
                </c:pt>
                <c:pt idx="2906">
                  <c:v>0.24592949999999997</c:v>
                </c:pt>
                <c:pt idx="2907">
                  <c:v>0.24671249999999997</c:v>
                </c:pt>
                <c:pt idx="2908">
                  <c:v>0.24749699999999999</c:v>
                </c:pt>
                <c:pt idx="2909">
                  <c:v>0.248283</c:v>
                </c:pt>
                <c:pt idx="2910">
                  <c:v>0.24907100000000001</c:v>
                </c:pt>
                <c:pt idx="2911">
                  <c:v>0.24986</c:v>
                </c:pt>
                <c:pt idx="2912">
                  <c:v>0.25065099999999996</c:v>
                </c:pt>
                <c:pt idx="2913">
                  <c:v>0.25144349999999999</c:v>
                </c:pt>
                <c:pt idx="2914">
                  <c:v>0.25223800000000002</c:v>
                </c:pt>
                <c:pt idx="2915">
                  <c:v>0.25303349999999997</c:v>
                </c:pt>
                <c:pt idx="2916">
                  <c:v>0.25383099999999997</c:v>
                </c:pt>
                <c:pt idx="2917">
                  <c:v>0.25462999999999997</c:v>
                </c:pt>
                <c:pt idx="2918">
                  <c:v>0.2554305</c:v>
                </c:pt>
                <c:pt idx="2919">
                  <c:v>0.25623249999999997</c:v>
                </c:pt>
                <c:pt idx="2920">
                  <c:v>0.2570365</c:v>
                </c:pt>
                <c:pt idx="2921">
                  <c:v>0.25784199999999996</c:v>
                </c:pt>
                <c:pt idx="2922">
                  <c:v>0.25864899999999996</c:v>
                </c:pt>
                <c:pt idx="2923">
                  <c:v>0.25945750000000001</c:v>
                </c:pt>
                <c:pt idx="2924">
                  <c:v>0.26026749999999998</c:v>
                </c:pt>
                <c:pt idx="2925">
                  <c:v>0.26107950000000002</c:v>
                </c:pt>
                <c:pt idx="2926">
                  <c:v>0.26189299999999999</c:v>
                </c:pt>
                <c:pt idx="2927">
                  <c:v>0.262708</c:v>
                </c:pt>
                <c:pt idx="2928">
                  <c:v>0.26352449999999999</c:v>
                </c:pt>
                <c:pt idx="2929">
                  <c:v>0.26434249999999998</c:v>
                </c:pt>
                <c:pt idx="2930">
                  <c:v>0.26516250000000002</c:v>
                </c:pt>
                <c:pt idx="2931">
                  <c:v>0.26598349999999998</c:v>
                </c:pt>
                <c:pt idx="2932">
                  <c:v>0.2668065</c:v>
                </c:pt>
                <c:pt idx="2933">
                  <c:v>0.26763149999999997</c:v>
                </c:pt>
                <c:pt idx="2934">
                  <c:v>0.26845750000000002</c:v>
                </c:pt>
                <c:pt idx="2935">
                  <c:v>0.269285</c:v>
                </c:pt>
                <c:pt idx="2936">
                  <c:v>0.27011449999999998</c:v>
                </c:pt>
                <c:pt idx="2937">
                  <c:v>0.27094549999999995</c:v>
                </c:pt>
                <c:pt idx="2938">
                  <c:v>0.27177799999999996</c:v>
                </c:pt>
                <c:pt idx="2939">
                  <c:v>0.27261199999999997</c:v>
                </c:pt>
                <c:pt idx="2940">
                  <c:v>0.27344799999999997</c:v>
                </c:pt>
                <c:pt idx="2941">
                  <c:v>0.274285</c:v>
                </c:pt>
                <c:pt idx="2942">
                  <c:v>0.27512399999999998</c:v>
                </c:pt>
                <c:pt idx="2943">
                  <c:v>0.2759645</c:v>
                </c:pt>
                <c:pt idx="2944">
                  <c:v>0.27680699999999997</c:v>
                </c:pt>
                <c:pt idx="2945">
                  <c:v>0.27765049999999997</c:v>
                </c:pt>
                <c:pt idx="2946">
                  <c:v>0.27849550000000001</c:v>
                </c:pt>
                <c:pt idx="2947">
                  <c:v>0.27934249999999999</c:v>
                </c:pt>
                <c:pt idx="2948">
                  <c:v>0.28019100000000002</c:v>
                </c:pt>
                <c:pt idx="2949">
                  <c:v>0.28104099999999999</c:v>
                </c:pt>
                <c:pt idx="2950">
                  <c:v>0.28189249999999999</c:v>
                </c:pt>
                <c:pt idx="2951">
                  <c:v>0.282746</c:v>
                </c:pt>
                <c:pt idx="2952">
                  <c:v>0.28360099999999999</c:v>
                </c:pt>
                <c:pt idx="2953">
                  <c:v>0.28445700000000002</c:v>
                </c:pt>
                <c:pt idx="2954">
                  <c:v>0.28531499999999999</c:v>
                </c:pt>
                <c:pt idx="2955">
                  <c:v>0.2861745</c:v>
                </c:pt>
                <c:pt idx="2956">
                  <c:v>0.28703599999999996</c:v>
                </c:pt>
                <c:pt idx="2957">
                  <c:v>0.28789849999999995</c:v>
                </c:pt>
                <c:pt idx="2958">
                  <c:v>0.28876299999999999</c:v>
                </c:pt>
                <c:pt idx="2959">
                  <c:v>0.28962849999999996</c:v>
                </c:pt>
                <c:pt idx="2960">
                  <c:v>0.29049599999999998</c:v>
                </c:pt>
                <c:pt idx="2961">
                  <c:v>0.29136499999999999</c:v>
                </c:pt>
                <c:pt idx="2962">
                  <c:v>0.292236</c:v>
                </c:pt>
                <c:pt idx="2963">
                  <c:v>0.29310799999999998</c:v>
                </c:pt>
                <c:pt idx="2964">
                  <c:v>0.29398199999999997</c:v>
                </c:pt>
                <c:pt idx="2965">
                  <c:v>0.29485699999999998</c:v>
                </c:pt>
                <c:pt idx="2966">
                  <c:v>0.295734</c:v>
                </c:pt>
                <c:pt idx="2967">
                  <c:v>0.2966125</c:v>
                </c:pt>
                <c:pt idx="2968">
                  <c:v>0.29749249999999999</c:v>
                </c:pt>
                <c:pt idx="2969">
                  <c:v>0.29837449999999999</c:v>
                </c:pt>
                <c:pt idx="2970">
                  <c:v>0.29925750000000001</c:v>
                </c:pt>
                <c:pt idx="2971">
                  <c:v>0.30014200000000002</c:v>
                </c:pt>
                <c:pt idx="2972">
                  <c:v>0.30102849999999998</c:v>
                </c:pt>
                <c:pt idx="2973">
                  <c:v>0.30191649999999998</c:v>
                </c:pt>
                <c:pt idx="2974">
                  <c:v>0.30280600000000002</c:v>
                </c:pt>
                <c:pt idx="2975">
                  <c:v>0.30369699999999999</c:v>
                </c:pt>
                <c:pt idx="2976">
                  <c:v>0.30458949999999996</c:v>
                </c:pt>
                <c:pt idx="2977">
                  <c:v>0.30548349999999996</c:v>
                </c:pt>
                <c:pt idx="2978">
                  <c:v>0.30637949999999997</c:v>
                </c:pt>
                <c:pt idx="2979">
                  <c:v>0.30727649999999995</c:v>
                </c:pt>
                <c:pt idx="2980">
                  <c:v>0.30817549999999999</c:v>
                </c:pt>
                <c:pt idx="2981">
                  <c:v>0.30907599999999996</c:v>
                </c:pt>
                <c:pt idx="2982">
                  <c:v>0.30997799999999998</c:v>
                </c:pt>
                <c:pt idx="2983">
                  <c:v>0.31088149999999998</c:v>
                </c:pt>
                <c:pt idx="2984">
                  <c:v>0.31178649999999997</c:v>
                </c:pt>
                <c:pt idx="2985">
                  <c:v>0.312693</c:v>
                </c:pt>
                <c:pt idx="2986">
                  <c:v>0.31360100000000002</c:v>
                </c:pt>
                <c:pt idx="2987">
                  <c:v>0.31451099999999999</c:v>
                </c:pt>
                <c:pt idx="2988">
                  <c:v>0.31542199999999998</c:v>
                </c:pt>
                <c:pt idx="2989">
                  <c:v>0.31633499999999998</c:v>
                </c:pt>
                <c:pt idx="2990">
                  <c:v>0.317249</c:v>
                </c:pt>
                <c:pt idx="2991">
                  <c:v>0.31816499999999998</c:v>
                </c:pt>
                <c:pt idx="2992">
                  <c:v>0.31908249999999999</c:v>
                </c:pt>
                <c:pt idx="2993">
                  <c:v>0.32000149999999994</c:v>
                </c:pt>
                <c:pt idx="2994">
                  <c:v>0.32092199999999999</c:v>
                </c:pt>
                <c:pt idx="2995">
                  <c:v>0.32184400000000002</c:v>
                </c:pt>
                <c:pt idx="2996">
                  <c:v>0.32276749999999998</c:v>
                </c:pt>
                <c:pt idx="2997">
                  <c:v>0.32369249999999999</c:v>
                </c:pt>
                <c:pt idx="2998">
                  <c:v>0.32461899999999999</c:v>
                </c:pt>
                <c:pt idx="2999">
                  <c:v>0.32554749999999999</c:v>
                </c:pt>
                <c:pt idx="3000">
                  <c:v>0.32647700000000002</c:v>
                </c:pt>
                <c:pt idx="3001">
                  <c:v>0.32740849999999999</c:v>
                </c:pt>
                <c:pt idx="3002">
                  <c:v>0.32834099999999994</c:v>
                </c:pt>
                <c:pt idx="3003">
                  <c:v>0.3292755</c:v>
                </c:pt>
                <c:pt idx="3004">
                  <c:v>0.33021099999999998</c:v>
                </c:pt>
                <c:pt idx="3005">
                  <c:v>0.33114850000000001</c:v>
                </c:pt>
                <c:pt idx="3006">
                  <c:v>0.33208699999999997</c:v>
                </c:pt>
                <c:pt idx="3007">
                  <c:v>0.33302749999999998</c:v>
                </c:pt>
                <c:pt idx="3008">
                  <c:v>0.33396949999999997</c:v>
                </c:pt>
                <c:pt idx="3009">
                  <c:v>0.3349125</c:v>
                </c:pt>
                <c:pt idx="3010">
                  <c:v>0.33585749999999998</c:v>
                </c:pt>
                <c:pt idx="3011">
                  <c:v>0.33680399999999999</c:v>
                </c:pt>
                <c:pt idx="3012">
                  <c:v>0.33775199999999994</c:v>
                </c:pt>
                <c:pt idx="3013">
                  <c:v>0.33870099999999997</c:v>
                </c:pt>
                <c:pt idx="3014">
                  <c:v>0.33965200000000001</c:v>
                </c:pt>
                <c:pt idx="3015">
                  <c:v>0.34060449999999998</c:v>
                </c:pt>
                <c:pt idx="3016">
                  <c:v>0.34155849999999999</c:v>
                </c:pt>
                <c:pt idx="3017">
                  <c:v>0.34251349999999997</c:v>
                </c:pt>
                <c:pt idx="3018">
                  <c:v>0.34347049999999996</c:v>
                </c:pt>
                <c:pt idx="3019">
                  <c:v>0.34442899999999999</c:v>
                </c:pt>
                <c:pt idx="3020">
                  <c:v>0.34538849999999999</c:v>
                </c:pt>
                <c:pt idx="3021">
                  <c:v>0.34634999999999999</c:v>
                </c:pt>
                <c:pt idx="3022">
                  <c:v>0.34731299999999998</c:v>
                </c:pt>
                <c:pt idx="3023">
                  <c:v>0.348277</c:v>
                </c:pt>
                <c:pt idx="3024">
                  <c:v>0.34924299999999997</c:v>
                </c:pt>
                <c:pt idx="3025">
                  <c:v>0.35020999999999997</c:v>
                </c:pt>
                <c:pt idx="3026">
                  <c:v>0.35117899999999996</c:v>
                </c:pt>
                <c:pt idx="3027">
                  <c:v>0.35214899999999999</c:v>
                </c:pt>
                <c:pt idx="3028">
                  <c:v>0.35312099999999996</c:v>
                </c:pt>
                <c:pt idx="3029">
                  <c:v>0.35409399999999996</c:v>
                </c:pt>
                <c:pt idx="3030">
                  <c:v>0.35506849999999995</c:v>
                </c:pt>
                <c:pt idx="3031">
                  <c:v>0.35604449999999999</c:v>
                </c:pt>
                <c:pt idx="3032">
                  <c:v>0.35702200000000001</c:v>
                </c:pt>
                <c:pt idx="3033">
                  <c:v>0.35800100000000001</c:v>
                </c:pt>
                <c:pt idx="3034">
                  <c:v>0.35898149999999995</c:v>
                </c:pt>
                <c:pt idx="3035">
                  <c:v>0.35996349999999999</c:v>
                </c:pt>
                <c:pt idx="3036">
                  <c:v>0.36094699999999996</c:v>
                </c:pt>
                <c:pt idx="3037">
                  <c:v>0.36193149999999996</c:v>
                </c:pt>
                <c:pt idx="3038">
                  <c:v>0.36291799999999996</c:v>
                </c:pt>
                <c:pt idx="3039">
                  <c:v>0.36390549999999999</c:v>
                </c:pt>
                <c:pt idx="3040">
                  <c:v>0.36489449999999995</c:v>
                </c:pt>
                <c:pt idx="3041">
                  <c:v>0.36588549999999997</c:v>
                </c:pt>
                <c:pt idx="3042">
                  <c:v>0.36687749999999997</c:v>
                </c:pt>
                <c:pt idx="3043">
                  <c:v>0.36787049999999999</c:v>
                </c:pt>
                <c:pt idx="3044">
                  <c:v>0.36886549999999996</c:v>
                </c:pt>
                <c:pt idx="3045">
                  <c:v>0.36986199999999997</c:v>
                </c:pt>
                <c:pt idx="3046">
                  <c:v>0.37085949999999995</c:v>
                </c:pt>
                <c:pt idx="3047">
                  <c:v>0.37185849999999998</c:v>
                </c:pt>
                <c:pt idx="3048">
                  <c:v>0.37285899999999994</c:v>
                </c:pt>
                <c:pt idx="3049">
                  <c:v>0.37386099999999994</c:v>
                </c:pt>
                <c:pt idx="3050">
                  <c:v>0.37486449999999993</c:v>
                </c:pt>
                <c:pt idx="3051">
                  <c:v>0.37586949999999997</c:v>
                </c:pt>
                <c:pt idx="3052">
                  <c:v>0.37687549999999997</c:v>
                </c:pt>
                <c:pt idx="3053">
                  <c:v>0.37788299999999997</c:v>
                </c:pt>
                <c:pt idx="3054">
                  <c:v>0.37889199999999995</c:v>
                </c:pt>
                <c:pt idx="3055">
                  <c:v>0.37990250000000003</c:v>
                </c:pt>
                <c:pt idx="3056">
                  <c:v>0.38091399999999997</c:v>
                </c:pt>
                <c:pt idx="3057">
                  <c:v>0.38192749999999998</c:v>
                </c:pt>
                <c:pt idx="3058">
                  <c:v>0.382942</c:v>
                </c:pt>
                <c:pt idx="3059">
                  <c:v>0.38395799999999997</c:v>
                </c:pt>
                <c:pt idx="3060">
                  <c:v>0.38497499999999996</c:v>
                </c:pt>
                <c:pt idx="3061">
                  <c:v>0.38599399999999995</c:v>
                </c:pt>
                <c:pt idx="3062">
                  <c:v>0.38701399999999997</c:v>
                </c:pt>
                <c:pt idx="3063">
                  <c:v>0.38803549999999998</c:v>
                </c:pt>
                <c:pt idx="3064">
                  <c:v>0.38905799999999996</c:v>
                </c:pt>
                <c:pt idx="3065">
                  <c:v>0.39008199999999998</c:v>
                </c:pt>
                <c:pt idx="3066">
                  <c:v>0.39110800000000001</c:v>
                </c:pt>
                <c:pt idx="3067">
                  <c:v>0.39213449999999994</c:v>
                </c:pt>
                <c:pt idx="3068">
                  <c:v>0.39316299999999998</c:v>
                </c:pt>
                <c:pt idx="3069">
                  <c:v>0.3941925</c:v>
                </c:pt>
                <c:pt idx="3070">
                  <c:v>0.39522349999999995</c:v>
                </c:pt>
                <c:pt idx="3071">
                  <c:v>0.39625549999999998</c:v>
                </c:pt>
                <c:pt idx="3072">
                  <c:v>0.39728899999999995</c:v>
                </c:pt>
                <c:pt idx="3073">
                  <c:v>0.39832399999999996</c:v>
                </c:pt>
                <c:pt idx="3074">
                  <c:v>0.39936050000000001</c:v>
                </c:pt>
                <c:pt idx="3075">
                  <c:v>0.40039799999999998</c:v>
                </c:pt>
                <c:pt idx="3076">
                  <c:v>0.40143699999999993</c:v>
                </c:pt>
                <c:pt idx="3077">
                  <c:v>0.40247699999999997</c:v>
                </c:pt>
                <c:pt idx="3078">
                  <c:v>0.4035185</c:v>
                </c:pt>
                <c:pt idx="3079">
                  <c:v>0.40456150000000002</c:v>
                </c:pt>
                <c:pt idx="3080">
                  <c:v>0.40560550000000001</c:v>
                </c:pt>
                <c:pt idx="3081">
                  <c:v>0.40665099999999998</c:v>
                </c:pt>
                <c:pt idx="3082">
                  <c:v>0.40769749999999999</c:v>
                </c:pt>
                <c:pt idx="3083">
                  <c:v>0.40874599999999994</c:v>
                </c:pt>
                <c:pt idx="3084">
                  <c:v>0.40979500000000002</c:v>
                </c:pt>
                <c:pt idx="3085">
                  <c:v>0.41084549999999997</c:v>
                </c:pt>
                <c:pt idx="3086">
                  <c:v>0.41189749999999997</c:v>
                </c:pt>
                <c:pt idx="3087">
                  <c:v>0.41295100000000001</c:v>
                </c:pt>
                <c:pt idx="3088">
                  <c:v>0.41400549999999997</c:v>
                </c:pt>
                <c:pt idx="3089">
                  <c:v>0.41506099999999996</c:v>
                </c:pt>
                <c:pt idx="3090">
                  <c:v>0.41611799999999993</c:v>
                </c:pt>
                <c:pt idx="3091">
                  <c:v>0.41717599999999999</c:v>
                </c:pt>
                <c:pt idx="3092">
                  <c:v>0.41823549999999998</c:v>
                </c:pt>
                <c:pt idx="3093">
                  <c:v>0.41929649999999996</c:v>
                </c:pt>
                <c:pt idx="3094">
                  <c:v>0.42035849999999997</c:v>
                </c:pt>
                <c:pt idx="3095">
                  <c:v>0.4214215</c:v>
                </c:pt>
                <c:pt idx="3096">
                  <c:v>0.42248599999999997</c:v>
                </c:pt>
                <c:pt idx="3097">
                  <c:v>0.42355199999999998</c:v>
                </c:pt>
                <c:pt idx="3098">
                  <c:v>0.42461899999999997</c:v>
                </c:pt>
                <c:pt idx="3099">
                  <c:v>0.42568699999999998</c:v>
                </c:pt>
                <c:pt idx="3100">
                  <c:v>0.42675649999999998</c:v>
                </c:pt>
                <c:pt idx="3101">
                  <c:v>0.42782699999999996</c:v>
                </c:pt>
                <c:pt idx="3102">
                  <c:v>0.42889899999999997</c:v>
                </c:pt>
                <c:pt idx="3103">
                  <c:v>0.42997199999999997</c:v>
                </c:pt>
                <c:pt idx="3104">
                  <c:v>0.43104599999999998</c:v>
                </c:pt>
                <c:pt idx="3105">
                  <c:v>0.43212149999999994</c:v>
                </c:pt>
                <c:pt idx="3106">
                  <c:v>0.43319799999999997</c:v>
                </c:pt>
                <c:pt idx="3107">
                  <c:v>0.43427599999999994</c:v>
                </c:pt>
                <c:pt idx="3108">
                  <c:v>0.43535499999999994</c:v>
                </c:pt>
                <c:pt idx="3109">
                  <c:v>0.43643500000000002</c:v>
                </c:pt>
                <c:pt idx="3110">
                  <c:v>0.43751650000000003</c:v>
                </c:pt>
                <c:pt idx="3111">
                  <c:v>0.43859899999999996</c:v>
                </c:pt>
                <c:pt idx="3112">
                  <c:v>0.43968249999999998</c:v>
                </c:pt>
                <c:pt idx="3113">
                  <c:v>0.44076749999999998</c:v>
                </c:pt>
                <c:pt idx="3114">
                  <c:v>0.44185349999999995</c:v>
                </c:pt>
                <c:pt idx="3115">
                  <c:v>0.44294050000000001</c:v>
                </c:pt>
                <c:pt idx="3116">
                  <c:v>0.44402900000000001</c:v>
                </c:pt>
                <c:pt idx="3117">
                  <c:v>0.44511799999999996</c:v>
                </c:pt>
                <c:pt idx="3118">
                  <c:v>0.44620849999999995</c:v>
                </c:pt>
                <c:pt idx="3119">
                  <c:v>0.44730049999999999</c:v>
                </c:pt>
                <c:pt idx="3120">
                  <c:v>0.44839299999999999</c:v>
                </c:pt>
                <c:pt idx="3121">
                  <c:v>0.44948699999999997</c:v>
                </c:pt>
                <c:pt idx="3122">
                  <c:v>0.45058199999999998</c:v>
                </c:pt>
                <c:pt idx="3123">
                  <c:v>0.45167799999999997</c:v>
                </c:pt>
                <c:pt idx="3124">
                  <c:v>0.4527755</c:v>
                </c:pt>
                <c:pt idx="3125">
                  <c:v>0.45387349999999999</c:v>
                </c:pt>
                <c:pt idx="3126">
                  <c:v>0.45497299999999996</c:v>
                </c:pt>
                <c:pt idx="3127">
                  <c:v>0.45607349999999997</c:v>
                </c:pt>
                <c:pt idx="3128">
                  <c:v>0.457175</c:v>
                </c:pt>
                <c:pt idx="3129">
                  <c:v>0.4582775</c:v>
                </c:pt>
                <c:pt idx="3130">
                  <c:v>0.45938149999999994</c:v>
                </c:pt>
                <c:pt idx="3131">
                  <c:v>0.46048600000000001</c:v>
                </c:pt>
                <c:pt idx="3132">
                  <c:v>0.46159199999999995</c:v>
                </c:pt>
                <c:pt idx="3133">
                  <c:v>0.46269850000000001</c:v>
                </c:pt>
                <c:pt idx="3134">
                  <c:v>0.46380650000000001</c:v>
                </c:pt>
                <c:pt idx="3135">
                  <c:v>0.46491549999999998</c:v>
                </c:pt>
                <c:pt idx="3136">
                  <c:v>0.46602549999999998</c:v>
                </c:pt>
                <c:pt idx="3137">
                  <c:v>0.46713650000000001</c:v>
                </c:pt>
                <c:pt idx="3138">
                  <c:v>0.46824850000000001</c:v>
                </c:pt>
                <c:pt idx="3139">
                  <c:v>0.46936149999999999</c:v>
                </c:pt>
                <c:pt idx="3140">
                  <c:v>0.47047499999999998</c:v>
                </c:pt>
                <c:pt idx="3141">
                  <c:v>0.47158999999999995</c:v>
                </c:pt>
                <c:pt idx="3142">
                  <c:v>0.47270600000000002</c:v>
                </c:pt>
                <c:pt idx="3143">
                  <c:v>0.47382299999999999</c:v>
                </c:pt>
                <c:pt idx="3144">
                  <c:v>0.47494099999999995</c:v>
                </c:pt>
                <c:pt idx="3145">
                  <c:v>0.47605999999999998</c:v>
                </c:pt>
                <c:pt idx="3146">
                  <c:v>0.47717999999999994</c:v>
                </c:pt>
                <c:pt idx="3147">
                  <c:v>0.47830099999999998</c:v>
                </c:pt>
                <c:pt idx="3148">
                  <c:v>0.47942249999999997</c:v>
                </c:pt>
                <c:pt idx="3149">
                  <c:v>0.48054550000000001</c:v>
                </c:pt>
                <c:pt idx="3150">
                  <c:v>0.48166899999999996</c:v>
                </c:pt>
                <c:pt idx="3151">
                  <c:v>0.48279349999999999</c:v>
                </c:pt>
                <c:pt idx="3152">
                  <c:v>0.4839195</c:v>
                </c:pt>
                <c:pt idx="3153">
                  <c:v>0.48504549999999996</c:v>
                </c:pt>
                <c:pt idx="3154">
                  <c:v>0.48617300000000002</c:v>
                </c:pt>
                <c:pt idx="3155">
                  <c:v>0.4873015</c:v>
                </c:pt>
                <c:pt idx="3156">
                  <c:v>0.48843049999999999</c:v>
                </c:pt>
                <c:pt idx="3157">
                  <c:v>0.48956100000000002</c:v>
                </c:pt>
                <c:pt idx="3158">
                  <c:v>0.49069199999999996</c:v>
                </c:pt>
                <c:pt idx="3159">
                  <c:v>0.49182349999999997</c:v>
                </c:pt>
                <c:pt idx="3160">
                  <c:v>0.49295650000000002</c:v>
                </c:pt>
                <c:pt idx="3161">
                  <c:v>0.49408999999999997</c:v>
                </c:pt>
                <c:pt idx="3162">
                  <c:v>0.49522450000000001</c:v>
                </c:pt>
                <c:pt idx="3163">
                  <c:v>0.49635999999999997</c:v>
                </c:pt>
                <c:pt idx="3164">
                  <c:v>0.49749599999999994</c:v>
                </c:pt>
                <c:pt idx="3165">
                  <c:v>0.49863299999999999</c:v>
                </c:pt>
                <c:pt idx="3166">
                  <c:v>0.49977100000000002</c:v>
                </c:pt>
                <c:pt idx="3167">
                  <c:v>0.50090950000000001</c:v>
                </c:pt>
                <c:pt idx="3168">
                  <c:v>0.50204899999999997</c:v>
                </c:pt>
                <c:pt idx="3169">
                  <c:v>0.50318949999999996</c:v>
                </c:pt>
                <c:pt idx="3170">
                  <c:v>0.50433050000000001</c:v>
                </c:pt>
                <c:pt idx="3171">
                  <c:v>0.50547249999999999</c:v>
                </c:pt>
                <c:pt idx="3172">
                  <c:v>0.50661499999999993</c:v>
                </c:pt>
                <c:pt idx="3173">
                  <c:v>0.50775849999999989</c:v>
                </c:pt>
                <c:pt idx="3174">
                  <c:v>0.50890249999999992</c:v>
                </c:pt>
                <c:pt idx="3175">
                  <c:v>0.51004749999999999</c:v>
                </c:pt>
                <c:pt idx="3176">
                  <c:v>0.51119349999999997</c:v>
                </c:pt>
                <c:pt idx="3177">
                  <c:v>0.51234000000000002</c:v>
                </c:pt>
                <c:pt idx="3178">
                  <c:v>0.51348749999999999</c:v>
                </c:pt>
                <c:pt idx="3179">
                  <c:v>0.51463549999999991</c:v>
                </c:pt>
                <c:pt idx="3180">
                  <c:v>0.51578400000000002</c:v>
                </c:pt>
                <c:pt idx="3181">
                  <c:v>0.51693349999999993</c:v>
                </c:pt>
                <c:pt idx="3182">
                  <c:v>0.51808350000000003</c:v>
                </c:pt>
                <c:pt idx="3183">
                  <c:v>0.51923450000000004</c:v>
                </c:pt>
                <c:pt idx="3184">
                  <c:v>0.5203859999999999</c:v>
                </c:pt>
                <c:pt idx="3185">
                  <c:v>0.52153850000000002</c:v>
                </c:pt>
                <c:pt idx="3186">
                  <c:v>0.52269149999999998</c:v>
                </c:pt>
                <c:pt idx="3187">
                  <c:v>0.52384500000000001</c:v>
                </c:pt>
                <c:pt idx="3188">
                  <c:v>0.52499899999999999</c:v>
                </c:pt>
                <c:pt idx="3189">
                  <c:v>0.52615400000000001</c:v>
                </c:pt>
                <c:pt idx="3190">
                  <c:v>0.52730949999999999</c:v>
                </c:pt>
                <c:pt idx="3191">
                  <c:v>0.52846599999999999</c:v>
                </c:pt>
                <c:pt idx="3192">
                  <c:v>0.52962299999999995</c:v>
                </c:pt>
                <c:pt idx="3193">
                  <c:v>0.53078049999999999</c:v>
                </c:pt>
                <c:pt idx="3194">
                  <c:v>0.53193849999999998</c:v>
                </c:pt>
                <c:pt idx="3195">
                  <c:v>0.53309699999999993</c:v>
                </c:pt>
                <c:pt idx="3196">
                  <c:v>0.53425649999999991</c:v>
                </c:pt>
                <c:pt idx="3197">
                  <c:v>0.53541649999999996</c:v>
                </c:pt>
                <c:pt idx="3198">
                  <c:v>0.53657650000000001</c:v>
                </c:pt>
                <c:pt idx="3199">
                  <c:v>0.53773799999999994</c:v>
                </c:pt>
                <c:pt idx="3200">
                  <c:v>0.53889949999999998</c:v>
                </c:pt>
                <c:pt idx="3201">
                  <c:v>0.54006149999999997</c:v>
                </c:pt>
                <c:pt idx="3202">
                  <c:v>0.5412245</c:v>
                </c:pt>
                <c:pt idx="3203">
                  <c:v>0.54238750000000002</c:v>
                </c:pt>
                <c:pt idx="3204">
                  <c:v>0.54355149999999997</c:v>
                </c:pt>
                <c:pt idx="3205">
                  <c:v>0.54471599999999998</c:v>
                </c:pt>
                <c:pt idx="3206">
                  <c:v>0.54588049999999999</c:v>
                </c:pt>
                <c:pt idx="3207">
                  <c:v>0.54704599999999992</c:v>
                </c:pt>
                <c:pt idx="3208">
                  <c:v>0.54821199999999992</c:v>
                </c:pt>
                <c:pt idx="3209">
                  <c:v>0.54937800000000003</c:v>
                </c:pt>
                <c:pt idx="3210">
                  <c:v>0.55054499999999995</c:v>
                </c:pt>
                <c:pt idx="3211">
                  <c:v>0.55171249999999994</c:v>
                </c:pt>
                <c:pt idx="3212">
                  <c:v>0.55287999999999993</c:v>
                </c:pt>
                <c:pt idx="3213">
                  <c:v>0.55404799999999998</c:v>
                </c:pt>
                <c:pt idx="3214">
                  <c:v>0.55521699999999996</c:v>
                </c:pt>
                <c:pt idx="3215">
                  <c:v>0.55638600000000005</c:v>
                </c:pt>
                <c:pt idx="3216">
                  <c:v>0.55755549999999998</c:v>
                </c:pt>
                <c:pt idx="3217">
                  <c:v>0.55872549999999999</c:v>
                </c:pt>
                <c:pt idx="3218">
                  <c:v>0.55989549999999999</c:v>
                </c:pt>
                <c:pt idx="3219">
                  <c:v>0.56106650000000002</c:v>
                </c:pt>
                <c:pt idx="3220">
                  <c:v>0.56223749999999995</c:v>
                </c:pt>
                <c:pt idx="3221">
                  <c:v>0.56340899999999994</c:v>
                </c:pt>
                <c:pt idx="3222">
                  <c:v>0.56458099999999989</c:v>
                </c:pt>
                <c:pt idx="3223">
                  <c:v>0.56575299999999995</c:v>
                </c:pt>
                <c:pt idx="3224">
                  <c:v>0.56692549999999997</c:v>
                </c:pt>
                <c:pt idx="3225">
                  <c:v>0.56809849999999995</c:v>
                </c:pt>
                <c:pt idx="3226">
                  <c:v>0.56927199999999989</c:v>
                </c:pt>
                <c:pt idx="3227">
                  <c:v>0.57044549999999994</c:v>
                </c:pt>
                <c:pt idx="3228">
                  <c:v>0.57161949999999995</c:v>
                </c:pt>
                <c:pt idx="3229">
                  <c:v>0.57279349999999996</c:v>
                </c:pt>
                <c:pt idx="3230">
                  <c:v>0.57396799999999992</c:v>
                </c:pt>
                <c:pt idx="3231">
                  <c:v>0.57514299999999996</c:v>
                </c:pt>
                <c:pt idx="3232">
                  <c:v>0.57631799999999989</c:v>
                </c:pt>
                <c:pt idx="3233">
                  <c:v>0.57749349999999999</c:v>
                </c:pt>
                <c:pt idx="3234">
                  <c:v>0.57866899999999999</c:v>
                </c:pt>
                <c:pt idx="3235">
                  <c:v>0.57984449999999998</c:v>
                </c:pt>
                <c:pt idx="3236">
                  <c:v>0.5810209999999999</c:v>
                </c:pt>
                <c:pt idx="3237">
                  <c:v>0.58219699999999996</c:v>
                </c:pt>
                <c:pt idx="3238">
                  <c:v>0.58337349999999999</c:v>
                </c:pt>
                <c:pt idx="3239">
                  <c:v>0.58455049999999997</c:v>
                </c:pt>
                <c:pt idx="3240">
                  <c:v>0.585727</c:v>
                </c:pt>
                <c:pt idx="3241">
                  <c:v>0.58690399999999998</c:v>
                </c:pt>
                <c:pt idx="3242">
                  <c:v>0.58808149999999992</c:v>
                </c:pt>
                <c:pt idx="3243">
                  <c:v>0.58925899999999998</c:v>
                </c:pt>
                <c:pt idx="3244">
                  <c:v>0.59043650000000003</c:v>
                </c:pt>
                <c:pt idx="3245">
                  <c:v>0.59161449999999993</c:v>
                </c:pt>
                <c:pt idx="3246">
                  <c:v>0.59279199999999999</c:v>
                </c:pt>
                <c:pt idx="3247">
                  <c:v>0.59397</c:v>
                </c:pt>
                <c:pt idx="3248">
                  <c:v>0.59514849999999997</c:v>
                </c:pt>
                <c:pt idx="3249">
                  <c:v>0.59632649999999998</c:v>
                </c:pt>
                <c:pt idx="3250">
                  <c:v>0.59750499999999995</c:v>
                </c:pt>
                <c:pt idx="3251">
                  <c:v>0.59868349999999992</c:v>
                </c:pt>
                <c:pt idx="3252">
                  <c:v>0.59986200000000001</c:v>
                </c:pt>
                <c:pt idx="3253">
                  <c:v>0.60104049999999998</c:v>
                </c:pt>
                <c:pt idx="3254">
                  <c:v>0.60221899999999995</c:v>
                </c:pt>
                <c:pt idx="3255">
                  <c:v>0.60339749999999992</c:v>
                </c:pt>
                <c:pt idx="3256">
                  <c:v>0.60457649999999996</c:v>
                </c:pt>
                <c:pt idx="3257">
                  <c:v>0.60575499999999993</c:v>
                </c:pt>
                <c:pt idx="3258">
                  <c:v>0.60693350000000001</c:v>
                </c:pt>
                <c:pt idx="3259">
                  <c:v>0.60811249999999994</c:v>
                </c:pt>
                <c:pt idx="3260">
                  <c:v>0.60929099999999992</c:v>
                </c:pt>
                <c:pt idx="3261">
                  <c:v>0.61046999999999996</c:v>
                </c:pt>
                <c:pt idx="3262">
                  <c:v>0.61164849999999993</c:v>
                </c:pt>
                <c:pt idx="3263">
                  <c:v>0.61282700000000001</c:v>
                </c:pt>
                <c:pt idx="3264">
                  <c:v>0.61400549999999998</c:v>
                </c:pt>
                <c:pt idx="3265">
                  <c:v>0.61518399999999995</c:v>
                </c:pt>
                <c:pt idx="3266">
                  <c:v>0.61636249999999992</c:v>
                </c:pt>
                <c:pt idx="3267">
                  <c:v>0.61754100000000001</c:v>
                </c:pt>
                <c:pt idx="3268">
                  <c:v>0.61871900000000002</c:v>
                </c:pt>
                <c:pt idx="3269">
                  <c:v>0.61989749999999999</c:v>
                </c:pt>
                <c:pt idx="3270">
                  <c:v>0.62107549999999989</c:v>
                </c:pt>
                <c:pt idx="3271">
                  <c:v>0.62225299999999995</c:v>
                </c:pt>
                <c:pt idx="3272">
                  <c:v>0.62343099999999996</c:v>
                </c:pt>
                <c:pt idx="3273">
                  <c:v>0.6246084999999999</c:v>
                </c:pt>
                <c:pt idx="3274">
                  <c:v>0.62578599999999995</c:v>
                </c:pt>
                <c:pt idx="3275">
                  <c:v>0.6269634999999999</c:v>
                </c:pt>
                <c:pt idx="3276">
                  <c:v>0.62814049999999988</c:v>
                </c:pt>
                <c:pt idx="3277">
                  <c:v>0.62931749999999986</c:v>
                </c:pt>
                <c:pt idx="3278">
                  <c:v>0.630494</c:v>
                </c:pt>
                <c:pt idx="3279">
                  <c:v>0.63167050000000002</c:v>
                </c:pt>
                <c:pt idx="3280">
                  <c:v>0.63284649999999998</c:v>
                </c:pt>
                <c:pt idx="3281">
                  <c:v>0.63402249999999993</c:v>
                </c:pt>
                <c:pt idx="3282">
                  <c:v>0.6351985</c:v>
                </c:pt>
                <c:pt idx="3283">
                  <c:v>0.63637399999999988</c:v>
                </c:pt>
                <c:pt idx="3284">
                  <c:v>0.63754900000000003</c:v>
                </c:pt>
                <c:pt idx="3285">
                  <c:v>0.63872399999999996</c:v>
                </c:pt>
                <c:pt idx="3286">
                  <c:v>0.639899</c:v>
                </c:pt>
                <c:pt idx="3287">
                  <c:v>0.641073</c:v>
                </c:pt>
                <c:pt idx="3288">
                  <c:v>0.6422469999999999</c:v>
                </c:pt>
                <c:pt idx="3289">
                  <c:v>0.64342099999999991</c:v>
                </c:pt>
                <c:pt idx="3290">
                  <c:v>0.644594</c:v>
                </c:pt>
                <c:pt idx="3291">
                  <c:v>0.64576699999999998</c:v>
                </c:pt>
                <c:pt idx="3292">
                  <c:v>0.64693999999999996</c:v>
                </c:pt>
                <c:pt idx="3293">
                  <c:v>0.64811199999999991</c:v>
                </c:pt>
                <c:pt idx="3294">
                  <c:v>0.64928399999999997</c:v>
                </c:pt>
                <c:pt idx="3295">
                  <c:v>0.65045549999999985</c:v>
                </c:pt>
                <c:pt idx="3296">
                  <c:v>0.6516265</c:v>
                </c:pt>
                <c:pt idx="3297">
                  <c:v>0.65279699999999996</c:v>
                </c:pt>
                <c:pt idx="3298">
                  <c:v>0.65396699999999996</c:v>
                </c:pt>
                <c:pt idx="3299">
                  <c:v>0.65513699999999986</c:v>
                </c:pt>
                <c:pt idx="3300">
                  <c:v>0.6563064999999999</c:v>
                </c:pt>
                <c:pt idx="3301">
                  <c:v>0.65747499999999992</c:v>
                </c:pt>
                <c:pt idx="3302">
                  <c:v>0.65864349999999994</c:v>
                </c:pt>
                <c:pt idx="3303">
                  <c:v>0.6598115</c:v>
                </c:pt>
                <c:pt idx="3304">
                  <c:v>0.66097849999999991</c:v>
                </c:pt>
                <c:pt idx="3305">
                  <c:v>0.66214549999999994</c:v>
                </c:pt>
                <c:pt idx="3306">
                  <c:v>0.66331200000000001</c:v>
                </c:pt>
                <c:pt idx="3307">
                  <c:v>0.66447749999999994</c:v>
                </c:pt>
                <c:pt idx="3308">
                  <c:v>0.66564250000000003</c:v>
                </c:pt>
                <c:pt idx="3309">
                  <c:v>0.66680749999999989</c:v>
                </c:pt>
                <c:pt idx="3310">
                  <c:v>0.66797149999999994</c:v>
                </c:pt>
                <c:pt idx="3311">
                  <c:v>0.66913499999999992</c:v>
                </c:pt>
                <c:pt idx="3312">
                  <c:v>0.67029799999999995</c:v>
                </c:pt>
                <c:pt idx="3313">
                  <c:v>0.67145999999999995</c:v>
                </c:pt>
                <c:pt idx="3314">
                  <c:v>0.67262149999999998</c:v>
                </c:pt>
                <c:pt idx="3315">
                  <c:v>0.67378249999999995</c:v>
                </c:pt>
                <c:pt idx="3316">
                  <c:v>0.67494299999999985</c:v>
                </c:pt>
                <c:pt idx="3317">
                  <c:v>0.6761029999999999</c:v>
                </c:pt>
                <c:pt idx="3318">
                  <c:v>0.67726199999999992</c:v>
                </c:pt>
                <c:pt idx="3319">
                  <c:v>0.67841999999999991</c:v>
                </c:pt>
                <c:pt idx="3320">
                  <c:v>0.6795779999999999</c:v>
                </c:pt>
                <c:pt idx="3321">
                  <c:v>0.68073449999999991</c:v>
                </c:pt>
                <c:pt idx="3322">
                  <c:v>0.68189100000000002</c:v>
                </c:pt>
                <c:pt idx="3323">
                  <c:v>0.68304649999999989</c:v>
                </c:pt>
                <c:pt idx="3324">
                  <c:v>0.68420099999999995</c:v>
                </c:pt>
                <c:pt idx="3325">
                  <c:v>0.68535499999999994</c:v>
                </c:pt>
                <c:pt idx="3326">
                  <c:v>0.68650849999999997</c:v>
                </c:pt>
                <c:pt idx="3327">
                  <c:v>0.68766099999999997</c:v>
                </c:pt>
                <c:pt idx="3328">
                  <c:v>0.68881250000000005</c:v>
                </c:pt>
                <c:pt idx="3329">
                  <c:v>0.68996349999999995</c:v>
                </c:pt>
                <c:pt idx="3330">
                  <c:v>0.69111349999999994</c:v>
                </c:pt>
                <c:pt idx="3331">
                  <c:v>0.6922625</c:v>
                </c:pt>
                <c:pt idx="3332">
                  <c:v>0.693411</c:v>
                </c:pt>
                <c:pt idx="3333">
                  <c:v>0.69455849999999997</c:v>
                </c:pt>
                <c:pt idx="3334">
                  <c:v>0.69570499999999991</c:v>
                </c:pt>
                <c:pt idx="3335">
                  <c:v>0.696851</c:v>
                </c:pt>
                <c:pt idx="3336">
                  <c:v>0.69799549999999999</c:v>
                </c:pt>
                <c:pt idx="3337">
                  <c:v>0.69913950000000002</c:v>
                </c:pt>
                <c:pt idx="3338">
                  <c:v>0.70028249999999992</c:v>
                </c:pt>
                <c:pt idx="3339">
                  <c:v>0.70142499999999997</c:v>
                </c:pt>
                <c:pt idx="3340">
                  <c:v>0.70256600000000002</c:v>
                </c:pt>
                <c:pt idx="3341">
                  <c:v>0.70370600000000005</c:v>
                </c:pt>
                <c:pt idx="3342">
                  <c:v>0.70484550000000001</c:v>
                </c:pt>
                <c:pt idx="3343">
                  <c:v>0.70598349999999999</c:v>
                </c:pt>
                <c:pt idx="3344">
                  <c:v>0.707121</c:v>
                </c:pt>
                <c:pt idx="3345">
                  <c:v>0.70825749999999998</c:v>
                </c:pt>
                <c:pt idx="3346">
                  <c:v>0.70939249999999987</c:v>
                </c:pt>
                <c:pt idx="3347">
                  <c:v>0.71052699999999991</c:v>
                </c:pt>
                <c:pt idx="3348">
                  <c:v>0.71165999999999985</c:v>
                </c:pt>
                <c:pt idx="3349">
                  <c:v>0.71279199999999998</c:v>
                </c:pt>
                <c:pt idx="3350">
                  <c:v>0.71392349999999993</c:v>
                </c:pt>
                <c:pt idx="3351">
                  <c:v>0.7150534999999999</c:v>
                </c:pt>
                <c:pt idx="3352">
                  <c:v>0.71618199999999999</c:v>
                </c:pt>
                <c:pt idx="3353">
                  <c:v>0.71731</c:v>
                </c:pt>
                <c:pt idx="3354">
                  <c:v>0.71843649999999992</c:v>
                </c:pt>
                <c:pt idx="3355">
                  <c:v>0.71956249999999999</c:v>
                </c:pt>
                <c:pt idx="3356">
                  <c:v>0.72068699999999997</c:v>
                </c:pt>
                <c:pt idx="3357">
                  <c:v>0.72180999999999995</c:v>
                </c:pt>
                <c:pt idx="3358">
                  <c:v>0.72293200000000002</c:v>
                </c:pt>
                <c:pt idx="3359">
                  <c:v>0.72405300000000006</c:v>
                </c:pt>
                <c:pt idx="3360">
                  <c:v>0.72517300000000007</c:v>
                </c:pt>
                <c:pt idx="3361">
                  <c:v>0.72629149999999998</c:v>
                </c:pt>
                <c:pt idx="3362">
                  <c:v>0.72740899999999997</c:v>
                </c:pt>
                <c:pt idx="3363">
                  <c:v>0.72852499999999998</c:v>
                </c:pt>
                <c:pt idx="3364">
                  <c:v>0.72963999999999996</c:v>
                </c:pt>
                <c:pt idx="3365">
                  <c:v>0.73075349999999994</c:v>
                </c:pt>
                <c:pt idx="3366">
                  <c:v>0.73186600000000002</c:v>
                </c:pt>
                <c:pt idx="3367">
                  <c:v>0.73297699999999988</c:v>
                </c:pt>
                <c:pt idx="3368">
                  <c:v>0.73408699999999993</c:v>
                </c:pt>
                <c:pt idx="3369">
                  <c:v>0.7351955</c:v>
                </c:pt>
                <c:pt idx="3370">
                  <c:v>0.73630249999999986</c:v>
                </c:pt>
                <c:pt idx="3371">
                  <c:v>0.73740849999999991</c:v>
                </c:pt>
                <c:pt idx="3372">
                  <c:v>0.73851299999999986</c:v>
                </c:pt>
                <c:pt idx="3373">
                  <c:v>0.73961650000000001</c:v>
                </c:pt>
                <c:pt idx="3374">
                  <c:v>0.74071799999999988</c:v>
                </c:pt>
                <c:pt idx="3375">
                  <c:v>0.74181849999999994</c:v>
                </c:pt>
                <c:pt idx="3376">
                  <c:v>0.74291750000000001</c:v>
                </c:pt>
                <c:pt idx="3377">
                  <c:v>0.74401549999999994</c:v>
                </c:pt>
                <c:pt idx="3378">
                  <c:v>0.74511149999999993</c:v>
                </c:pt>
                <c:pt idx="3379">
                  <c:v>0.74620649999999988</c:v>
                </c:pt>
                <c:pt idx="3380">
                  <c:v>0.74729999999999996</c:v>
                </c:pt>
                <c:pt idx="3381">
                  <c:v>0.74839199999999995</c:v>
                </c:pt>
                <c:pt idx="3382">
                  <c:v>0.74948249999999994</c:v>
                </c:pt>
                <c:pt idx="3383">
                  <c:v>0.75057149999999995</c:v>
                </c:pt>
                <c:pt idx="3384">
                  <c:v>0.75165899999999986</c:v>
                </c:pt>
                <c:pt idx="3385">
                  <c:v>0.75274499999999989</c:v>
                </c:pt>
                <c:pt idx="3386">
                  <c:v>0.75382950000000004</c:v>
                </c:pt>
                <c:pt idx="3387">
                  <c:v>0.75491249999999988</c:v>
                </c:pt>
                <c:pt idx="3388">
                  <c:v>0.75599399999999994</c:v>
                </c:pt>
                <c:pt idx="3389">
                  <c:v>0.75707399999999991</c:v>
                </c:pt>
                <c:pt idx="3390">
                  <c:v>0.75815250000000001</c:v>
                </c:pt>
                <c:pt idx="3391">
                  <c:v>0.7592295</c:v>
                </c:pt>
                <c:pt idx="3392">
                  <c:v>0.76030449999999994</c:v>
                </c:pt>
                <c:pt idx="3393">
                  <c:v>0.76137850000000007</c:v>
                </c:pt>
                <c:pt idx="3394">
                  <c:v>0.76245049999999992</c:v>
                </c:pt>
                <c:pt idx="3395">
                  <c:v>0.76352100000000001</c:v>
                </c:pt>
                <c:pt idx="3396">
                  <c:v>0.76458949999999992</c:v>
                </c:pt>
                <c:pt idx="3397">
                  <c:v>0.76565699999999992</c:v>
                </c:pt>
                <c:pt idx="3398">
                  <c:v>0.76672249999999997</c:v>
                </c:pt>
                <c:pt idx="3399">
                  <c:v>0.76778599999999997</c:v>
                </c:pt>
                <c:pt idx="3400">
                  <c:v>0.76884850000000005</c:v>
                </c:pt>
                <c:pt idx="3401">
                  <c:v>0.76990899999999995</c:v>
                </c:pt>
                <c:pt idx="3402">
                  <c:v>0.77096750000000003</c:v>
                </c:pt>
                <c:pt idx="3403">
                  <c:v>0.7720245</c:v>
                </c:pt>
                <c:pt idx="3404">
                  <c:v>0.77307999999999999</c:v>
                </c:pt>
                <c:pt idx="3405">
                  <c:v>0.77413350000000003</c:v>
                </c:pt>
                <c:pt idx="3406">
                  <c:v>0.77518549999999997</c:v>
                </c:pt>
                <c:pt idx="3407">
                  <c:v>0.77623549999999997</c:v>
                </c:pt>
                <c:pt idx="3408">
                  <c:v>0.77728399999999997</c:v>
                </c:pt>
                <c:pt idx="3409">
                  <c:v>0.77833049999999993</c:v>
                </c:pt>
                <c:pt idx="3410">
                  <c:v>0.77937500000000004</c:v>
                </c:pt>
                <c:pt idx="3411">
                  <c:v>0.78041799999999995</c:v>
                </c:pt>
                <c:pt idx="3412">
                  <c:v>0.78145900000000001</c:v>
                </c:pt>
                <c:pt idx="3413">
                  <c:v>0.78249849999999987</c:v>
                </c:pt>
                <c:pt idx="3414">
                  <c:v>0.7835359999999999</c:v>
                </c:pt>
                <c:pt idx="3415">
                  <c:v>0.78457149999999998</c:v>
                </c:pt>
                <c:pt idx="3416">
                  <c:v>0.78560550000000007</c:v>
                </c:pt>
                <c:pt idx="3417">
                  <c:v>0.78663700000000003</c:v>
                </c:pt>
                <c:pt idx="3418">
                  <c:v>0.7876669999999999</c:v>
                </c:pt>
                <c:pt idx="3419">
                  <c:v>0.78869499999999992</c:v>
                </c:pt>
                <c:pt idx="3420">
                  <c:v>0.78972149999999997</c:v>
                </c:pt>
                <c:pt idx="3421">
                  <c:v>0.79074549999999988</c:v>
                </c:pt>
                <c:pt idx="3422">
                  <c:v>0.79176800000000003</c:v>
                </c:pt>
                <c:pt idx="3423">
                  <c:v>0.79278799999999994</c:v>
                </c:pt>
                <c:pt idx="3424">
                  <c:v>0.79380649999999997</c:v>
                </c:pt>
                <c:pt idx="3425">
                  <c:v>0.79482300000000006</c:v>
                </c:pt>
                <c:pt idx="3426">
                  <c:v>0.79583749999999986</c:v>
                </c:pt>
                <c:pt idx="3427">
                  <c:v>0.79685000000000006</c:v>
                </c:pt>
                <c:pt idx="3428">
                  <c:v>0.79786049999999997</c:v>
                </c:pt>
                <c:pt idx="3429">
                  <c:v>0.79886899999999994</c:v>
                </c:pt>
                <c:pt idx="3430">
                  <c:v>0.79987549999999996</c:v>
                </c:pt>
                <c:pt idx="3431">
                  <c:v>0.80087949999999997</c:v>
                </c:pt>
                <c:pt idx="3432">
                  <c:v>0.80188199999999998</c:v>
                </c:pt>
                <c:pt idx="3433">
                  <c:v>0.80288199999999998</c:v>
                </c:pt>
                <c:pt idx="3434">
                  <c:v>0.8038805</c:v>
                </c:pt>
                <c:pt idx="3435">
                  <c:v>0.80487649999999988</c:v>
                </c:pt>
                <c:pt idx="3436">
                  <c:v>0.80587049999999993</c:v>
                </c:pt>
                <c:pt idx="3437">
                  <c:v>0.80686249999999993</c:v>
                </c:pt>
                <c:pt idx="3438">
                  <c:v>0.80785249999999997</c:v>
                </c:pt>
                <c:pt idx="3439">
                  <c:v>0.80883999999999989</c:v>
                </c:pt>
                <c:pt idx="3440">
                  <c:v>0.80982549999999998</c:v>
                </c:pt>
                <c:pt idx="3441">
                  <c:v>0.81080899999999989</c:v>
                </c:pt>
                <c:pt idx="3442">
                  <c:v>0.81179049999999997</c:v>
                </c:pt>
                <c:pt idx="3443">
                  <c:v>0.81276949999999992</c:v>
                </c:pt>
                <c:pt idx="3444">
                  <c:v>0.81374650000000004</c:v>
                </c:pt>
                <c:pt idx="3445">
                  <c:v>0.81472149999999988</c:v>
                </c:pt>
                <c:pt idx="3446">
                  <c:v>0.81569399999999992</c:v>
                </c:pt>
                <c:pt idx="3447">
                  <c:v>0.81666399999999995</c:v>
                </c:pt>
                <c:pt idx="3448">
                  <c:v>0.81763249999999987</c:v>
                </c:pt>
                <c:pt idx="3449">
                  <c:v>0.8185984999999999</c:v>
                </c:pt>
                <c:pt idx="3450">
                  <c:v>0.81956200000000001</c:v>
                </c:pt>
                <c:pt idx="3451">
                  <c:v>0.82052349999999996</c:v>
                </c:pt>
                <c:pt idx="3452">
                  <c:v>0.8214825</c:v>
                </c:pt>
                <c:pt idx="3453">
                  <c:v>0.82243949999999988</c:v>
                </c:pt>
                <c:pt idx="3454">
                  <c:v>0.82339399999999985</c:v>
                </c:pt>
                <c:pt idx="3455">
                  <c:v>0.82434649999999998</c:v>
                </c:pt>
                <c:pt idx="3456">
                  <c:v>0.82529649999999988</c:v>
                </c:pt>
                <c:pt idx="3457">
                  <c:v>0.82624399999999998</c:v>
                </c:pt>
                <c:pt idx="3458">
                  <c:v>0.82718949999999991</c:v>
                </c:pt>
                <c:pt idx="3459">
                  <c:v>0.82813250000000005</c:v>
                </c:pt>
                <c:pt idx="3460">
                  <c:v>0.82907350000000002</c:v>
                </c:pt>
                <c:pt idx="3461">
                  <c:v>0.83001199999999997</c:v>
                </c:pt>
                <c:pt idx="3462">
                  <c:v>0.83094799999999991</c:v>
                </c:pt>
                <c:pt idx="3463">
                  <c:v>0.83188149999999994</c:v>
                </c:pt>
                <c:pt idx="3464">
                  <c:v>0.83281300000000003</c:v>
                </c:pt>
                <c:pt idx="3465">
                  <c:v>0.83374199999999987</c:v>
                </c:pt>
                <c:pt idx="3466">
                  <c:v>0.83466849999999992</c:v>
                </c:pt>
                <c:pt idx="3467">
                  <c:v>0.83559249999999996</c:v>
                </c:pt>
                <c:pt idx="3468">
                  <c:v>0.83651399999999998</c:v>
                </c:pt>
                <c:pt idx="3469">
                  <c:v>0.83743349999999994</c:v>
                </c:pt>
                <c:pt idx="3470">
                  <c:v>0.83835049999999989</c:v>
                </c:pt>
                <c:pt idx="3471">
                  <c:v>0.83926499999999993</c:v>
                </c:pt>
                <c:pt idx="3472">
                  <c:v>0.84017699999999995</c:v>
                </c:pt>
                <c:pt idx="3473">
                  <c:v>0.84108649999999985</c:v>
                </c:pt>
                <c:pt idx="3474">
                  <c:v>0.84199350000000006</c:v>
                </c:pt>
                <c:pt idx="3475">
                  <c:v>0.84289799999999993</c:v>
                </c:pt>
                <c:pt idx="3476">
                  <c:v>0.84379999999999988</c:v>
                </c:pt>
                <c:pt idx="3477">
                  <c:v>0.84469949999999994</c:v>
                </c:pt>
                <c:pt idx="3478">
                  <c:v>0.84559649999999997</c:v>
                </c:pt>
                <c:pt idx="3479">
                  <c:v>0.84649150000000006</c:v>
                </c:pt>
                <c:pt idx="3480">
                  <c:v>0.84738349999999996</c:v>
                </c:pt>
                <c:pt idx="3481">
                  <c:v>0.84827299999999994</c:v>
                </c:pt>
                <c:pt idx="3482">
                  <c:v>0.84916000000000003</c:v>
                </c:pt>
                <c:pt idx="3483">
                  <c:v>0.85004449999999987</c:v>
                </c:pt>
                <c:pt idx="3484">
                  <c:v>0.85092650000000003</c:v>
                </c:pt>
                <c:pt idx="3485">
                  <c:v>0.85180549999999988</c:v>
                </c:pt>
                <c:pt idx="3486">
                  <c:v>0.85268250000000001</c:v>
                </c:pt>
                <c:pt idx="3487">
                  <c:v>0.85355650000000005</c:v>
                </c:pt>
                <c:pt idx="3488">
                  <c:v>0.85442849999999992</c:v>
                </c:pt>
                <c:pt idx="3489">
                  <c:v>0.85529749999999993</c:v>
                </c:pt>
                <c:pt idx="3490">
                  <c:v>0.85616399999999993</c:v>
                </c:pt>
                <c:pt idx="3491">
                  <c:v>0.85702749999999994</c:v>
                </c:pt>
                <c:pt idx="3492">
                  <c:v>0.85788900000000001</c:v>
                </c:pt>
                <c:pt idx="3493">
                  <c:v>0.8587475</c:v>
                </c:pt>
                <c:pt idx="3494">
                  <c:v>0.85960349999999996</c:v>
                </c:pt>
                <c:pt idx="3495">
                  <c:v>0.86045649999999996</c:v>
                </c:pt>
                <c:pt idx="3496">
                  <c:v>0.8613075</c:v>
                </c:pt>
                <c:pt idx="3497">
                  <c:v>0.86215549999999996</c:v>
                </c:pt>
                <c:pt idx="3498">
                  <c:v>0.86300049999999995</c:v>
                </c:pt>
                <c:pt idx="3499">
                  <c:v>0.86384349999999999</c:v>
                </c:pt>
                <c:pt idx="3500">
                  <c:v>0.86468349999999994</c:v>
                </c:pt>
                <c:pt idx="3501">
                  <c:v>0.86552050000000003</c:v>
                </c:pt>
                <c:pt idx="3502">
                  <c:v>0.86635550000000006</c:v>
                </c:pt>
                <c:pt idx="3503">
                  <c:v>0.86718749999999989</c:v>
                </c:pt>
                <c:pt idx="3504">
                  <c:v>0.86801649999999986</c:v>
                </c:pt>
                <c:pt idx="3505">
                  <c:v>0.86884299999999992</c:v>
                </c:pt>
                <c:pt idx="3506">
                  <c:v>0.86966699999999986</c:v>
                </c:pt>
                <c:pt idx="3507">
                  <c:v>0.87048799999999993</c:v>
                </c:pt>
                <c:pt idx="3508">
                  <c:v>0.87130649999999998</c:v>
                </c:pt>
                <c:pt idx="3509">
                  <c:v>0.87212199999999995</c:v>
                </c:pt>
                <c:pt idx="3510">
                  <c:v>0.87293499999999991</c:v>
                </c:pt>
                <c:pt idx="3511">
                  <c:v>0.87374499999999988</c:v>
                </c:pt>
                <c:pt idx="3512">
                  <c:v>0.87455249999999995</c:v>
                </c:pt>
                <c:pt idx="3513">
                  <c:v>0.87535699999999994</c:v>
                </c:pt>
                <c:pt idx="3514">
                  <c:v>0.87615899999999991</c:v>
                </c:pt>
                <c:pt idx="3515">
                  <c:v>0.87695800000000002</c:v>
                </c:pt>
                <c:pt idx="3516">
                  <c:v>0.87775449999999999</c:v>
                </c:pt>
                <c:pt idx="3517">
                  <c:v>0.87854799999999988</c:v>
                </c:pt>
                <c:pt idx="3518">
                  <c:v>0.87933849999999991</c:v>
                </c:pt>
                <c:pt idx="3519">
                  <c:v>0.88012649999999992</c:v>
                </c:pt>
                <c:pt idx="3520">
                  <c:v>0.88091149999999985</c:v>
                </c:pt>
                <c:pt idx="3521">
                  <c:v>0.88169399999999987</c:v>
                </c:pt>
                <c:pt idx="3522">
                  <c:v>0.88247350000000002</c:v>
                </c:pt>
                <c:pt idx="3523">
                  <c:v>0.88324999999999998</c:v>
                </c:pt>
                <c:pt idx="3524">
                  <c:v>0.88402400000000003</c:v>
                </c:pt>
                <c:pt idx="3525">
                  <c:v>0.884795</c:v>
                </c:pt>
                <c:pt idx="3526">
                  <c:v>0.88556350000000006</c:v>
                </c:pt>
                <c:pt idx="3527">
                  <c:v>0.88632849999999996</c:v>
                </c:pt>
                <c:pt idx="3528">
                  <c:v>0.88709099999999996</c:v>
                </c:pt>
                <c:pt idx="3529">
                  <c:v>0.88785100000000006</c:v>
                </c:pt>
                <c:pt idx="3530">
                  <c:v>0.88860749999999999</c:v>
                </c:pt>
                <c:pt idx="3531">
                  <c:v>0.88936150000000003</c:v>
                </c:pt>
                <c:pt idx="3532">
                  <c:v>0.89011299999999993</c:v>
                </c:pt>
                <c:pt idx="3533">
                  <c:v>0.89086100000000001</c:v>
                </c:pt>
                <c:pt idx="3534">
                  <c:v>0.89160649999999986</c:v>
                </c:pt>
                <c:pt idx="3535">
                  <c:v>0.89234900000000006</c:v>
                </c:pt>
                <c:pt idx="3536">
                  <c:v>0.89308849999999995</c:v>
                </c:pt>
                <c:pt idx="3537">
                  <c:v>0.89382550000000005</c:v>
                </c:pt>
                <c:pt idx="3538">
                  <c:v>0.89455899999999999</c:v>
                </c:pt>
                <c:pt idx="3539">
                  <c:v>0.89528999999999992</c:v>
                </c:pt>
                <c:pt idx="3540">
                  <c:v>0.89601849999999994</c:v>
                </c:pt>
                <c:pt idx="3541">
                  <c:v>0.89674349999999992</c:v>
                </c:pt>
                <c:pt idx="3542">
                  <c:v>0.89746549999999992</c:v>
                </c:pt>
                <c:pt idx="3543">
                  <c:v>0.8981849999999999</c:v>
                </c:pt>
                <c:pt idx="3544">
                  <c:v>0.89890150000000002</c:v>
                </c:pt>
                <c:pt idx="3545">
                  <c:v>0.89961499999999994</c:v>
                </c:pt>
                <c:pt idx="3546">
                  <c:v>0.9003255</c:v>
                </c:pt>
                <c:pt idx="3547">
                  <c:v>0.90103349999999993</c:v>
                </c:pt>
                <c:pt idx="3548">
                  <c:v>0.9017385</c:v>
                </c:pt>
                <c:pt idx="3549">
                  <c:v>0.90244000000000002</c:v>
                </c:pt>
                <c:pt idx="3550">
                  <c:v>0.90313900000000003</c:v>
                </c:pt>
                <c:pt idx="3551">
                  <c:v>0.90383500000000006</c:v>
                </c:pt>
                <c:pt idx="3552">
                  <c:v>0.904528</c:v>
                </c:pt>
                <c:pt idx="3553">
                  <c:v>0.90521849999999993</c:v>
                </c:pt>
                <c:pt idx="3554">
                  <c:v>0.90590550000000003</c:v>
                </c:pt>
                <c:pt idx="3555">
                  <c:v>0.90659000000000001</c:v>
                </c:pt>
                <c:pt idx="3556">
                  <c:v>0.90727100000000005</c:v>
                </c:pt>
                <c:pt idx="3557">
                  <c:v>0.90794949999999996</c:v>
                </c:pt>
                <c:pt idx="3558">
                  <c:v>0.9086249999999999</c:v>
                </c:pt>
                <c:pt idx="3559">
                  <c:v>0.90929749999999998</c:v>
                </c:pt>
                <c:pt idx="3560">
                  <c:v>0.90996699999999997</c:v>
                </c:pt>
                <c:pt idx="3561">
                  <c:v>0.91063349999999998</c:v>
                </c:pt>
                <c:pt idx="3562">
                  <c:v>0.91129699999999991</c:v>
                </c:pt>
                <c:pt idx="3563">
                  <c:v>0.91195799999999994</c:v>
                </c:pt>
                <c:pt idx="3564">
                  <c:v>0.91261549999999991</c:v>
                </c:pt>
                <c:pt idx="3565">
                  <c:v>0.91327049999999999</c:v>
                </c:pt>
                <c:pt idx="3566">
                  <c:v>0.91392200000000001</c:v>
                </c:pt>
                <c:pt idx="3567">
                  <c:v>0.91457099999999991</c:v>
                </c:pt>
                <c:pt idx="3568">
                  <c:v>0.91521699999999995</c:v>
                </c:pt>
                <c:pt idx="3569">
                  <c:v>0.91585949999999994</c:v>
                </c:pt>
                <c:pt idx="3570">
                  <c:v>0.91649949999999991</c:v>
                </c:pt>
                <c:pt idx="3571">
                  <c:v>0.91713649999999991</c:v>
                </c:pt>
                <c:pt idx="3572">
                  <c:v>0.91777049999999993</c:v>
                </c:pt>
                <c:pt idx="3573">
                  <c:v>0.91840149999999987</c:v>
                </c:pt>
                <c:pt idx="3574">
                  <c:v>0.91902949999999994</c:v>
                </c:pt>
                <c:pt idx="3575">
                  <c:v>0.919655</c:v>
                </c:pt>
                <c:pt idx="3576">
                  <c:v>0.92027700000000001</c:v>
                </c:pt>
                <c:pt idx="3577">
                  <c:v>0.92089599999999994</c:v>
                </c:pt>
                <c:pt idx="3578">
                  <c:v>0.92151249999999996</c:v>
                </c:pt>
                <c:pt idx="3579">
                  <c:v>0.92212550000000004</c:v>
                </c:pt>
                <c:pt idx="3580">
                  <c:v>0.92273599999999989</c:v>
                </c:pt>
                <c:pt idx="3581">
                  <c:v>0.92334299999999991</c:v>
                </c:pt>
                <c:pt idx="3582">
                  <c:v>0.92394749999999992</c:v>
                </c:pt>
                <c:pt idx="3583">
                  <c:v>0.9245485</c:v>
                </c:pt>
                <c:pt idx="3584">
                  <c:v>0.92514700000000005</c:v>
                </c:pt>
                <c:pt idx="3585">
                  <c:v>0.92574249999999991</c:v>
                </c:pt>
                <c:pt idx="3586">
                  <c:v>0.92633499999999991</c:v>
                </c:pt>
                <c:pt idx="3587">
                  <c:v>0.92692449999999993</c:v>
                </c:pt>
                <c:pt idx="3588">
                  <c:v>0.92751099999999997</c:v>
                </c:pt>
                <c:pt idx="3589">
                  <c:v>0.92809449999999993</c:v>
                </c:pt>
                <c:pt idx="3590">
                  <c:v>0.92867500000000003</c:v>
                </c:pt>
                <c:pt idx="3591">
                  <c:v>0.92925249999999993</c:v>
                </c:pt>
                <c:pt idx="3592">
                  <c:v>0.92982699999999996</c:v>
                </c:pt>
                <c:pt idx="3593">
                  <c:v>0.93039899999999987</c:v>
                </c:pt>
                <c:pt idx="3594">
                  <c:v>0.93096750000000006</c:v>
                </c:pt>
                <c:pt idx="3595">
                  <c:v>0.9315334999999999</c:v>
                </c:pt>
                <c:pt idx="3596">
                  <c:v>0.93209600000000004</c:v>
                </c:pt>
                <c:pt idx="3597">
                  <c:v>0.93265600000000004</c:v>
                </c:pt>
                <c:pt idx="3598">
                  <c:v>0.93321299999999996</c:v>
                </c:pt>
                <c:pt idx="3599">
                  <c:v>0.93376700000000001</c:v>
                </c:pt>
                <c:pt idx="3600">
                  <c:v>0.93431799999999987</c:v>
                </c:pt>
                <c:pt idx="3601">
                  <c:v>0.93486599999999997</c:v>
                </c:pt>
                <c:pt idx="3602">
                  <c:v>0.93541099999999999</c:v>
                </c:pt>
                <c:pt idx="3603">
                  <c:v>0.93595300000000003</c:v>
                </c:pt>
                <c:pt idx="3604">
                  <c:v>0.93649249999999995</c:v>
                </c:pt>
                <c:pt idx="3605">
                  <c:v>0.93702850000000004</c:v>
                </c:pt>
                <c:pt idx="3606">
                  <c:v>0.9375619999999999</c:v>
                </c:pt>
                <c:pt idx="3607">
                  <c:v>0.93809249999999988</c:v>
                </c:pt>
                <c:pt idx="3608">
                  <c:v>0.93861949999999994</c:v>
                </c:pt>
                <c:pt idx="3609">
                  <c:v>0.93914399999999987</c:v>
                </c:pt>
                <c:pt idx="3610">
                  <c:v>0.93966599999999989</c:v>
                </c:pt>
                <c:pt idx="3611">
                  <c:v>0.94018449999999998</c:v>
                </c:pt>
                <c:pt idx="3612">
                  <c:v>0.94070049999999994</c:v>
                </c:pt>
                <c:pt idx="3613">
                  <c:v>0.94121299999999997</c:v>
                </c:pt>
                <c:pt idx="3614">
                  <c:v>0.94172299999999998</c:v>
                </c:pt>
                <c:pt idx="3615">
                  <c:v>0.94223000000000001</c:v>
                </c:pt>
                <c:pt idx="3616">
                  <c:v>0.94273399999999985</c:v>
                </c:pt>
                <c:pt idx="3617">
                  <c:v>0.9432355</c:v>
                </c:pt>
                <c:pt idx="3618">
                  <c:v>0.94373349999999989</c:v>
                </c:pt>
                <c:pt idx="3619">
                  <c:v>0.94422899999999998</c:v>
                </c:pt>
                <c:pt idx="3620">
                  <c:v>0.94472149999999999</c:v>
                </c:pt>
                <c:pt idx="3621">
                  <c:v>0.94521099999999991</c:v>
                </c:pt>
                <c:pt idx="3622">
                  <c:v>0.94569799999999993</c:v>
                </c:pt>
                <c:pt idx="3623">
                  <c:v>0.94618199999999997</c:v>
                </c:pt>
                <c:pt idx="3624">
                  <c:v>0.94666299999999992</c:v>
                </c:pt>
                <c:pt idx="3625">
                  <c:v>0.9471409999999999</c:v>
                </c:pt>
                <c:pt idx="3626">
                  <c:v>0.94761600000000001</c:v>
                </c:pt>
                <c:pt idx="3627">
                  <c:v>0.9480885</c:v>
                </c:pt>
                <c:pt idx="3628">
                  <c:v>0.94855800000000001</c:v>
                </c:pt>
                <c:pt idx="3629">
                  <c:v>0.94902449999999994</c:v>
                </c:pt>
                <c:pt idx="3630">
                  <c:v>0.94948849999999996</c:v>
                </c:pt>
                <c:pt idx="3631">
                  <c:v>0.94994949999999989</c:v>
                </c:pt>
                <c:pt idx="3632">
                  <c:v>0.95040749999999985</c:v>
                </c:pt>
                <c:pt idx="3633">
                  <c:v>0.9508629999999999</c:v>
                </c:pt>
                <c:pt idx="3634">
                  <c:v>0.95131549999999987</c:v>
                </c:pt>
                <c:pt idx="3635">
                  <c:v>0.95176499999999997</c:v>
                </c:pt>
                <c:pt idx="3636">
                  <c:v>0.95221149999999999</c:v>
                </c:pt>
                <c:pt idx="3637">
                  <c:v>0.95265549999999999</c:v>
                </c:pt>
                <c:pt idx="3638">
                  <c:v>0.95309699999999997</c:v>
                </c:pt>
                <c:pt idx="3639">
                  <c:v>0.95353549999999987</c:v>
                </c:pt>
                <c:pt idx="3640">
                  <c:v>0.9539709999999999</c:v>
                </c:pt>
                <c:pt idx="3641">
                  <c:v>0.95440349999999985</c:v>
                </c:pt>
                <c:pt idx="3642">
                  <c:v>0.95483349999999989</c:v>
                </c:pt>
                <c:pt idx="3643">
                  <c:v>0.95526100000000003</c:v>
                </c:pt>
                <c:pt idx="3644">
                  <c:v>0.95568549999999997</c:v>
                </c:pt>
                <c:pt idx="3645">
                  <c:v>0.95610700000000004</c:v>
                </c:pt>
                <c:pt idx="3646">
                  <c:v>0.95652599999999999</c:v>
                </c:pt>
                <c:pt idx="3647">
                  <c:v>0.95694199999999985</c:v>
                </c:pt>
                <c:pt idx="3648">
                  <c:v>0.95735550000000003</c:v>
                </c:pt>
                <c:pt idx="3649">
                  <c:v>0.95776600000000001</c:v>
                </c:pt>
                <c:pt idx="3650">
                  <c:v>0.95817399999999997</c:v>
                </c:pt>
                <c:pt idx="3651">
                  <c:v>0.95857949999999992</c:v>
                </c:pt>
                <c:pt idx="3652">
                  <c:v>0.95898149999999993</c:v>
                </c:pt>
                <c:pt idx="3653">
                  <c:v>0.9593815</c:v>
                </c:pt>
                <c:pt idx="3654">
                  <c:v>0.95977849999999998</c:v>
                </c:pt>
                <c:pt idx="3655">
                  <c:v>0.96017299999999994</c:v>
                </c:pt>
                <c:pt idx="3656">
                  <c:v>0.96056449999999993</c:v>
                </c:pt>
                <c:pt idx="3657">
                  <c:v>0.9609534999999999</c:v>
                </c:pt>
                <c:pt idx="3658">
                  <c:v>0.9613394999999999</c:v>
                </c:pt>
                <c:pt idx="3659">
                  <c:v>0.96172299999999999</c:v>
                </c:pt>
                <c:pt idx="3660">
                  <c:v>0.96210399999999996</c:v>
                </c:pt>
                <c:pt idx="3661">
                  <c:v>0.96248249999999991</c:v>
                </c:pt>
                <c:pt idx="3662">
                  <c:v>0.96285799999999999</c:v>
                </c:pt>
                <c:pt idx="3663">
                  <c:v>0.96323099999999995</c:v>
                </c:pt>
                <c:pt idx="3664">
                  <c:v>0.96360100000000004</c:v>
                </c:pt>
                <c:pt idx="3665">
                  <c:v>0.96396899999999985</c:v>
                </c:pt>
                <c:pt idx="3666">
                  <c:v>0.96433400000000002</c:v>
                </c:pt>
                <c:pt idx="3667">
                  <c:v>0.964696</c:v>
                </c:pt>
                <c:pt idx="3668">
                  <c:v>0.96505599999999991</c:v>
                </c:pt>
                <c:pt idx="3669">
                  <c:v>0.96541349999999992</c:v>
                </c:pt>
                <c:pt idx="3670">
                  <c:v>0.96576799999999996</c:v>
                </c:pt>
                <c:pt idx="3671">
                  <c:v>0.96611999999999998</c:v>
                </c:pt>
                <c:pt idx="3672">
                  <c:v>0.96646949999999987</c:v>
                </c:pt>
                <c:pt idx="3673">
                  <c:v>0.96681600000000001</c:v>
                </c:pt>
                <c:pt idx="3674">
                  <c:v>0.96716049999999998</c:v>
                </c:pt>
                <c:pt idx="3675">
                  <c:v>0.96750249999999993</c:v>
                </c:pt>
                <c:pt idx="3676">
                  <c:v>0.96784149999999991</c:v>
                </c:pt>
                <c:pt idx="3677">
                  <c:v>0.96817799999999987</c:v>
                </c:pt>
                <c:pt idx="3678">
                  <c:v>0.9685125</c:v>
                </c:pt>
                <c:pt idx="3679">
                  <c:v>0.96884399999999993</c:v>
                </c:pt>
                <c:pt idx="3680">
                  <c:v>0.96917299999999995</c:v>
                </c:pt>
                <c:pt idx="3681">
                  <c:v>0.96949949999999985</c:v>
                </c:pt>
                <c:pt idx="3682">
                  <c:v>0.96982399999999991</c:v>
                </c:pt>
                <c:pt idx="3683">
                  <c:v>0.97014549999999999</c:v>
                </c:pt>
                <c:pt idx="3684">
                  <c:v>0.97046450000000006</c:v>
                </c:pt>
                <c:pt idx="3685">
                  <c:v>0.97078100000000001</c:v>
                </c:pt>
                <c:pt idx="3686">
                  <c:v>0.9710955</c:v>
                </c:pt>
                <c:pt idx="3687">
                  <c:v>0.97140699999999991</c:v>
                </c:pt>
                <c:pt idx="3688">
                  <c:v>0.97171649999999998</c:v>
                </c:pt>
                <c:pt idx="3689">
                  <c:v>0.97202350000000004</c:v>
                </c:pt>
                <c:pt idx="3690">
                  <c:v>0.97232799999999986</c:v>
                </c:pt>
                <c:pt idx="3691">
                  <c:v>0.97262999999999999</c:v>
                </c:pt>
                <c:pt idx="3692">
                  <c:v>0.9729295</c:v>
                </c:pt>
                <c:pt idx="3693">
                  <c:v>0.97322699999999995</c:v>
                </c:pt>
                <c:pt idx="3694">
                  <c:v>0.973522</c:v>
                </c:pt>
                <c:pt idx="3695">
                  <c:v>0.97381449999999992</c:v>
                </c:pt>
                <c:pt idx="3696">
                  <c:v>0.97410449999999993</c:v>
                </c:pt>
                <c:pt idx="3697">
                  <c:v>0.97439200000000004</c:v>
                </c:pt>
                <c:pt idx="3698">
                  <c:v>0.97467749999999997</c:v>
                </c:pt>
                <c:pt idx="3699">
                  <c:v>0.97496050000000001</c:v>
                </c:pt>
                <c:pt idx="3700">
                  <c:v>0.97524149999999998</c:v>
                </c:pt>
                <c:pt idx="3701">
                  <c:v>0.97551999999999994</c:v>
                </c:pt>
                <c:pt idx="3702">
                  <c:v>0.975796</c:v>
                </c:pt>
                <c:pt idx="3703">
                  <c:v>0.97606999999999999</c:v>
                </c:pt>
                <c:pt idx="3704">
                  <c:v>0.97634149999999997</c:v>
                </c:pt>
                <c:pt idx="3705">
                  <c:v>0.97661049999999994</c:v>
                </c:pt>
                <c:pt idx="3706">
                  <c:v>0.97687749999999995</c:v>
                </c:pt>
                <c:pt idx="3707">
                  <c:v>0.97714250000000002</c:v>
                </c:pt>
                <c:pt idx="3708">
                  <c:v>0.97740499999999986</c:v>
                </c:pt>
                <c:pt idx="3709">
                  <c:v>0.97766500000000001</c:v>
                </c:pt>
                <c:pt idx="3710">
                  <c:v>0.97792299999999999</c:v>
                </c:pt>
                <c:pt idx="3711">
                  <c:v>0.97817899999999991</c:v>
                </c:pt>
                <c:pt idx="3712">
                  <c:v>0.97843250000000004</c:v>
                </c:pt>
                <c:pt idx="3713">
                  <c:v>0.97868399999999989</c:v>
                </c:pt>
                <c:pt idx="3714">
                  <c:v>0.97893299999999994</c:v>
                </c:pt>
                <c:pt idx="3715">
                  <c:v>0.97918000000000005</c:v>
                </c:pt>
                <c:pt idx="3716">
                  <c:v>0.97942499999999999</c:v>
                </c:pt>
                <c:pt idx="3717">
                  <c:v>0.97966750000000002</c:v>
                </c:pt>
                <c:pt idx="3718">
                  <c:v>0.97990849999999996</c:v>
                </c:pt>
                <c:pt idx="3719">
                  <c:v>0.98014649999999992</c:v>
                </c:pt>
                <c:pt idx="3720">
                  <c:v>0.98038299999999989</c:v>
                </c:pt>
                <c:pt idx="3721">
                  <c:v>0.98061699999999996</c:v>
                </c:pt>
                <c:pt idx="3722">
                  <c:v>0.98084899999999997</c:v>
                </c:pt>
                <c:pt idx="3723">
                  <c:v>0.98107899999999992</c:v>
                </c:pt>
                <c:pt idx="3724">
                  <c:v>0.98130699999999993</c:v>
                </c:pt>
                <c:pt idx="3725">
                  <c:v>0.98153299999999999</c:v>
                </c:pt>
                <c:pt idx="3726">
                  <c:v>0.98175650000000003</c:v>
                </c:pt>
                <c:pt idx="3727">
                  <c:v>0.98197849999999998</c:v>
                </c:pt>
                <c:pt idx="3728">
                  <c:v>0.9821979999999999</c:v>
                </c:pt>
                <c:pt idx="3729">
                  <c:v>0.98241549999999989</c:v>
                </c:pt>
                <c:pt idx="3730">
                  <c:v>0.98263149999999988</c:v>
                </c:pt>
                <c:pt idx="3731">
                  <c:v>0.98284499999999997</c:v>
                </c:pt>
                <c:pt idx="3732">
                  <c:v>0.98305649999999989</c:v>
                </c:pt>
                <c:pt idx="3733">
                  <c:v>0.98326599999999997</c:v>
                </c:pt>
                <c:pt idx="3734">
                  <c:v>0.98347399999999996</c:v>
                </c:pt>
                <c:pt idx="3735">
                  <c:v>0.98367949999999993</c:v>
                </c:pt>
                <c:pt idx="3736">
                  <c:v>0.98388349999999991</c:v>
                </c:pt>
                <c:pt idx="3737">
                  <c:v>0.98408499999999988</c:v>
                </c:pt>
                <c:pt idx="3738">
                  <c:v>0.98428499999999997</c:v>
                </c:pt>
                <c:pt idx="3739">
                  <c:v>0.984483</c:v>
                </c:pt>
                <c:pt idx="3740">
                  <c:v>0.98467899999999997</c:v>
                </c:pt>
                <c:pt idx="3741">
                  <c:v>0.984873</c:v>
                </c:pt>
                <c:pt idx="3742">
                  <c:v>0.98506549999999993</c:v>
                </c:pt>
                <c:pt idx="3743">
                  <c:v>0.98525549999999995</c:v>
                </c:pt>
                <c:pt idx="3744">
                  <c:v>0.98544399999999999</c:v>
                </c:pt>
                <c:pt idx="3745">
                  <c:v>0.98563099999999992</c:v>
                </c:pt>
                <c:pt idx="3746">
                  <c:v>0.98581549999999996</c:v>
                </c:pt>
                <c:pt idx="3747">
                  <c:v>0.9859985</c:v>
                </c:pt>
                <c:pt idx="3748">
                  <c:v>0.98617949999999988</c:v>
                </c:pt>
                <c:pt idx="3749">
                  <c:v>0.98635899999999999</c:v>
                </c:pt>
                <c:pt idx="3750">
                  <c:v>0.98653649999999993</c:v>
                </c:pt>
                <c:pt idx="3751">
                  <c:v>0.98671249999999999</c:v>
                </c:pt>
                <c:pt idx="3752">
                  <c:v>0.9868865</c:v>
                </c:pt>
                <c:pt idx="3753">
                  <c:v>0.98705849999999995</c:v>
                </c:pt>
                <c:pt idx="3754">
                  <c:v>0.98722900000000002</c:v>
                </c:pt>
                <c:pt idx="3755">
                  <c:v>0.98739749999999993</c:v>
                </c:pt>
                <c:pt idx="3756">
                  <c:v>0.98756449999999996</c:v>
                </c:pt>
                <c:pt idx="3757">
                  <c:v>0.98773</c:v>
                </c:pt>
                <c:pt idx="3758">
                  <c:v>0.98789349999999998</c:v>
                </c:pt>
                <c:pt idx="3759">
                  <c:v>0.98805549999999998</c:v>
                </c:pt>
                <c:pt idx="3760">
                  <c:v>0.98821549999999991</c:v>
                </c:pt>
                <c:pt idx="3761">
                  <c:v>0.98837399999999997</c:v>
                </c:pt>
                <c:pt idx="3762">
                  <c:v>0.98853099999999994</c:v>
                </c:pt>
                <c:pt idx="3763">
                  <c:v>0.98868599999999995</c:v>
                </c:pt>
                <c:pt idx="3764">
                  <c:v>0.98883949999999998</c:v>
                </c:pt>
                <c:pt idx="3765">
                  <c:v>0.98899150000000002</c:v>
                </c:pt>
                <c:pt idx="3766">
                  <c:v>0.98914150000000001</c:v>
                </c:pt>
                <c:pt idx="3767">
                  <c:v>0.98929049999999996</c:v>
                </c:pt>
                <c:pt idx="3768">
                  <c:v>0.98943749999999997</c:v>
                </c:pt>
                <c:pt idx="3769">
                  <c:v>0.98958299999999999</c:v>
                </c:pt>
                <c:pt idx="3770">
                  <c:v>0.98972699999999991</c:v>
                </c:pt>
                <c:pt idx="3771">
                  <c:v>0.989869</c:v>
                </c:pt>
                <c:pt idx="3772">
                  <c:v>0.99001000000000006</c:v>
                </c:pt>
                <c:pt idx="3773">
                  <c:v>0.99014899999999995</c:v>
                </c:pt>
                <c:pt idx="3774">
                  <c:v>0.99028699999999992</c:v>
                </c:pt>
                <c:pt idx="3775">
                  <c:v>0.99042299999999994</c:v>
                </c:pt>
                <c:pt idx="3776">
                  <c:v>0.99055799999999994</c:v>
                </c:pt>
                <c:pt idx="3777">
                  <c:v>0.99069099999999988</c:v>
                </c:pt>
                <c:pt idx="3778">
                  <c:v>0.99082249999999994</c:v>
                </c:pt>
                <c:pt idx="3779">
                  <c:v>0.99095299999999997</c:v>
                </c:pt>
                <c:pt idx="3780">
                  <c:v>0.99108150000000006</c:v>
                </c:pt>
                <c:pt idx="3781">
                  <c:v>0.9912089999999999</c:v>
                </c:pt>
                <c:pt idx="3782">
                  <c:v>0.99133499999999997</c:v>
                </c:pt>
                <c:pt idx="3783">
                  <c:v>0.99145899999999987</c:v>
                </c:pt>
                <c:pt idx="3784">
                  <c:v>0.99158250000000003</c:v>
                </c:pt>
                <c:pt idx="3785">
                  <c:v>0.99170400000000003</c:v>
                </c:pt>
                <c:pt idx="3786">
                  <c:v>0.99182400000000004</c:v>
                </c:pt>
                <c:pt idx="3787">
                  <c:v>0.99194299999999991</c:v>
                </c:pt>
                <c:pt idx="3788">
                  <c:v>0.99206050000000001</c:v>
                </c:pt>
                <c:pt idx="3789">
                  <c:v>0.99217650000000002</c:v>
                </c:pt>
                <c:pt idx="3790">
                  <c:v>0.99229099999999992</c:v>
                </c:pt>
                <c:pt idx="3791">
                  <c:v>0.99240449999999991</c:v>
                </c:pt>
                <c:pt idx="3792">
                  <c:v>0.99251649999999991</c:v>
                </c:pt>
                <c:pt idx="3793">
                  <c:v>0.99262699999999993</c:v>
                </c:pt>
                <c:pt idx="3794">
                  <c:v>0.99273650000000002</c:v>
                </c:pt>
                <c:pt idx="3795">
                  <c:v>0.99284449999999991</c:v>
                </c:pt>
                <c:pt idx="3796">
                  <c:v>0.99295149999999999</c:v>
                </c:pt>
                <c:pt idx="3797">
                  <c:v>0.99305699999999997</c:v>
                </c:pt>
                <c:pt idx="3798">
                  <c:v>0.99316099999999996</c:v>
                </c:pt>
                <c:pt idx="3799">
                  <c:v>0.99326399999999992</c:v>
                </c:pt>
                <c:pt idx="3800">
                  <c:v>0.99336599999999997</c:v>
                </c:pt>
                <c:pt idx="3801">
                  <c:v>0.99346649999999992</c:v>
                </c:pt>
                <c:pt idx="3802">
                  <c:v>0.99356599999999995</c:v>
                </c:pt>
                <c:pt idx="3803">
                  <c:v>0.99366399999999988</c:v>
                </c:pt>
                <c:pt idx="3804">
                  <c:v>0.99376049999999994</c:v>
                </c:pt>
                <c:pt idx="3805">
                  <c:v>0.99385650000000003</c:v>
                </c:pt>
                <c:pt idx="3806">
                  <c:v>0.99395099999999992</c:v>
                </c:pt>
                <c:pt idx="3807">
                  <c:v>0.99404400000000004</c:v>
                </c:pt>
                <c:pt idx="3808">
                  <c:v>0.99413600000000002</c:v>
                </c:pt>
                <c:pt idx="3809">
                  <c:v>0.99422699999999997</c:v>
                </c:pt>
                <c:pt idx="3810">
                  <c:v>0.9943169999999999</c:v>
                </c:pt>
                <c:pt idx="3811">
                  <c:v>0.99440600000000001</c:v>
                </c:pt>
                <c:pt idx="3812">
                  <c:v>0.99449350000000003</c:v>
                </c:pt>
                <c:pt idx="3813">
                  <c:v>0.99458000000000002</c:v>
                </c:pt>
                <c:pt idx="3814">
                  <c:v>0.99466499999999991</c:v>
                </c:pt>
                <c:pt idx="3815">
                  <c:v>0.99474950000000006</c:v>
                </c:pt>
                <c:pt idx="3816">
                  <c:v>0.9948324999999999</c:v>
                </c:pt>
                <c:pt idx="3817">
                  <c:v>0.99491449999999992</c:v>
                </c:pt>
                <c:pt idx="3818">
                  <c:v>0.99499550000000003</c:v>
                </c:pt>
                <c:pt idx="3819">
                  <c:v>0.9950755</c:v>
                </c:pt>
                <c:pt idx="3820">
                  <c:v>0.99515450000000005</c:v>
                </c:pt>
                <c:pt idx="3821">
                  <c:v>0.99523249999999985</c:v>
                </c:pt>
                <c:pt idx="3822">
                  <c:v>0.99530950000000007</c:v>
                </c:pt>
                <c:pt idx="3823">
                  <c:v>0.99538550000000003</c:v>
                </c:pt>
                <c:pt idx="3824">
                  <c:v>0.9954599999999999</c:v>
                </c:pt>
                <c:pt idx="3825">
                  <c:v>0.99553399999999992</c:v>
                </c:pt>
                <c:pt idx="3826">
                  <c:v>0.99560700000000002</c:v>
                </c:pt>
                <c:pt idx="3827">
                  <c:v>0.99567899999999998</c:v>
                </c:pt>
                <c:pt idx="3828">
                  <c:v>0.99574999999999991</c:v>
                </c:pt>
                <c:pt idx="3829">
                  <c:v>0.99582000000000004</c:v>
                </c:pt>
                <c:pt idx="3830">
                  <c:v>0.99588899999999991</c:v>
                </c:pt>
                <c:pt idx="3831">
                  <c:v>0.99595699999999987</c:v>
                </c:pt>
                <c:pt idx="3832">
                  <c:v>0.99602399999999991</c:v>
                </c:pt>
                <c:pt idx="3833">
                  <c:v>0.99609049999999999</c:v>
                </c:pt>
                <c:pt idx="3834">
                  <c:v>0.99615549999999997</c:v>
                </c:pt>
                <c:pt idx="3835">
                  <c:v>0.99621999999999999</c:v>
                </c:pt>
                <c:pt idx="3836">
                  <c:v>0.99628349999999999</c:v>
                </c:pt>
                <c:pt idx="3837">
                  <c:v>0.99634650000000002</c:v>
                </c:pt>
                <c:pt idx="3838">
                  <c:v>0.99640799999999996</c:v>
                </c:pt>
                <c:pt idx="3839">
                  <c:v>0.99646899999999994</c:v>
                </c:pt>
                <c:pt idx="3840">
                  <c:v>0.996529</c:v>
                </c:pt>
                <c:pt idx="3841">
                  <c:v>0.99658849999999988</c:v>
                </c:pt>
                <c:pt idx="3842">
                  <c:v>0.99664649999999988</c:v>
                </c:pt>
                <c:pt idx="3843">
                  <c:v>0.99670449999999988</c:v>
                </c:pt>
                <c:pt idx="3844">
                  <c:v>0.99676100000000001</c:v>
                </c:pt>
                <c:pt idx="3845">
                  <c:v>0.99681699999999995</c:v>
                </c:pt>
                <c:pt idx="3846">
                  <c:v>0.99687199999999998</c:v>
                </c:pt>
                <c:pt idx="3847">
                  <c:v>0.99692649999999994</c:v>
                </c:pt>
                <c:pt idx="3848">
                  <c:v>0.99697999999999987</c:v>
                </c:pt>
                <c:pt idx="3849">
                  <c:v>0.99703249999999988</c:v>
                </c:pt>
                <c:pt idx="3850">
                  <c:v>0.997085</c:v>
                </c:pt>
                <c:pt idx="3851">
                  <c:v>0.99713599999999991</c:v>
                </c:pt>
                <c:pt idx="3852">
                  <c:v>0.99718649999999998</c:v>
                </c:pt>
                <c:pt idx="3853">
                  <c:v>0.9972359999999999</c:v>
                </c:pt>
                <c:pt idx="3854">
                  <c:v>0.99728549999999994</c:v>
                </c:pt>
                <c:pt idx="3855">
                  <c:v>0.99733349999999998</c:v>
                </c:pt>
                <c:pt idx="3856">
                  <c:v>0.99738099999999996</c:v>
                </c:pt>
                <c:pt idx="3857">
                  <c:v>0.99742799999999998</c:v>
                </c:pt>
                <c:pt idx="3858">
                  <c:v>0.99747399999999997</c:v>
                </c:pt>
                <c:pt idx="3859">
                  <c:v>0.9975195</c:v>
                </c:pt>
                <c:pt idx="3860">
                  <c:v>0.99756449999999997</c:v>
                </c:pt>
                <c:pt idx="3861">
                  <c:v>0.9976084999999999</c:v>
                </c:pt>
                <c:pt idx="3862">
                  <c:v>0.99765199999999998</c:v>
                </c:pt>
                <c:pt idx="3863">
                  <c:v>0.99769449999999993</c:v>
                </c:pt>
                <c:pt idx="3864">
                  <c:v>0.99773699999999999</c:v>
                </c:pt>
                <c:pt idx="3865">
                  <c:v>0.99777850000000001</c:v>
                </c:pt>
                <c:pt idx="3866">
                  <c:v>0.99781900000000001</c:v>
                </c:pt>
                <c:pt idx="3867">
                  <c:v>0.9978594999999999</c:v>
                </c:pt>
                <c:pt idx="3868">
                  <c:v>0.99789899999999998</c:v>
                </c:pt>
                <c:pt idx="3869">
                  <c:v>0.99793799999999999</c:v>
                </c:pt>
                <c:pt idx="3870">
                  <c:v>0.99797599999999997</c:v>
                </c:pt>
                <c:pt idx="3871">
                  <c:v>0.99801399999999996</c:v>
                </c:pt>
                <c:pt idx="3872">
                  <c:v>0.99805099999999991</c:v>
                </c:pt>
                <c:pt idx="3873">
                  <c:v>0.99808750000000002</c:v>
                </c:pt>
                <c:pt idx="3874">
                  <c:v>0.99812349999999994</c:v>
                </c:pt>
                <c:pt idx="3875">
                  <c:v>0.99815899999999991</c:v>
                </c:pt>
                <c:pt idx="3876">
                  <c:v>0.99819400000000003</c:v>
                </c:pt>
                <c:pt idx="3877">
                  <c:v>0.99822849999999996</c:v>
                </c:pt>
                <c:pt idx="3878">
                  <c:v>0.99826199999999998</c:v>
                </c:pt>
                <c:pt idx="3879">
                  <c:v>0.99829499999999993</c:v>
                </c:pt>
                <c:pt idx="3880">
                  <c:v>0.99832799999999999</c:v>
                </c:pt>
                <c:pt idx="3881">
                  <c:v>0.99835999999999991</c:v>
                </c:pt>
                <c:pt idx="3882">
                  <c:v>0.99839149999999999</c:v>
                </c:pt>
                <c:pt idx="3883">
                  <c:v>0.99842249999999988</c:v>
                </c:pt>
                <c:pt idx="3884">
                  <c:v>0.99845349999999999</c:v>
                </c:pt>
                <c:pt idx="3885">
                  <c:v>0.99848349999999997</c:v>
                </c:pt>
                <c:pt idx="3886">
                  <c:v>0.99851299999999998</c:v>
                </c:pt>
                <c:pt idx="3887">
                  <c:v>0.99854200000000004</c:v>
                </c:pt>
                <c:pt idx="3888">
                  <c:v>0.99857050000000003</c:v>
                </c:pt>
                <c:pt idx="3889">
                  <c:v>0.99859900000000001</c:v>
                </c:pt>
                <c:pt idx="3890">
                  <c:v>0.99862649999999997</c:v>
                </c:pt>
                <c:pt idx="3891">
                  <c:v>0.99865349999999997</c:v>
                </c:pt>
                <c:pt idx="3892">
                  <c:v>0.99868049999999997</c:v>
                </c:pt>
                <c:pt idx="3893">
                  <c:v>0.99870650000000005</c:v>
                </c:pt>
                <c:pt idx="3894">
                  <c:v>0.99873249999999991</c:v>
                </c:pt>
                <c:pt idx="3895">
                  <c:v>0.99875799999999992</c:v>
                </c:pt>
                <c:pt idx="3896">
                  <c:v>0.99878299999999998</c:v>
                </c:pt>
                <c:pt idx="3897">
                  <c:v>0.99880749999999996</c:v>
                </c:pt>
                <c:pt idx="3898">
                  <c:v>0.99883149999999998</c:v>
                </c:pt>
                <c:pt idx="3899">
                  <c:v>0.99885499999999994</c:v>
                </c:pt>
                <c:pt idx="3900">
                  <c:v>0.9988785</c:v>
                </c:pt>
                <c:pt idx="3901">
                  <c:v>0.99890099999999993</c:v>
                </c:pt>
                <c:pt idx="3902">
                  <c:v>0.99892349999999996</c:v>
                </c:pt>
                <c:pt idx="3903">
                  <c:v>0.998946</c:v>
                </c:pt>
                <c:pt idx="3904">
                  <c:v>0.99896750000000001</c:v>
                </c:pt>
                <c:pt idx="3905">
                  <c:v>0.9989889999999999</c:v>
                </c:pt>
                <c:pt idx="3906">
                  <c:v>0.99900949999999999</c:v>
                </c:pt>
                <c:pt idx="3907">
                  <c:v>0.99902999999999997</c:v>
                </c:pt>
                <c:pt idx="3908">
                  <c:v>0.99905049999999995</c:v>
                </c:pt>
                <c:pt idx="3909">
                  <c:v>0.99907049999999997</c:v>
                </c:pt>
                <c:pt idx="3910">
                  <c:v>0.99908949999999996</c:v>
                </c:pt>
                <c:pt idx="3911">
                  <c:v>0.99910899999999991</c:v>
                </c:pt>
                <c:pt idx="3912">
                  <c:v>0.99912749999999995</c:v>
                </c:pt>
                <c:pt idx="3913">
                  <c:v>0.99914599999999998</c:v>
                </c:pt>
                <c:pt idx="3914">
                  <c:v>0.99916399999999994</c:v>
                </c:pt>
                <c:pt idx="3915">
                  <c:v>0.9991819999999999</c:v>
                </c:pt>
                <c:pt idx="3916">
                  <c:v>0.99919949999999991</c:v>
                </c:pt>
                <c:pt idx="3917">
                  <c:v>0.99921649999999995</c:v>
                </c:pt>
                <c:pt idx="3918">
                  <c:v>0.99923300000000004</c:v>
                </c:pt>
                <c:pt idx="3919">
                  <c:v>0.9992494999999999</c:v>
                </c:pt>
                <c:pt idx="3920">
                  <c:v>0.99926599999999999</c:v>
                </c:pt>
                <c:pt idx="3921">
                  <c:v>0.99928199999999989</c:v>
                </c:pt>
                <c:pt idx="3922">
                  <c:v>0.99929749999999995</c:v>
                </c:pt>
                <c:pt idx="3923">
                  <c:v>0.99931249999999994</c:v>
                </c:pt>
                <c:pt idx="3924">
                  <c:v>0.99932749999999992</c:v>
                </c:pt>
                <c:pt idx="3925">
                  <c:v>0.99934250000000002</c:v>
                </c:pt>
                <c:pt idx="3926">
                  <c:v>0.99935699999999994</c:v>
                </c:pt>
                <c:pt idx="3927">
                  <c:v>0.99937100000000001</c:v>
                </c:pt>
                <c:pt idx="3928">
                  <c:v>0.99938499999999997</c:v>
                </c:pt>
                <c:pt idx="3929">
                  <c:v>0.99939849999999997</c:v>
                </c:pt>
                <c:pt idx="3930">
                  <c:v>0.99941199999999986</c:v>
                </c:pt>
                <c:pt idx="3931">
                  <c:v>0.99942500000000001</c:v>
                </c:pt>
                <c:pt idx="3932">
                  <c:v>0.99943799999999994</c:v>
                </c:pt>
                <c:pt idx="3933">
                  <c:v>0.99945049999999991</c:v>
                </c:pt>
                <c:pt idx="3934">
                  <c:v>0.99946299999999999</c:v>
                </c:pt>
                <c:pt idx="3935">
                  <c:v>0.99947499999999989</c:v>
                </c:pt>
                <c:pt idx="3936">
                  <c:v>0.99948649999999994</c:v>
                </c:pt>
                <c:pt idx="3937">
                  <c:v>0.99949850000000007</c:v>
                </c:pt>
                <c:pt idx="3938">
                  <c:v>0.9995099999999999</c:v>
                </c:pt>
                <c:pt idx="3939">
                  <c:v>0.99952099999999999</c:v>
                </c:pt>
                <c:pt idx="3940">
                  <c:v>0.99953199999999998</c:v>
                </c:pt>
                <c:pt idx="3941">
                  <c:v>0.99954249999999989</c:v>
                </c:pt>
                <c:pt idx="3942">
                  <c:v>0.99955299999999991</c:v>
                </c:pt>
                <c:pt idx="3943">
                  <c:v>0.99956349999999994</c:v>
                </c:pt>
                <c:pt idx="3944">
                  <c:v>0.99957349999999989</c:v>
                </c:pt>
                <c:pt idx="3945">
                  <c:v>0.99958349999999996</c:v>
                </c:pt>
                <c:pt idx="3946">
                  <c:v>0.99959299999999995</c:v>
                </c:pt>
                <c:pt idx="3947">
                  <c:v>0.99960249999999995</c:v>
                </c:pt>
                <c:pt idx="3948">
                  <c:v>0.99961199999999995</c:v>
                </c:pt>
                <c:pt idx="3949">
                  <c:v>0.99962099999999987</c:v>
                </c:pt>
                <c:pt idx="3950">
                  <c:v>0.99962999999999991</c:v>
                </c:pt>
                <c:pt idx="3951">
                  <c:v>0.99963899999999994</c:v>
                </c:pt>
                <c:pt idx="3952">
                  <c:v>0.99964750000000002</c:v>
                </c:pt>
                <c:pt idx="3953">
                  <c:v>0.99965549999999992</c:v>
                </c:pt>
                <c:pt idx="3954">
                  <c:v>0.99966399999999989</c:v>
                </c:pt>
                <c:pt idx="3955">
                  <c:v>0.99967200000000001</c:v>
                </c:pt>
                <c:pt idx="3956">
                  <c:v>0.9996799999999999</c:v>
                </c:pt>
                <c:pt idx="3957">
                  <c:v>0.99968749999999984</c:v>
                </c:pt>
                <c:pt idx="3958">
                  <c:v>0.999695</c:v>
                </c:pt>
                <c:pt idx="3959">
                  <c:v>0.99970249999999994</c:v>
                </c:pt>
                <c:pt idx="3960">
                  <c:v>0.99970950000000003</c:v>
                </c:pt>
                <c:pt idx="3961">
                  <c:v>0.9997164999999999</c:v>
                </c:pt>
                <c:pt idx="3962">
                  <c:v>0.99972349999999999</c:v>
                </c:pt>
                <c:pt idx="3963">
                  <c:v>0.99973049999999986</c:v>
                </c:pt>
                <c:pt idx="3964">
                  <c:v>0.99973699999999988</c:v>
                </c:pt>
                <c:pt idx="3965">
                  <c:v>0.99974350000000001</c:v>
                </c:pt>
                <c:pt idx="3966">
                  <c:v>0.99974999999999992</c:v>
                </c:pt>
                <c:pt idx="3967">
                  <c:v>0.99975599999999987</c:v>
                </c:pt>
                <c:pt idx="3968">
                  <c:v>0.99976199999999993</c:v>
                </c:pt>
                <c:pt idx="3969">
                  <c:v>0.99976799999999999</c:v>
                </c:pt>
                <c:pt idx="3970">
                  <c:v>0.99977399999999994</c:v>
                </c:pt>
                <c:pt idx="3971">
                  <c:v>0.99977949999999993</c:v>
                </c:pt>
                <c:pt idx="3972">
                  <c:v>0.99978499999999992</c:v>
                </c:pt>
                <c:pt idx="3973">
                  <c:v>0.99979049999999992</c:v>
                </c:pt>
                <c:pt idx="3974">
                  <c:v>0.99979549999999995</c:v>
                </c:pt>
                <c:pt idx="3975">
                  <c:v>0.99980099999999994</c:v>
                </c:pt>
                <c:pt idx="3976">
                  <c:v>0.99980599999999997</c:v>
                </c:pt>
                <c:pt idx="3977">
                  <c:v>0.99981100000000001</c:v>
                </c:pt>
                <c:pt idx="3978">
                  <c:v>0.99981549999999997</c:v>
                </c:pt>
                <c:pt idx="3979">
                  <c:v>0.9998205</c:v>
                </c:pt>
                <c:pt idx="3980">
                  <c:v>0.99982499999999996</c:v>
                </c:pt>
                <c:pt idx="3981">
                  <c:v>0.99982949999999993</c:v>
                </c:pt>
                <c:pt idx="3982">
                  <c:v>0.99983399999999989</c:v>
                </c:pt>
                <c:pt idx="3983">
                  <c:v>0.99983849999999996</c:v>
                </c:pt>
                <c:pt idx="3984">
                  <c:v>0.99984249999999997</c:v>
                </c:pt>
                <c:pt idx="3985">
                  <c:v>0.99984649999999986</c:v>
                </c:pt>
                <c:pt idx="3986">
                  <c:v>0.99985049999999998</c:v>
                </c:pt>
                <c:pt idx="3987">
                  <c:v>0.99985449999999998</c:v>
                </c:pt>
                <c:pt idx="3988">
                  <c:v>0.99985849999999998</c:v>
                </c:pt>
                <c:pt idx="3989">
                  <c:v>0.99986199999999992</c:v>
                </c:pt>
                <c:pt idx="3990">
                  <c:v>0.99986599999999992</c:v>
                </c:pt>
                <c:pt idx="3991">
                  <c:v>0.99986949999999997</c:v>
                </c:pt>
                <c:pt idx="3992">
                  <c:v>0.99987300000000001</c:v>
                </c:pt>
                <c:pt idx="3993">
                  <c:v>0.99987599999999988</c:v>
                </c:pt>
                <c:pt idx="3994">
                  <c:v>0.99987950000000003</c:v>
                </c:pt>
                <c:pt idx="3995">
                  <c:v>0.99988250000000001</c:v>
                </c:pt>
                <c:pt idx="3996">
                  <c:v>0.99988599999999994</c:v>
                </c:pt>
                <c:pt idx="3997">
                  <c:v>0.99988900000000003</c:v>
                </c:pt>
                <c:pt idx="3998">
                  <c:v>0.999892</c:v>
                </c:pt>
                <c:pt idx="3999">
                  <c:v>0.99989499999999987</c:v>
                </c:pt>
                <c:pt idx="4000">
                  <c:v>0.99989799999999995</c:v>
                </c:pt>
                <c:pt idx="4001">
                  <c:v>0.99990049999999986</c:v>
                </c:pt>
                <c:pt idx="4002">
                  <c:v>0.99990350000000006</c:v>
                </c:pt>
                <c:pt idx="4003">
                  <c:v>0.99990599999999996</c:v>
                </c:pt>
                <c:pt idx="4004">
                  <c:v>0.99990849999999998</c:v>
                </c:pt>
                <c:pt idx="4005">
                  <c:v>0.99991099999999999</c:v>
                </c:pt>
                <c:pt idx="4006">
                  <c:v>0.99991350000000001</c:v>
                </c:pt>
                <c:pt idx="4007">
                  <c:v>0.99991599999999992</c:v>
                </c:pt>
                <c:pt idx="4008">
                  <c:v>0.99991849999999993</c:v>
                </c:pt>
                <c:pt idx="4009">
                  <c:v>0.99992049999999999</c:v>
                </c:pt>
                <c:pt idx="4010">
                  <c:v>0.99992300000000001</c:v>
                </c:pt>
                <c:pt idx="4011">
                  <c:v>0.99992499999999995</c:v>
                </c:pt>
                <c:pt idx="4012">
                  <c:v>0.99992700000000001</c:v>
                </c:pt>
                <c:pt idx="4013">
                  <c:v>0.99992899999999985</c:v>
                </c:pt>
                <c:pt idx="4014">
                  <c:v>0.9999309999999999</c:v>
                </c:pt>
                <c:pt idx="4015">
                  <c:v>0.99993299999999985</c:v>
                </c:pt>
                <c:pt idx="4016">
                  <c:v>0.99993499999999991</c:v>
                </c:pt>
                <c:pt idx="4017">
                  <c:v>0.99993699999999996</c:v>
                </c:pt>
                <c:pt idx="4018">
                  <c:v>0.99993849999999984</c:v>
                </c:pt>
                <c:pt idx="4019">
                  <c:v>0.9999404999999999</c:v>
                </c:pt>
                <c:pt idx="4020">
                  <c:v>0.999942</c:v>
                </c:pt>
                <c:pt idx="4021">
                  <c:v>0.99994399999999994</c:v>
                </c:pt>
                <c:pt idx="4022">
                  <c:v>0.99994549999999993</c:v>
                </c:pt>
                <c:pt idx="4023">
                  <c:v>0.99994700000000003</c:v>
                </c:pt>
                <c:pt idx="4024">
                  <c:v>0.99994849999999991</c:v>
                </c:pt>
                <c:pt idx="4025">
                  <c:v>0.99994999999999989</c:v>
                </c:pt>
                <c:pt idx="4026">
                  <c:v>0.99995149999999999</c:v>
                </c:pt>
                <c:pt idx="4027">
                  <c:v>0.99995299999999987</c:v>
                </c:pt>
                <c:pt idx="4028">
                  <c:v>0.99995449999999997</c:v>
                </c:pt>
                <c:pt idx="4029">
                  <c:v>0.9999555</c:v>
                </c:pt>
                <c:pt idx="4030">
                  <c:v>0.99995699999999998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4BB-4930-91A9-7DC9CCDCAEB5}"/>
            </c:ext>
          </c:extLst>
        </c:ser>
        <c:ser>
          <c:idx val="7"/>
          <c:order val="7"/>
          <c:tx>
            <c:strRef>
              <c:f>'Band-50%_lr-0.0001_Open-All_Nor'!$V$2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'Band-50%_lr-0.0001_Open-All_Nor'!$M$3:$M$23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'Band-50%_lr-0.0001_Open-All_Nor'!$V$3:$V$23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5.0000000000000001E-3</c:v>
                </c:pt>
                <c:pt idx="11">
                  <c:v>0.01</c:v>
                </c:pt>
                <c:pt idx="12">
                  <c:v>3.4999999999999996E-2</c:v>
                </c:pt>
                <c:pt idx="13">
                  <c:v>8.9999999999999983E-2</c:v>
                </c:pt>
                <c:pt idx="14">
                  <c:v>0.19499999999999998</c:v>
                </c:pt>
                <c:pt idx="15">
                  <c:v>0.36499999999999994</c:v>
                </c:pt>
                <c:pt idx="16">
                  <c:v>0.59</c:v>
                </c:pt>
                <c:pt idx="17">
                  <c:v>0.81499999999999995</c:v>
                </c:pt>
                <c:pt idx="18">
                  <c:v>0.95499999999999996</c:v>
                </c:pt>
                <c:pt idx="19">
                  <c:v>0.995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4BB-4930-91A9-7DC9CCDCA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</c:scatterChart>
      <c:valAx>
        <c:axId val="626357695"/>
        <c:scaling>
          <c:logBase val="10"/>
          <c:orientation val="minMax"/>
          <c:max val="0.1"/>
          <c:min val="1.0000000000000005E-7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>
                    <a:solidFill>
                      <a:schemeClr val="tx1"/>
                    </a:solidFill>
                  </a:rPr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  <c:majorUnit val="100"/>
      </c:valAx>
      <c:valAx>
        <c:axId val="626364351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C/C</a:t>
                </a:r>
                <a:r>
                  <a:rPr lang="en-US" sz="1800" baseline="-25000" dirty="0">
                    <a:solidFill>
                      <a:schemeClr val="tx1"/>
                    </a:solidFill>
                  </a:rPr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5E-7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89824999890089"/>
          <c:y val="6.1689997083697871E-2"/>
          <c:w val="0.64517579146827753"/>
          <c:h val="0.70260860249611656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'open-All_Normal'!$B$1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'open-All_Normal'!$A$2:$A$25001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'open-All_Normal'!$B$2:$B$25001</c:f>
              <c:numCache>
                <c:formatCode>General</c:formatCode>
                <c:ptCount val="25000"/>
                <c:pt idx="0">
                  <c:v>1.0001656000000001</c:v>
                </c:pt>
                <c:pt idx="1">
                  <c:v>1.0001766000000001</c:v>
                </c:pt>
                <c:pt idx="2">
                  <c:v>0.9972027</c:v>
                </c:pt>
                <c:pt idx="3">
                  <c:v>0.98392349999999995</c:v>
                </c:pt>
                <c:pt idx="4">
                  <c:v>0.94465739999999998</c:v>
                </c:pt>
                <c:pt idx="5">
                  <c:v>0.86089479999999996</c:v>
                </c:pt>
                <c:pt idx="6">
                  <c:v>0.72651390000000005</c:v>
                </c:pt>
                <c:pt idx="7">
                  <c:v>0.56015170000000003</c:v>
                </c:pt>
                <c:pt idx="8">
                  <c:v>0.39576869999999997</c:v>
                </c:pt>
                <c:pt idx="9">
                  <c:v>0.26036700000000002</c:v>
                </c:pt>
                <c:pt idx="10">
                  <c:v>0.16296910000000001</c:v>
                </c:pt>
                <c:pt idx="11">
                  <c:v>9.90428E-2</c:v>
                </c:pt>
                <c:pt idx="12">
                  <c:v>5.9314600000000002E-2</c:v>
                </c:pt>
                <c:pt idx="13">
                  <c:v>3.5661999999999999E-2</c:v>
                </c:pt>
                <c:pt idx="14">
                  <c:v>2.1814299999999998E-2</c:v>
                </c:pt>
                <c:pt idx="15">
                  <c:v>1.37536E-2</c:v>
                </c:pt>
                <c:pt idx="16">
                  <c:v>9.0518000000000005E-3</c:v>
                </c:pt>
                <c:pt idx="17">
                  <c:v>6.2791000000000001E-3</c:v>
                </c:pt>
                <c:pt idx="18">
                  <c:v>4.6103000000000003E-3</c:v>
                </c:pt>
                <c:pt idx="19">
                  <c:v>3.4851999999999999E-3</c:v>
                </c:pt>
                <c:pt idx="20">
                  <c:v>2.6619E-3</c:v>
                </c:pt>
                <c:pt idx="21">
                  <c:v>2.0525000000000001E-3</c:v>
                </c:pt>
                <c:pt idx="22">
                  <c:v>1.5966999999999999E-3</c:v>
                </c:pt>
                <c:pt idx="23">
                  <c:v>1.2524000000000001E-3</c:v>
                </c:pt>
                <c:pt idx="24">
                  <c:v>9.9139999999999992E-4</c:v>
                </c:pt>
                <c:pt idx="25">
                  <c:v>8.2189999999999997E-4</c:v>
                </c:pt>
                <c:pt idx="26">
                  <c:v>7.1840000000000001E-4</c:v>
                </c:pt>
                <c:pt idx="27">
                  <c:v>6.4320000000000002E-4</c:v>
                </c:pt>
                <c:pt idx="28">
                  <c:v>5.8169999999999999E-4</c:v>
                </c:pt>
                <c:pt idx="29">
                  <c:v>5.2879999999999995E-4</c:v>
                </c:pt>
                <c:pt idx="30">
                  <c:v>4.8220000000000001E-4</c:v>
                </c:pt>
                <c:pt idx="31">
                  <c:v>4.4099999999999999E-4</c:v>
                </c:pt>
                <c:pt idx="32">
                  <c:v>4.0450000000000002E-4</c:v>
                </c:pt>
                <c:pt idx="33">
                  <c:v>3.7199999999999999E-4</c:v>
                </c:pt>
                <c:pt idx="34">
                  <c:v>3.4299999999999999E-4</c:v>
                </c:pt>
                <c:pt idx="35">
                  <c:v>3.1720000000000001E-4</c:v>
                </c:pt>
                <c:pt idx="36">
                  <c:v>2.9409999999999999E-4</c:v>
                </c:pt>
                <c:pt idx="37">
                  <c:v>2.7300000000000002E-4</c:v>
                </c:pt>
                <c:pt idx="38">
                  <c:v>2.541E-4</c:v>
                </c:pt>
                <c:pt idx="39">
                  <c:v>2.3719999999999999E-4</c:v>
                </c:pt>
                <c:pt idx="40">
                  <c:v>2.218E-4</c:v>
                </c:pt>
                <c:pt idx="41">
                  <c:v>2.0799999999999999E-4</c:v>
                </c:pt>
                <c:pt idx="42">
                  <c:v>1.9540000000000001E-4</c:v>
                </c:pt>
                <c:pt idx="43">
                  <c:v>1.84E-4</c:v>
                </c:pt>
                <c:pt idx="44">
                  <c:v>1.7330000000000001E-4</c:v>
                </c:pt>
                <c:pt idx="45">
                  <c:v>1.6369999999999999E-4</c:v>
                </c:pt>
                <c:pt idx="46">
                  <c:v>1.55E-4</c:v>
                </c:pt>
                <c:pt idx="47">
                  <c:v>1.4689999999999999E-4</c:v>
                </c:pt>
                <c:pt idx="48">
                  <c:v>1.395E-4</c:v>
                </c:pt>
                <c:pt idx="49">
                  <c:v>1.327E-4</c:v>
                </c:pt>
                <c:pt idx="50">
                  <c:v>1.2650000000000001E-4</c:v>
                </c:pt>
                <c:pt idx="51">
                  <c:v>1.208E-4</c:v>
                </c:pt>
                <c:pt idx="52">
                  <c:v>1.154E-4</c:v>
                </c:pt>
                <c:pt idx="53">
                  <c:v>1.104E-4</c:v>
                </c:pt>
                <c:pt idx="54">
                  <c:v>1.059E-4</c:v>
                </c:pt>
                <c:pt idx="55">
                  <c:v>1.0170000000000001E-4</c:v>
                </c:pt>
                <c:pt idx="56">
                  <c:v>9.7800000000000006E-5</c:v>
                </c:pt>
                <c:pt idx="57">
                  <c:v>9.4300000000000002E-5</c:v>
                </c:pt>
                <c:pt idx="58">
                  <c:v>9.1000000000000003E-5</c:v>
                </c:pt>
                <c:pt idx="59">
                  <c:v>8.81E-5</c:v>
                </c:pt>
                <c:pt idx="60">
                  <c:v>8.53E-5</c:v>
                </c:pt>
                <c:pt idx="61">
                  <c:v>8.2899999999999996E-5</c:v>
                </c:pt>
                <c:pt idx="62">
                  <c:v>8.0599999999999994E-5</c:v>
                </c:pt>
                <c:pt idx="63">
                  <c:v>7.8499999999999997E-5</c:v>
                </c:pt>
                <c:pt idx="64">
                  <c:v>7.6500000000000003E-5</c:v>
                </c:pt>
                <c:pt idx="65">
                  <c:v>7.47E-5</c:v>
                </c:pt>
                <c:pt idx="66">
                  <c:v>7.3100000000000001E-5</c:v>
                </c:pt>
                <c:pt idx="67">
                  <c:v>7.1600000000000006E-5</c:v>
                </c:pt>
                <c:pt idx="68">
                  <c:v>7.0300000000000001E-5</c:v>
                </c:pt>
                <c:pt idx="69">
                  <c:v>6.9099999999999999E-5</c:v>
                </c:pt>
                <c:pt idx="70">
                  <c:v>6.7999999999999999E-5</c:v>
                </c:pt>
                <c:pt idx="71">
                  <c:v>6.7000000000000002E-5</c:v>
                </c:pt>
                <c:pt idx="72">
                  <c:v>6.6199999999999996E-5</c:v>
                </c:pt>
                <c:pt idx="73">
                  <c:v>6.5500000000000006E-5</c:v>
                </c:pt>
                <c:pt idx="74">
                  <c:v>6.4999999999999994E-5</c:v>
                </c:pt>
                <c:pt idx="75">
                  <c:v>6.4499999999999996E-5</c:v>
                </c:pt>
                <c:pt idx="76">
                  <c:v>6.41E-5</c:v>
                </c:pt>
                <c:pt idx="77">
                  <c:v>6.3800000000000006E-5</c:v>
                </c:pt>
                <c:pt idx="78">
                  <c:v>6.3499999999999999E-5</c:v>
                </c:pt>
                <c:pt idx="79">
                  <c:v>6.3299999999999994E-5</c:v>
                </c:pt>
                <c:pt idx="80">
                  <c:v>6.3100000000000002E-5</c:v>
                </c:pt>
                <c:pt idx="81">
                  <c:v>6.3E-5</c:v>
                </c:pt>
                <c:pt idx="82">
                  <c:v>6.3E-5</c:v>
                </c:pt>
                <c:pt idx="83">
                  <c:v>6.3100000000000002E-5</c:v>
                </c:pt>
                <c:pt idx="84">
                  <c:v>6.3399999999999996E-5</c:v>
                </c:pt>
                <c:pt idx="85">
                  <c:v>6.3899999999999995E-5</c:v>
                </c:pt>
                <c:pt idx="86">
                  <c:v>6.4800000000000003E-5</c:v>
                </c:pt>
                <c:pt idx="87">
                  <c:v>6.5900000000000003E-5</c:v>
                </c:pt>
                <c:pt idx="88">
                  <c:v>6.7100000000000005E-5</c:v>
                </c:pt>
                <c:pt idx="89">
                  <c:v>6.8499999999999998E-5</c:v>
                </c:pt>
                <c:pt idx="90">
                  <c:v>6.9900000000000005E-5</c:v>
                </c:pt>
                <c:pt idx="91">
                  <c:v>7.1500000000000003E-5</c:v>
                </c:pt>
                <c:pt idx="92">
                  <c:v>7.3399999999999995E-5</c:v>
                </c:pt>
                <c:pt idx="93">
                  <c:v>7.5300000000000001E-5</c:v>
                </c:pt>
                <c:pt idx="94">
                  <c:v>7.7299999999999995E-5</c:v>
                </c:pt>
                <c:pt idx="95">
                  <c:v>7.9499999999999994E-5</c:v>
                </c:pt>
                <c:pt idx="96">
                  <c:v>8.1799999999999996E-5</c:v>
                </c:pt>
                <c:pt idx="97">
                  <c:v>8.42E-5</c:v>
                </c:pt>
                <c:pt idx="98">
                  <c:v>8.6799999999999996E-5</c:v>
                </c:pt>
                <c:pt idx="99">
                  <c:v>8.9499999999999994E-5</c:v>
                </c:pt>
                <c:pt idx="100">
                  <c:v>9.2399999999999996E-5</c:v>
                </c:pt>
                <c:pt idx="101">
                  <c:v>9.5400000000000001E-5</c:v>
                </c:pt>
                <c:pt idx="102">
                  <c:v>9.8599999999999998E-5</c:v>
                </c:pt>
                <c:pt idx="103">
                  <c:v>1.021E-4</c:v>
                </c:pt>
                <c:pt idx="104">
                  <c:v>1.058E-4</c:v>
                </c:pt>
                <c:pt idx="105">
                  <c:v>1.097E-4</c:v>
                </c:pt>
                <c:pt idx="106">
                  <c:v>1.139E-4</c:v>
                </c:pt>
                <c:pt idx="107">
                  <c:v>1.184E-4</c:v>
                </c:pt>
                <c:pt idx="108">
                  <c:v>1.2329999999999999E-4</c:v>
                </c:pt>
                <c:pt idx="109">
                  <c:v>1.2860000000000001E-4</c:v>
                </c:pt>
                <c:pt idx="110">
                  <c:v>1.3430000000000001E-4</c:v>
                </c:pt>
                <c:pt idx="111">
                  <c:v>1.405E-4</c:v>
                </c:pt>
                <c:pt idx="112">
                  <c:v>1.474E-4</c:v>
                </c:pt>
                <c:pt idx="113">
                  <c:v>1.549E-4</c:v>
                </c:pt>
                <c:pt idx="114">
                  <c:v>1.63E-4</c:v>
                </c:pt>
                <c:pt idx="115">
                  <c:v>1.7200000000000001E-4</c:v>
                </c:pt>
                <c:pt idx="116">
                  <c:v>1.8200000000000001E-4</c:v>
                </c:pt>
                <c:pt idx="117">
                  <c:v>1.931E-4</c:v>
                </c:pt>
                <c:pt idx="118">
                  <c:v>2.0570000000000001E-4</c:v>
                </c:pt>
                <c:pt idx="119">
                  <c:v>2.2010000000000001E-4</c:v>
                </c:pt>
                <c:pt idx="120">
                  <c:v>2.3680000000000001E-4</c:v>
                </c:pt>
                <c:pt idx="121">
                  <c:v>2.564E-4</c:v>
                </c:pt>
                <c:pt idx="122">
                  <c:v>2.7960000000000002E-4</c:v>
                </c:pt>
                <c:pt idx="123">
                  <c:v>3.077E-4</c:v>
                </c:pt>
                <c:pt idx="124">
                  <c:v>3.4210000000000002E-4</c:v>
                </c:pt>
                <c:pt idx="125">
                  <c:v>3.8519999999999998E-4</c:v>
                </c:pt>
                <c:pt idx="126">
                  <c:v>4.4079999999999998E-4</c:v>
                </c:pt>
                <c:pt idx="127">
                  <c:v>5.1480000000000004E-4</c:v>
                </c:pt>
                <c:pt idx="128">
                  <c:v>6.179E-4</c:v>
                </c:pt>
                <c:pt idx="129">
                  <c:v>7.7050000000000003E-4</c:v>
                </c:pt>
                <c:pt idx="130">
                  <c:v>1.0166000000000001E-3</c:v>
                </c:pt>
                <c:pt idx="131">
                  <c:v>1.4716E-3</c:v>
                </c:pt>
                <c:pt idx="132">
                  <c:v>2.5412E-3</c:v>
                </c:pt>
                <c:pt idx="133">
                  <c:v>6.8646000000000002E-3</c:v>
                </c:pt>
                <c:pt idx="134">
                  <c:v>0.14594119999999999</c:v>
                </c:pt>
                <c:pt idx="135">
                  <c:v>5.5515885000000003</c:v>
                </c:pt>
                <c:pt idx="136">
                  <c:v>5.9889169999999998</c:v>
                </c:pt>
                <c:pt idx="137">
                  <c:v>6.0130812000000002</c:v>
                </c:pt>
                <c:pt idx="138">
                  <c:v>6.0306234999999999</c:v>
                </c:pt>
                <c:pt idx="139">
                  <c:v>6.0462661000000004</c:v>
                </c:pt>
                <c:pt idx="140">
                  <c:v>6.0610987999999999</c:v>
                </c:pt>
                <c:pt idx="141">
                  <c:v>6.0756629000000002</c:v>
                </c:pt>
                <c:pt idx="142">
                  <c:v>6.0902833000000003</c:v>
                </c:pt>
                <c:pt idx="143">
                  <c:v>6.1051935000000004</c:v>
                </c:pt>
                <c:pt idx="144">
                  <c:v>6.1205752999999996</c:v>
                </c:pt>
                <c:pt idx="145">
                  <c:v>6.1365493999999998</c:v>
                </c:pt>
                <c:pt idx="146">
                  <c:v>6.1532296999999998</c:v>
                </c:pt>
                <c:pt idx="147">
                  <c:v>6.1706994999999996</c:v>
                </c:pt>
                <c:pt idx="148">
                  <c:v>6.1890239999999999</c:v>
                </c:pt>
                <c:pt idx="149">
                  <c:v>6.2082882000000001</c:v>
                </c:pt>
                <c:pt idx="150">
                  <c:v>6.2285347</c:v>
                </c:pt>
                <c:pt idx="151">
                  <c:v>6.2497851999999998</c:v>
                </c:pt>
                <c:pt idx="152">
                  <c:v>6.2721419000000003</c:v>
                </c:pt>
                <c:pt idx="153">
                  <c:v>6.2955838000000002</c:v>
                </c:pt>
                <c:pt idx="154">
                  <c:v>6.3202249000000004</c:v>
                </c:pt>
                <c:pt idx="155">
                  <c:v>6.3460577999999996</c:v>
                </c:pt>
                <c:pt idx="156">
                  <c:v>6.3731165000000001</c:v>
                </c:pt>
                <c:pt idx="157">
                  <c:v>6.4014357000000004</c:v>
                </c:pt>
                <c:pt idx="158">
                  <c:v>6.4309965</c:v>
                </c:pt>
                <c:pt idx="159">
                  <c:v>6.4618431999999997</c:v>
                </c:pt>
                <c:pt idx="160">
                  <c:v>6.4938352000000004</c:v>
                </c:pt>
                <c:pt idx="161">
                  <c:v>6.5267648999999999</c:v>
                </c:pt>
                <c:pt idx="162">
                  <c:v>6.5597532999999997</c:v>
                </c:pt>
                <c:pt idx="163">
                  <c:v>6.5882351000000003</c:v>
                </c:pt>
                <c:pt idx="164">
                  <c:v>6.5458974000000003</c:v>
                </c:pt>
                <c:pt idx="165">
                  <c:v>6.3106708999999999</c:v>
                </c:pt>
                <c:pt idx="166">
                  <c:v>6.3216926999999998</c:v>
                </c:pt>
                <c:pt idx="167">
                  <c:v>6.3342397999999998</c:v>
                </c:pt>
                <c:pt idx="168">
                  <c:v>6.3495885000000003</c:v>
                </c:pt>
                <c:pt idx="169">
                  <c:v>6.3671993000000002</c:v>
                </c:pt>
                <c:pt idx="170">
                  <c:v>6.3868852</c:v>
                </c:pt>
                <c:pt idx="171">
                  <c:v>6.4086528999999999</c:v>
                </c:pt>
                <c:pt idx="172">
                  <c:v>6.4325723000000004</c:v>
                </c:pt>
                <c:pt idx="173">
                  <c:v>6.4587564999999998</c:v>
                </c:pt>
                <c:pt idx="174">
                  <c:v>6.4873627999999997</c:v>
                </c:pt>
                <c:pt idx="175">
                  <c:v>6.5185548000000004</c:v>
                </c:pt>
                <c:pt idx="176">
                  <c:v>6.5524963999999999</c:v>
                </c:pt>
                <c:pt idx="177">
                  <c:v>6.5893664000000003</c:v>
                </c:pt>
                <c:pt idx="178">
                  <c:v>6.6292739999999997</c:v>
                </c:pt>
                <c:pt idx="179">
                  <c:v>6.6722891000000004</c:v>
                </c:pt>
                <c:pt idx="180">
                  <c:v>6.7184388000000004</c:v>
                </c:pt>
                <c:pt idx="181">
                  <c:v>6.7676527000000002</c:v>
                </c:pt>
                <c:pt idx="182">
                  <c:v>6.8198727000000003</c:v>
                </c:pt>
                <c:pt idx="183">
                  <c:v>6.8749468</c:v>
                </c:pt>
                <c:pt idx="184">
                  <c:v>6.9329340000000004</c:v>
                </c:pt>
                <c:pt idx="185">
                  <c:v>6.9935948000000003</c:v>
                </c:pt>
                <c:pt idx="186">
                  <c:v>7.0568713000000001</c:v>
                </c:pt>
                <c:pt idx="187">
                  <c:v>7.1227095</c:v>
                </c:pt>
                <c:pt idx="188">
                  <c:v>7.1910464000000003</c:v>
                </c:pt>
                <c:pt idx="189">
                  <c:v>7.2618156999999997</c:v>
                </c:pt>
                <c:pt idx="190">
                  <c:v>7.3349888999999999</c:v>
                </c:pt>
                <c:pt idx="191">
                  <c:v>7.4105147000000002</c:v>
                </c:pt>
                <c:pt idx="192">
                  <c:v>7.4883718999999997</c:v>
                </c:pt>
                <c:pt idx="193">
                  <c:v>7.5685311000000004</c:v>
                </c:pt>
                <c:pt idx="194">
                  <c:v>7.6509758000000003</c:v>
                </c:pt>
                <c:pt idx="195">
                  <c:v>7.7356297999999999</c:v>
                </c:pt>
                <c:pt idx="196">
                  <c:v>7.8224906000000001</c:v>
                </c:pt>
                <c:pt idx="197">
                  <c:v>7.9114889000000002</c:v>
                </c:pt>
                <c:pt idx="198">
                  <c:v>8.0025864999999996</c:v>
                </c:pt>
                <c:pt idx="199">
                  <c:v>8.0957416000000002</c:v>
                </c:pt>
                <c:pt idx="200">
                  <c:v>8.1908977000000007</c:v>
                </c:pt>
                <c:pt idx="201">
                  <c:v>8.2880663999999999</c:v>
                </c:pt>
                <c:pt idx="202">
                  <c:v>8.3870445999999994</c:v>
                </c:pt>
                <c:pt idx="203">
                  <c:v>8.4879481999999999</c:v>
                </c:pt>
                <c:pt idx="204">
                  <c:v>8.5906757999999996</c:v>
                </c:pt>
                <c:pt idx="205">
                  <c:v>8.6952169999999995</c:v>
                </c:pt>
                <c:pt idx="206">
                  <c:v>8.8015302999999996</c:v>
                </c:pt>
                <c:pt idx="207">
                  <c:v>8.9096013999999997</c:v>
                </c:pt>
                <c:pt idx="208">
                  <c:v>9.0194387000000003</c:v>
                </c:pt>
                <c:pt idx="209">
                  <c:v>9.1310108000000003</c:v>
                </c:pt>
                <c:pt idx="210">
                  <c:v>9.2443661000000006</c:v>
                </c:pt>
                <c:pt idx="211">
                  <c:v>9.3595302</c:v>
                </c:pt>
                <c:pt idx="212">
                  <c:v>9.4765791000000004</c:v>
                </c:pt>
                <c:pt idx="213">
                  <c:v>9.5955562000000008</c:v>
                </c:pt>
                <c:pt idx="214">
                  <c:v>9.7166616000000001</c:v>
                </c:pt>
                <c:pt idx="215">
                  <c:v>9.8400865</c:v>
                </c:pt>
                <c:pt idx="216">
                  <c:v>9.9661922999999994</c:v>
                </c:pt>
                <c:pt idx="217">
                  <c:v>10.095467899999999</c:v>
                </c:pt>
                <c:pt idx="218">
                  <c:v>10.2292217</c:v>
                </c:pt>
                <c:pt idx="219">
                  <c:v>10.370447800000001</c:v>
                </c:pt>
                <c:pt idx="220">
                  <c:v>10.5296249</c:v>
                </c:pt>
                <c:pt idx="221">
                  <c:v>10.769512199999999</c:v>
                </c:pt>
                <c:pt idx="222">
                  <c:v>11.520989</c:v>
                </c:pt>
                <c:pt idx="223">
                  <c:v>11.7947864</c:v>
                </c:pt>
                <c:pt idx="224">
                  <c:v>12.068533199999999</c:v>
                </c:pt>
                <c:pt idx="225">
                  <c:v>12.3537999</c:v>
                </c:pt>
                <c:pt idx="226">
                  <c:v>12.6509296</c:v>
                </c:pt>
                <c:pt idx="227">
                  <c:v>12.9606741</c:v>
                </c:pt>
                <c:pt idx="228">
                  <c:v>13.283815300000001</c:v>
                </c:pt>
                <c:pt idx="229">
                  <c:v>13.621176800000001</c:v>
                </c:pt>
                <c:pt idx="230">
                  <c:v>13.9735604</c:v>
                </c:pt>
                <c:pt idx="231">
                  <c:v>14.3421363</c:v>
                </c:pt>
                <c:pt idx="232">
                  <c:v>14.727975799999999</c:v>
                </c:pt>
                <c:pt idx="233">
                  <c:v>15.132381199999999</c:v>
                </c:pt>
                <c:pt idx="234">
                  <c:v>15.5567916</c:v>
                </c:pt>
                <c:pt idx="235">
                  <c:v>16.002724700000002</c:v>
                </c:pt>
                <c:pt idx="236">
                  <c:v>16.472128999999999</c:v>
                </c:pt>
                <c:pt idx="237">
                  <c:v>16.9670393</c:v>
                </c:pt>
                <c:pt idx="238">
                  <c:v>17.489961699999999</c:v>
                </c:pt>
                <c:pt idx="239">
                  <c:v>18.043535899999998</c:v>
                </c:pt>
                <c:pt idx="240">
                  <c:v>18.6307343</c:v>
                </c:pt>
                <c:pt idx="241">
                  <c:v>19.255212400000001</c:v>
                </c:pt>
                <c:pt idx="242">
                  <c:v>19.921078699999999</c:v>
                </c:pt>
                <c:pt idx="243">
                  <c:v>20.6328177</c:v>
                </c:pt>
                <c:pt idx="244">
                  <c:v>21.396205599999998</c:v>
                </c:pt>
                <c:pt idx="245">
                  <c:v>22.217391899999999</c:v>
                </c:pt>
                <c:pt idx="246">
                  <c:v>23.103880700000001</c:v>
                </c:pt>
                <c:pt idx="247">
                  <c:v>24.064246700000002</c:v>
                </c:pt>
                <c:pt idx="248">
                  <c:v>25.109275</c:v>
                </c:pt>
                <c:pt idx="249">
                  <c:v>26.250892799999999</c:v>
                </c:pt>
                <c:pt idx="250">
                  <c:v>27.5041142</c:v>
                </c:pt>
                <c:pt idx="251">
                  <c:v>28.886379900000001</c:v>
                </c:pt>
                <c:pt idx="252">
                  <c:v>30.418899199999998</c:v>
                </c:pt>
                <c:pt idx="253">
                  <c:v>32.126614500000002</c:v>
                </c:pt>
                <c:pt idx="254">
                  <c:v>34.040074799999999</c:v>
                </c:pt>
                <c:pt idx="255">
                  <c:v>36.1943634</c:v>
                </c:pt>
                <c:pt idx="256">
                  <c:v>38.630549500000001</c:v>
                </c:pt>
                <c:pt idx="257">
                  <c:v>41.394494999999999</c:v>
                </c:pt>
                <c:pt idx="258">
                  <c:v>44.535316299999998</c:v>
                </c:pt>
                <c:pt idx="259">
                  <c:v>48.099438300000003</c:v>
                </c:pt>
                <c:pt idx="260">
                  <c:v>52.128024400000001</c:v>
                </c:pt>
                <c:pt idx="261">
                  <c:v>56.6600173</c:v>
                </c:pt>
                <c:pt idx="262">
                  <c:v>61.7403507</c:v>
                </c:pt>
                <c:pt idx="263">
                  <c:v>67.405768499999994</c:v>
                </c:pt>
                <c:pt idx="264">
                  <c:v>73.669870299999999</c:v>
                </c:pt>
                <c:pt idx="265">
                  <c:v>80.512077199999993</c:v>
                </c:pt>
                <c:pt idx="266">
                  <c:v>87.873203000000004</c:v>
                </c:pt>
                <c:pt idx="267">
                  <c:v>95.6749492</c:v>
                </c:pt>
                <c:pt idx="268">
                  <c:v>103.83629790000001</c:v>
                </c:pt>
                <c:pt idx="269">
                  <c:v>112.2431387</c:v>
                </c:pt>
                <c:pt idx="270">
                  <c:v>120.824575</c:v>
                </c:pt>
                <c:pt idx="271">
                  <c:v>129.47721240000001</c:v>
                </c:pt>
                <c:pt idx="272">
                  <c:v>138.16711069999999</c:v>
                </c:pt>
                <c:pt idx="273">
                  <c:v>146.7725926</c:v>
                </c:pt>
                <c:pt idx="274">
                  <c:v>155.3185082</c:v>
                </c:pt>
                <c:pt idx="275">
                  <c:v>163.7775001</c:v>
                </c:pt>
                <c:pt idx="276">
                  <c:v>172.1346983</c:v>
                </c:pt>
                <c:pt idx="277">
                  <c:v>180.2800364</c:v>
                </c:pt>
                <c:pt idx="278">
                  <c:v>188.31082079999999</c:v>
                </c:pt>
                <c:pt idx="279">
                  <c:v>196.14625889999999</c:v>
                </c:pt>
                <c:pt idx="280">
                  <c:v>203.9773381</c:v>
                </c:pt>
                <c:pt idx="281">
                  <c:v>211.40131629999999</c:v>
                </c:pt>
                <c:pt idx="282">
                  <c:v>219.01028669999999</c:v>
                </c:pt>
                <c:pt idx="283">
                  <c:v>226.32354710000001</c:v>
                </c:pt>
                <c:pt idx="284">
                  <c:v>233.50180330000001</c:v>
                </c:pt>
                <c:pt idx="285">
                  <c:v>240.51176330000001</c:v>
                </c:pt>
                <c:pt idx="286">
                  <c:v>247.49319829999999</c:v>
                </c:pt>
                <c:pt idx="287">
                  <c:v>254.3088314</c:v>
                </c:pt>
                <c:pt idx="288">
                  <c:v>261.01255250000003</c:v>
                </c:pt>
                <c:pt idx="289">
                  <c:v>267.60788680000002</c:v>
                </c:pt>
                <c:pt idx="290">
                  <c:v>274.09882049999999</c:v>
                </c:pt>
                <c:pt idx="291">
                  <c:v>280.44852600000002</c:v>
                </c:pt>
                <c:pt idx="292">
                  <c:v>286.77900449999999</c:v>
                </c:pt>
                <c:pt idx="293">
                  <c:v>292.98291599999999</c:v>
                </c:pt>
                <c:pt idx="294">
                  <c:v>299.1017152</c:v>
                </c:pt>
                <c:pt idx="295">
                  <c:v>305.13554870000002</c:v>
                </c:pt>
                <c:pt idx="296">
                  <c:v>311.09119479999998</c:v>
                </c:pt>
                <c:pt idx="297">
                  <c:v>316.9680563</c:v>
                </c:pt>
                <c:pt idx="298">
                  <c:v>322.7688718</c:v>
                </c:pt>
                <c:pt idx="299">
                  <c:v>328.50133440000002</c:v>
                </c:pt>
                <c:pt idx="300">
                  <c:v>334.16584110000002</c:v>
                </c:pt>
                <c:pt idx="301">
                  <c:v>339.76340240000002</c:v>
                </c:pt>
                <c:pt idx="302">
                  <c:v>345.29872089999998</c:v>
                </c:pt>
                <c:pt idx="303">
                  <c:v>350.77051280000001</c:v>
                </c:pt>
                <c:pt idx="304">
                  <c:v>356.18850529999997</c:v>
                </c:pt>
                <c:pt idx="305">
                  <c:v>361.54123449999997</c:v>
                </c:pt>
                <c:pt idx="306">
                  <c:v>366.86623520000001</c:v>
                </c:pt>
                <c:pt idx="307">
                  <c:v>372.0823125</c:v>
                </c:pt>
                <c:pt idx="308">
                  <c:v>377.27840889999999</c:v>
                </c:pt>
                <c:pt idx="309">
                  <c:v>382.42253119999998</c:v>
                </c:pt>
                <c:pt idx="310">
                  <c:v>387.51904660000002</c:v>
                </c:pt>
                <c:pt idx="311">
                  <c:v>392.56907150000001</c:v>
                </c:pt>
                <c:pt idx="312">
                  <c:v>397.5715429</c:v>
                </c:pt>
                <c:pt idx="313">
                  <c:v>402.52584259999998</c:v>
                </c:pt>
                <c:pt idx="314">
                  <c:v>407.4358105</c:v>
                </c:pt>
                <c:pt idx="315">
                  <c:v>412.30418909999997</c:v>
                </c:pt>
                <c:pt idx="316">
                  <c:v>417.13028209999999</c:v>
                </c:pt>
                <c:pt idx="317">
                  <c:v>421.91648850000001</c:v>
                </c:pt>
                <c:pt idx="318">
                  <c:v>426.66343760000001</c:v>
                </c:pt>
                <c:pt idx="319">
                  <c:v>431.37013350000001</c:v>
                </c:pt>
                <c:pt idx="320">
                  <c:v>436.03978969999997</c:v>
                </c:pt>
                <c:pt idx="321">
                  <c:v>440.67299830000002</c:v>
                </c:pt>
                <c:pt idx="322">
                  <c:v>445.26815670000002</c:v>
                </c:pt>
                <c:pt idx="323">
                  <c:v>450.39888439999999</c:v>
                </c:pt>
                <c:pt idx="324">
                  <c:v>454.35239619999999</c:v>
                </c:pt>
                <c:pt idx="325">
                  <c:v>458.8367581</c:v>
                </c:pt>
                <c:pt idx="326">
                  <c:v>463.28985740000002</c:v>
                </c:pt>
                <c:pt idx="327">
                  <c:v>467.70918349999999</c:v>
                </c:pt>
                <c:pt idx="328">
                  <c:v>472.09616299999999</c:v>
                </c:pt>
                <c:pt idx="329">
                  <c:v>476.45296080000003</c:v>
                </c:pt>
                <c:pt idx="330">
                  <c:v>480.77245900000003</c:v>
                </c:pt>
                <c:pt idx="331">
                  <c:v>485.06402859999997</c:v>
                </c:pt>
                <c:pt idx="332">
                  <c:v>489.32715769999999</c:v>
                </c:pt>
                <c:pt idx="333">
                  <c:v>493.55411090000001</c:v>
                </c:pt>
                <c:pt idx="334">
                  <c:v>497.75679780000002</c:v>
                </c:pt>
                <c:pt idx="335">
                  <c:v>501.9256494</c:v>
                </c:pt>
                <c:pt idx="336">
                  <c:v>506.0690386</c:v>
                </c:pt>
                <c:pt idx="337">
                  <c:v>510.17683449999998</c:v>
                </c:pt>
                <c:pt idx="338">
                  <c:v>512.98776759999998</c:v>
                </c:pt>
                <c:pt idx="339">
                  <c:v>518.32367380000005</c:v>
                </c:pt>
                <c:pt idx="340">
                  <c:v>522.34281180000005</c:v>
                </c:pt>
                <c:pt idx="341">
                  <c:v>526.33921480000004</c:v>
                </c:pt>
                <c:pt idx="342">
                  <c:v>530.30727360000003</c:v>
                </c:pt>
                <c:pt idx="343">
                  <c:v>534.24840040000004</c:v>
                </c:pt>
                <c:pt idx="344">
                  <c:v>538.15956210000002</c:v>
                </c:pt>
                <c:pt idx="345">
                  <c:v>542.04531229999998</c:v>
                </c:pt>
                <c:pt idx="346">
                  <c:v>545.90523589999998</c:v>
                </c:pt>
                <c:pt idx="347">
                  <c:v>549.73997850000001</c:v>
                </c:pt>
                <c:pt idx="348">
                  <c:v>553.54857059999995</c:v>
                </c:pt>
                <c:pt idx="349">
                  <c:v>557.32697700000006</c:v>
                </c:pt>
                <c:pt idx="350">
                  <c:v>561.08432149999999</c:v>
                </c:pt>
                <c:pt idx="351">
                  <c:v>564.81446689999996</c:v>
                </c:pt>
                <c:pt idx="352">
                  <c:v>568.51898070000004</c:v>
                </c:pt>
                <c:pt idx="353">
                  <c:v>572.19760789999998</c:v>
                </c:pt>
                <c:pt idx="354">
                  <c:v>575.85062760000005</c:v>
                </c:pt>
                <c:pt idx="355">
                  <c:v>579.44960730000003</c:v>
                </c:pt>
                <c:pt idx="356">
                  <c:v>583.08384939999996</c:v>
                </c:pt>
                <c:pt idx="357">
                  <c:v>586.66590440000004</c:v>
                </c:pt>
                <c:pt idx="358">
                  <c:v>590.21731520000003</c:v>
                </c:pt>
                <c:pt idx="359">
                  <c:v>593.75002649999999</c:v>
                </c:pt>
                <c:pt idx="360">
                  <c:v>597.25944489999995</c:v>
                </c:pt>
                <c:pt idx="361">
                  <c:v>600.74496899999997</c:v>
                </c:pt>
                <c:pt idx="362">
                  <c:v>604.20811509999999</c:v>
                </c:pt>
                <c:pt idx="363">
                  <c:v>607.64492110000003</c:v>
                </c:pt>
                <c:pt idx="364">
                  <c:v>611.06222790000004</c:v>
                </c:pt>
                <c:pt idx="365">
                  <c:v>614.45217590000004</c:v>
                </c:pt>
                <c:pt idx="366">
                  <c:v>617.82169720000002</c:v>
                </c:pt>
                <c:pt idx="367">
                  <c:v>621.17124449999994</c:v>
                </c:pt>
                <c:pt idx="368">
                  <c:v>624.49898229999997</c:v>
                </c:pt>
                <c:pt idx="369">
                  <c:v>627.80926360000001</c:v>
                </c:pt>
                <c:pt idx="370">
                  <c:v>631.08231139999998</c:v>
                </c:pt>
                <c:pt idx="371">
                  <c:v>634.34520899999995</c:v>
                </c:pt>
                <c:pt idx="372">
                  <c:v>637.34320890000004</c:v>
                </c:pt>
                <c:pt idx="373">
                  <c:v>640.80801280000003</c:v>
                </c:pt>
                <c:pt idx="374">
                  <c:v>644.00758240000005</c:v>
                </c:pt>
                <c:pt idx="375">
                  <c:v>647.18727249999995</c:v>
                </c:pt>
                <c:pt idx="376">
                  <c:v>650.34955809999997</c:v>
                </c:pt>
                <c:pt idx="377">
                  <c:v>653.49200570000005</c:v>
                </c:pt>
                <c:pt idx="378">
                  <c:v>656.61805340000001</c:v>
                </c:pt>
                <c:pt idx="379">
                  <c:v>659.72257119999995</c:v>
                </c:pt>
                <c:pt idx="380">
                  <c:v>662.81233780000002</c:v>
                </c:pt>
                <c:pt idx="381">
                  <c:v>665.88740849999999</c:v>
                </c:pt>
                <c:pt idx="382">
                  <c:v>668.9387491</c:v>
                </c:pt>
                <c:pt idx="383">
                  <c:v>671.98707049999996</c:v>
                </c:pt>
                <c:pt idx="384">
                  <c:v>675.00878120000004</c:v>
                </c:pt>
                <c:pt idx="385">
                  <c:v>678.02014510000004</c:v>
                </c:pt>
                <c:pt idx="386">
                  <c:v>681.01531850000003</c:v>
                </c:pt>
                <c:pt idx="387">
                  <c:v>683.99738879999995</c:v>
                </c:pt>
                <c:pt idx="388">
                  <c:v>686.96957190000001</c:v>
                </c:pt>
                <c:pt idx="389">
                  <c:v>689.92210509999995</c:v>
                </c:pt>
                <c:pt idx="390">
                  <c:v>692.86252300000001</c:v>
                </c:pt>
                <c:pt idx="391">
                  <c:v>695.78130920000001</c:v>
                </c:pt>
                <c:pt idx="392">
                  <c:v>698.68702840000003</c:v>
                </c:pt>
                <c:pt idx="393">
                  <c:v>701.50624370000003</c:v>
                </c:pt>
                <c:pt idx="394">
                  <c:v>704.48835380000003</c:v>
                </c:pt>
                <c:pt idx="395">
                  <c:v>707.35990800000002</c:v>
                </c:pt>
                <c:pt idx="396">
                  <c:v>710.2246298</c:v>
                </c:pt>
                <c:pt idx="397">
                  <c:v>713.07713620000004</c:v>
                </c:pt>
                <c:pt idx="398">
                  <c:v>715.91482470000005</c:v>
                </c:pt>
                <c:pt idx="399">
                  <c:v>718.74626820000003</c:v>
                </c:pt>
                <c:pt idx="400">
                  <c:v>721.56423210000003</c:v>
                </c:pt>
                <c:pt idx="401">
                  <c:v>724.37209229999996</c:v>
                </c:pt>
                <c:pt idx="402">
                  <c:v>727.16702740000005</c:v>
                </c:pt>
                <c:pt idx="403">
                  <c:v>729.94967980000001</c:v>
                </c:pt>
                <c:pt idx="404">
                  <c:v>732.72209769999995</c:v>
                </c:pt>
                <c:pt idx="405">
                  <c:v>735.48290710000003</c:v>
                </c:pt>
                <c:pt idx="406">
                  <c:v>738.23366959999998</c:v>
                </c:pt>
                <c:pt idx="407">
                  <c:v>740.97360209999999</c:v>
                </c:pt>
                <c:pt idx="408">
                  <c:v>743.69990499999994</c:v>
                </c:pt>
                <c:pt idx="409">
                  <c:v>746.41451800000004</c:v>
                </c:pt>
                <c:pt idx="410">
                  <c:v>749.12765279999996</c:v>
                </c:pt>
                <c:pt idx="411">
                  <c:v>751.81689229999995</c:v>
                </c:pt>
                <c:pt idx="412">
                  <c:v>754.50069550000001</c:v>
                </c:pt>
                <c:pt idx="413">
                  <c:v>757.17923840000003</c:v>
                </c:pt>
                <c:pt idx="414">
                  <c:v>759.84928170000001</c:v>
                </c:pt>
                <c:pt idx="415">
                  <c:v>762.51775999999995</c:v>
                </c:pt>
                <c:pt idx="416">
                  <c:v>764.85089019999998</c:v>
                </c:pt>
                <c:pt idx="417">
                  <c:v>768.08684029999995</c:v>
                </c:pt>
                <c:pt idx="418">
                  <c:v>770.82610239999997</c:v>
                </c:pt>
                <c:pt idx="419">
                  <c:v>773.03799500000002</c:v>
                </c:pt>
                <c:pt idx="420">
                  <c:v>775.65768869999999</c:v>
                </c:pt>
                <c:pt idx="421">
                  <c:v>778.26182219999998</c:v>
                </c:pt>
                <c:pt idx="422">
                  <c:v>780.85611410000001</c:v>
                </c:pt>
                <c:pt idx="423">
                  <c:v>783.44518689999995</c:v>
                </c:pt>
                <c:pt idx="424">
                  <c:v>786.02295749999996</c:v>
                </c:pt>
                <c:pt idx="425">
                  <c:v>788.59154509999996</c:v>
                </c:pt>
                <c:pt idx="426">
                  <c:v>791.15570960000002</c:v>
                </c:pt>
                <c:pt idx="427">
                  <c:v>793.71122609999998</c:v>
                </c:pt>
                <c:pt idx="428">
                  <c:v>796.26161990000003</c:v>
                </c:pt>
                <c:pt idx="429">
                  <c:v>798.80311410000002</c:v>
                </c:pt>
                <c:pt idx="430">
                  <c:v>801.33212570000001</c:v>
                </c:pt>
                <c:pt idx="431">
                  <c:v>803.85684509999999</c:v>
                </c:pt>
                <c:pt idx="432">
                  <c:v>806.37411710000003</c:v>
                </c:pt>
                <c:pt idx="433">
                  <c:v>808.88463100000001</c:v>
                </c:pt>
                <c:pt idx="434">
                  <c:v>811.38632740000003</c:v>
                </c:pt>
                <c:pt idx="435">
                  <c:v>813.87980870000001</c:v>
                </c:pt>
                <c:pt idx="436">
                  <c:v>816.37711590000004</c:v>
                </c:pt>
                <c:pt idx="437">
                  <c:v>818.85981240000001</c:v>
                </c:pt>
                <c:pt idx="438">
                  <c:v>821.34381689999998</c:v>
                </c:pt>
                <c:pt idx="439">
                  <c:v>823.80314529999998</c:v>
                </c:pt>
                <c:pt idx="440">
                  <c:v>826.27173800000003</c:v>
                </c:pt>
                <c:pt idx="441">
                  <c:v>828.73985489999995</c:v>
                </c:pt>
                <c:pt idx="442">
                  <c:v>831.18766530000005</c:v>
                </c:pt>
                <c:pt idx="443">
                  <c:v>833.64737400000001</c:v>
                </c:pt>
                <c:pt idx="444">
                  <c:v>835.67919380000001</c:v>
                </c:pt>
                <c:pt idx="445">
                  <c:v>838.51401880000003</c:v>
                </c:pt>
                <c:pt idx="446">
                  <c:v>840.95293900000001</c:v>
                </c:pt>
                <c:pt idx="447">
                  <c:v>843.38613350000003</c:v>
                </c:pt>
                <c:pt idx="448">
                  <c:v>845.81985540000005</c:v>
                </c:pt>
                <c:pt idx="449">
                  <c:v>848.23634019999997</c:v>
                </c:pt>
                <c:pt idx="450">
                  <c:v>850.65402940000001</c:v>
                </c:pt>
                <c:pt idx="451">
                  <c:v>853.06854339999995</c:v>
                </c:pt>
                <c:pt idx="452">
                  <c:v>855.47921729999996</c:v>
                </c:pt>
                <c:pt idx="453">
                  <c:v>857.89138449999996</c:v>
                </c:pt>
                <c:pt idx="454">
                  <c:v>860.29357730000004</c:v>
                </c:pt>
                <c:pt idx="455">
                  <c:v>862.69628520000003</c:v>
                </c:pt>
                <c:pt idx="456">
                  <c:v>865.09912870000005</c:v>
                </c:pt>
                <c:pt idx="457">
                  <c:v>867.49834150000004</c:v>
                </c:pt>
                <c:pt idx="458">
                  <c:v>869.89585709999994</c:v>
                </c:pt>
                <c:pt idx="459">
                  <c:v>872.2917119</c:v>
                </c:pt>
                <c:pt idx="460">
                  <c:v>874.67702159999999</c:v>
                </c:pt>
                <c:pt idx="461">
                  <c:v>877.07016950000002</c:v>
                </c:pt>
                <c:pt idx="462">
                  <c:v>879.45394690000001</c:v>
                </c:pt>
                <c:pt idx="463">
                  <c:v>882.09062489999997</c:v>
                </c:pt>
                <c:pt idx="464">
                  <c:v>884.0873765</c:v>
                </c:pt>
                <c:pt idx="465">
                  <c:v>886.6373069</c:v>
                </c:pt>
                <c:pt idx="466">
                  <c:v>888.97205429999997</c:v>
                </c:pt>
                <c:pt idx="467">
                  <c:v>887.74443220000001</c:v>
                </c:pt>
                <c:pt idx="468">
                  <c:v>893.80398949999994</c:v>
                </c:pt>
                <c:pt idx="469">
                  <c:v>896.20878070000003</c:v>
                </c:pt>
                <c:pt idx="470">
                  <c:v>898.61240380000004</c:v>
                </c:pt>
                <c:pt idx="471">
                  <c:v>901.02202290000002</c:v>
                </c:pt>
                <c:pt idx="472">
                  <c:v>903.43900670000005</c:v>
                </c:pt>
                <c:pt idx="473">
                  <c:v>905.85984719999999</c:v>
                </c:pt>
                <c:pt idx="474">
                  <c:v>908.29198840000004</c:v>
                </c:pt>
                <c:pt idx="475">
                  <c:v>910.72364700000003</c:v>
                </c:pt>
                <c:pt idx="476">
                  <c:v>913.17140389999997</c:v>
                </c:pt>
                <c:pt idx="477">
                  <c:v>915.62665530000004</c:v>
                </c:pt>
                <c:pt idx="478">
                  <c:v>918.09025240000005</c:v>
                </c:pt>
                <c:pt idx="479">
                  <c:v>920.56526510000003</c:v>
                </c:pt>
                <c:pt idx="480">
                  <c:v>923.05442679999999</c:v>
                </c:pt>
                <c:pt idx="481">
                  <c:v>925.55605739999999</c:v>
                </c:pt>
                <c:pt idx="482">
                  <c:v>928.07384130000003</c:v>
                </c:pt>
                <c:pt idx="483">
                  <c:v>930.61261960000002</c:v>
                </c:pt>
                <c:pt idx="484">
                  <c:v>933.16058229999999</c:v>
                </c:pt>
                <c:pt idx="485">
                  <c:v>935.74312529999997</c:v>
                </c:pt>
                <c:pt idx="486">
                  <c:v>938.33694409999998</c:v>
                </c:pt>
                <c:pt idx="487">
                  <c:v>940.94999700000005</c:v>
                </c:pt>
                <c:pt idx="488">
                  <c:v>943.58381970000005</c:v>
                </c:pt>
                <c:pt idx="489">
                  <c:v>946.26153980000004</c:v>
                </c:pt>
                <c:pt idx="490">
                  <c:v>948.96099819999995</c:v>
                </c:pt>
                <c:pt idx="491">
                  <c:v>951.66577840000002</c:v>
                </c:pt>
                <c:pt idx="492">
                  <c:v>954.40518169999996</c:v>
                </c:pt>
                <c:pt idx="493">
                  <c:v>957.2235895</c:v>
                </c:pt>
                <c:pt idx="494">
                  <c:v>960.05320040000004</c:v>
                </c:pt>
                <c:pt idx="495">
                  <c:v>962.91630759999998</c:v>
                </c:pt>
                <c:pt idx="496">
                  <c:v>965.82948299999998</c:v>
                </c:pt>
                <c:pt idx="497">
                  <c:v>968.77685350000002</c:v>
                </c:pt>
                <c:pt idx="498">
                  <c:v>971.76557749999995</c:v>
                </c:pt>
                <c:pt idx="499">
                  <c:v>974.79939390000004</c:v>
                </c:pt>
                <c:pt idx="500">
                  <c:v>977.88140510000005</c:v>
                </c:pt>
                <c:pt idx="501">
                  <c:v>980.99788149999995</c:v>
                </c:pt>
                <c:pt idx="502">
                  <c:v>984.16611609999995</c:v>
                </c:pt>
                <c:pt idx="503">
                  <c:v>987.37420369999995</c:v>
                </c:pt>
                <c:pt idx="504">
                  <c:v>990.62821250000002</c:v>
                </c:pt>
                <c:pt idx="505">
                  <c:v>993.90715809999995</c:v>
                </c:pt>
                <c:pt idx="506">
                  <c:v>997.2330561</c:v>
                </c:pt>
                <c:pt idx="507">
                  <c:v>1000.5891945</c:v>
                </c:pt>
                <c:pt idx="508">
                  <c:v>1003.9786147999999</c:v>
                </c:pt>
                <c:pt idx="509">
                  <c:v>1007.4030894</c:v>
                </c:pt>
                <c:pt idx="510">
                  <c:v>1007.0985975</c:v>
                </c:pt>
                <c:pt idx="511">
                  <c:v>1014.330634</c:v>
                </c:pt>
                <c:pt idx="512">
                  <c:v>1017.803039</c:v>
                </c:pt>
                <c:pt idx="513">
                  <c:v>1021.3135787</c:v>
                </c:pt>
                <c:pt idx="514">
                  <c:v>1024.8407360000001</c:v>
                </c:pt>
                <c:pt idx="515">
                  <c:v>1028.3808971999999</c:v>
                </c:pt>
                <c:pt idx="516">
                  <c:v>1031.9269927</c:v>
                </c:pt>
                <c:pt idx="517">
                  <c:v>1035.4952565999999</c:v>
                </c:pt>
                <c:pt idx="518">
                  <c:v>1039.0589222000001</c:v>
                </c:pt>
                <c:pt idx="519">
                  <c:v>1042.6348522999999</c:v>
                </c:pt>
                <c:pt idx="520">
                  <c:v>1046.2146144999999</c:v>
                </c:pt>
                <c:pt idx="521">
                  <c:v>1049.8041479999999</c:v>
                </c:pt>
                <c:pt idx="522">
                  <c:v>1053.3874572</c:v>
                </c:pt>
                <c:pt idx="523">
                  <c:v>1056.9733788999999</c:v>
                </c:pt>
                <c:pt idx="524">
                  <c:v>1060.5614323</c:v>
                </c:pt>
                <c:pt idx="525">
                  <c:v>1064.1530462000001</c:v>
                </c:pt>
                <c:pt idx="526">
                  <c:v>1067.7521251000001</c:v>
                </c:pt>
                <c:pt idx="527">
                  <c:v>1071.3492346</c:v>
                </c:pt>
                <c:pt idx="528">
                  <c:v>1074.9332010000001</c:v>
                </c:pt>
                <c:pt idx="529">
                  <c:v>1078.5015467999999</c:v>
                </c:pt>
                <c:pt idx="530">
                  <c:v>1082.1084658</c:v>
                </c:pt>
                <c:pt idx="531">
                  <c:v>1085.6958535000001</c:v>
                </c:pt>
                <c:pt idx="532">
                  <c:v>1089.2791215</c:v>
                </c:pt>
                <c:pt idx="533">
                  <c:v>1092.8699537</c:v>
                </c:pt>
                <c:pt idx="534">
                  <c:v>1096.4491588000001</c:v>
                </c:pt>
                <c:pt idx="535">
                  <c:v>1100.0331558</c:v>
                </c:pt>
                <c:pt idx="536">
                  <c:v>1103.6257777999999</c:v>
                </c:pt>
                <c:pt idx="537">
                  <c:v>1107.1980238000001</c:v>
                </c:pt>
                <c:pt idx="538">
                  <c:v>1110.7780559</c:v>
                </c:pt>
                <c:pt idx="539">
                  <c:v>1114.3616403000001</c:v>
                </c:pt>
                <c:pt idx="540">
                  <c:v>1117.9397931999999</c:v>
                </c:pt>
                <c:pt idx="541">
                  <c:v>1121.5181078999999</c:v>
                </c:pt>
                <c:pt idx="542">
                  <c:v>1125.0945999999999</c:v>
                </c:pt>
                <c:pt idx="543">
                  <c:v>1128.6769669</c:v>
                </c:pt>
                <c:pt idx="544">
                  <c:v>1132.2589647</c:v>
                </c:pt>
                <c:pt idx="545">
                  <c:v>1135.8263197000001</c:v>
                </c:pt>
                <c:pt idx="546">
                  <c:v>1139.5348137999999</c:v>
                </c:pt>
                <c:pt idx="547">
                  <c:v>1142.9790104000001</c:v>
                </c:pt>
                <c:pt idx="548">
                  <c:v>1146.5511323999999</c:v>
                </c:pt>
                <c:pt idx="549">
                  <c:v>1150.1213068</c:v>
                </c:pt>
                <c:pt idx="550">
                  <c:v>1153.6980988</c:v>
                </c:pt>
                <c:pt idx="551">
                  <c:v>1157.2733999</c:v>
                </c:pt>
                <c:pt idx="552">
                  <c:v>1160.8525835999999</c:v>
                </c:pt>
                <c:pt idx="553">
                  <c:v>1164.4345694000001</c:v>
                </c:pt>
                <c:pt idx="554">
                  <c:v>1168.0163949</c:v>
                </c:pt>
                <c:pt idx="555">
                  <c:v>1171.5829944</c:v>
                </c:pt>
                <c:pt idx="556">
                  <c:v>1175.1633050999999</c:v>
                </c:pt>
                <c:pt idx="557">
                  <c:v>1178.7348721000001</c:v>
                </c:pt>
                <c:pt idx="558">
                  <c:v>1182.3183578999999</c:v>
                </c:pt>
                <c:pt idx="559">
                  <c:v>1185.9004044000001</c:v>
                </c:pt>
                <c:pt idx="560">
                  <c:v>1189.4790296000001</c:v>
                </c:pt>
                <c:pt idx="561">
                  <c:v>1193.0536598000001</c:v>
                </c:pt>
                <c:pt idx="562">
                  <c:v>1196.6247926999999</c:v>
                </c:pt>
                <c:pt idx="563">
                  <c:v>1200.2094953999999</c:v>
                </c:pt>
                <c:pt idx="564">
                  <c:v>1203.7808608</c:v>
                </c:pt>
                <c:pt idx="565">
                  <c:v>1202.416066</c:v>
                </c:pt>
                <c:pt idx="566">
                  <c:v>1210.9242621000001</c:v>
                </c:pt>
                <c:pt idx="567">
                  <c:v>1214.4829382999999</c:v>
                </c:pt>
                <c:pt idx="568">
                  <c:v>1218.0519509000001</c:v>
                </c:pt>
                <c:pt idx="569">
                  <c:v>1221.6303524</c:v>
                </c:pt>
                <c:pt idx="570">
                  <c:v>1225.2035837999999</c:v>
                </c:pt>
                <c:pt idx="571">
                  <c:v>1228.7701867000001</c:v>
                </c:pt>
                <c:pt idx="572">
                  <c:v>1232.3453237000001</c:v>
                </c:pt>
                <c:pt idx="573">
                  <c:v>1235.9286379</c:v>
                </c:pt>
                <c:pt idx="574">
                  <c:v>1239.4986967</c:v>
                </c:pt>
                <c:pt idx="575">
                  <c:v>1243.0790678999999</c:v>
                </c:pt>
                <c:pt idx="576">
                  <c:v>1246.6470919999999</c:v>
                </c:pt>
                <c:pt idx="577">
                  <c:v>1250.2272327999999</c:v>
                </c:pt>
                <c:pt idx="578">
                  <c:v>1253.8122636999999</c:v>
                </c:pt>
                <c:pt idx="579">
                  <c:v>1257.3884622</c:v>
                </c:pt>
                <c:pt idx="580">
                  <c:v>1260.9669168999999</c:v>
                </c:pt>
                <c:pt idx="581">
                  <c:v>1264.540634</c:v>
                </c:pt>
                <c:pt idx="582">
                  <c:v>1268.1201676999999</c:v>
                </c:pt>
                <c:pt idx="583">
                  <c:v>1271.7006778</c:v>
                </c:pt>
                <c:pt idx="584">
                  <c:v>1275.2803299</c:v>
                </c:pt>
                <c:pt idx="585">
                  <c:v>1278.8628965</c:v>
                </c:pt>
                <c:pt idx="586">
                  <c:v>1282.4388555999999</c:v>
                </c:pt>
                <c:pt idx="587">
                  <c:v>1286.0451332</c:v>
                </c:pt>
                <c:pt idx="588">
                  <c:v>1289.5755343000001</c:v>
                </c:pt>
                <c:pt idx="589">
                  <c:v>1293.1513173000001</c:v>
                </c:pt>
                <c:pt idx="590">
                  <c:v>1296.7307911</c:v>
                </c:pt>
                <c:pt idx="591">
                  <c:v>1300.3114608000001</c:v>
                </c:pt>
                <c:pt idx="592">
                  <c:v>1303.8896308999999</c:v>
                </c:pt>
                <c:pt idx="593">
                  <c:v>1307.4807851999999</c:v>
                </c:pt>
                <c:pt idx="594">
                  <c:v>1311.0619019000001</c:v>
                </c:pt>
                <c:pt idx="595">
                  <c:v>1314.6408639000001</c:v>
                </c:pt>
                <c:pt idx="596">
                  <c:v>1318.2207636000001</c:v>
                </c:pt>
                <c:pt idx="597">
                  <c:v>1321.8059177</c:v>
                </c:pt>
                <c:pt idx="598">
                  <c:v>1325.3863753999999</c:v>
                </c:pt>
                <c:pt idx="599">
                  <c:v>1328.9682921000001</c:v>
                </c:pt>
                <c:pt idx="600">
                  <c:v>1332.5522936</c:v>
                </c:pt>
                <c:pt idx="601">
                  <c:v>1336.1305949</c:v>
                </c:pt>
                <c:pt idx="602">
                  <c:v>1339.714084</c:v>
                </c:pt>
                <c:pt idx="603">
                  <c:v>1343.2956314999999</c:v>
                </c:pt>
                <c:pt idx="604">
                  <c:v>1346.8765175000001</c:v>
                </c:pt>
                <c:pt idx="605">
                  <c:v>1350.4520941999999</c:v>
                </c:pt>
                <c:pt idx="606">
                  <c:v>1354.0333717999999</c:v>
                </c:pt>
                <c:pt idx="607">
                  <c:v>1357.6097559</c:v>
                </c:pt>
                <c:pt idx="608">
                  <c:v>1361.3547192000001</c:v>
                </c:pt>
                <c:pt idx="609">
                  <c:v>1364.7547211000001</c:v>
                </c:pt>
                <c:pt idx="610">
                  <c:v>1368.3268567</c:v>
                </c:pt>
                <c:pt idx="611">
                  <c:v>1371.8932511999999</c:v>
                </c:pt>
                <c:pt idx="612">
                  <c:v>1375.4560117000001</c:v>
                </c:pt>
                <c:pt idx="613">
                  <c:v>1379.0238875</c:v>
                </c:pt>
                <c:pt idx="614">
                  <c:v>1382.5912017999999</c:v>
                </c:pt>
                <c:pt idx="615">
                  <c:v>1386.1531895000001</c:v>
                </c:pt>
                <c:pt idx="616">
                  <c:v>1389.7111517000001</c:v>
                </c:pt>
                <c:pt idx="617">
                  <c:v>1393.2708620999999</c:v>
                </c:pt>
                <c:pt idx="618">
                  <c:v>1396.8544970999999</c:v>
                </c:pt>
                <c:pt idx="619">
                  <c:v>1400.4144395000001</c:v>
                </c:pt>
                <c:pt idx="620">
                  <c:v>1403.9628161000001</c:v>
                </c:pt>
                <c:pt idx="621">
                  <c:v>1407.5221541999999</c:v>
                </c:pt>
                <c:pt idx="622">
                  <c:v>1411.0797917</c:v>
                </c:pt>
                <c:pt idx="623">
                  <c:v>1414.6457141000001</c:v>
                </c:pt>
                <c:pt idx="624">
                  <c:v>1422.669905</c:v>
                </c:pt>
                <c:pt idx="625">
                  <c:v>1421.7123438000001</c:v>
                </c:pt>
                <c:pt idx="626">
                  <c:v>1425.2140615000001</c:v>
                </c:pt>
                <c:pt idx="627">
                  <c:v>1428.7632658</c:v>
                </c:pt>
                <c:pt idx="628">
                  <c:v>1432.3104232000001</c:v>
                </c:pt>
                <c:pt idx="629">
                  <c:v>1435.8395364999999</c:v>
                </c:pt>
                <c:pt idx="630">
                  <c:v>1439.3926028000001</c:v>
                </c:pt>
                <c:pt idx="631">
                  <c:v>1442.9419078000001</c:v>
                </c:pt>
                <c:pt idx="632">
                  <c:v>1446.4711795999999</c:v>
                </c:pt>
                <c:pt idx="633">
                  <c:v>1450.0027037</c:v>
                </c:pt>
                <c:pt idx="634">
                  <c:v>1453.5373264</c:v>
                </c:pt>
                <c:pt idx="635">
                  <c:v>1457.0619148000001</c:v>
                </c:pt>
                <c:pt idx="636">
                  <c:v>1460.5817583999999</c:v>
                </c:pt>
                <c:pt idx="637">
                  <c:v>1464.1065911000001</c:v>
                </c:pt>
                <c:pt idx="638">
                  <c:v>1467.6239330999999</c:v>
                </c:pt>
                <c:pt idx="639">
                  <c:v>1471.1348665999999</c:v>
                </c:pt>
                <c:pt idx="640">
                  <c:v>1474.6506598999999</c:v>
                </c:pt>
                <c:pt idx="641">
                  <c:v>1478.1531265000001</c:v>
                </c:pt>
                <c:pt idx="642">
                  <c:v>1481.6553182</c:v>
                </c:pt>
                <c:pt idx="643">
                  <c:v>1485.1609066000001</c:v>
                </c:pt>
                <c:pt idx="644">
                  <c:v>1488.6465046999999</c:v>
                </c:pt>
                <c:pt idx="645">
                  <c:v>1492.1358069</c:v>
                </c:pt>
                <c:pt idx="646">
                  <c:v>1495.6099561000001</c:v>
                </c:pt>
                <c:pt idx="647">
                  <c:v>1499.0906950999999</c:v>
                </c:pt>
                <c:pt idx="648">
                  <c:v>1501.1107304</c:v>
                </c:pt>
                <c:pt idx="649">
                  <c:v>1505.977247</c:v>
                </c:pt>
                <c:pt idx="650">
                  <c:v>1509.4496603</c:v>
                </c:pt>
                <c:pt idx="651">
                  <c:v>1512.8934677</c:v>
                </c:pt>
                <c:pt idx="652">
                  <c:v>1516.337702</c:v>
                </c:pt>
                <c:pt idx="653">
                  <c:v>1519.7774672999999</c:v>
                </c:pt>
                <c:pt idx="654">
                  <c:v>1523.2062999</c:v>
                </c:pt>
                <c:pt idx="655">
                  <c:v>1526.6230223</c:v>
                </c:pt>
                <c:pt idx="656">
                  <c:v>1530.0431246000001</c:v>
                </c:pt>
                <c:pt idx="657">
                  <c:v>1533.4452802000001</c:v>
                </c:pt>
                <c:pt idx="658">
                  <c:v>1536.8447039</c:v>
                </c:pt>
                <c:pt idx="659">
                  <c:v>1540.2385715</c:v>
                </c:pt>
                <c:pt idx="660">
                  <c:v>1543.6141554000001</c:v>
                </c:pt>
                <c:pt idx="661">
                  <c:v>1546.9948167</c:v>
                </c:pt>
                <c:pt idx="662">
                  <c:v>1550.3614868</c:v>
                </c:pt>
                <c:pt idx="663">
                  <c:v>1553.7154406</c:v>
                </c:pt>
                <c:pt idx="664">
                  <c:v>1557.0567197</c:v>
                </c:pt>
                <c:pt idx="665">
                  <c:v>1560.4012832000001</c:v>
                </c:pt>
                <c:pt idx="666">
                  <c:v>1563.7144066999999</c:v>
                </c:pt>
                <c:pt idx="667">
                  <c:v>1567.0510187</c:v>
                </c:pt>
                <c:pt idx="668">
                  <c:v>1570.3385311</c:v>
                </c:pt>
                <c:pt idx="669">
                  <c:v>1573.6343566999999</c:v>
                </c:pt>
                <c:pt idx="670">
                  <c:v>1576.9785735</c:v>
                </c:pt>
                <c:pt idx="671">
                  <c:v>1580.1873579999999</c:v>
                </c:pt>
                <c:pt idx="672">
                  <c:v>1583.386996</c:v>
                </c:pt>
                <c:pt idx="673">
                  <c:v>1586.8146167</c:v>
                </c:pt>
                <c:pt idx="674">
                  <c:v>1589.8647043999999</c:v>
                </c:pt>
                <c:pt idx="675">
                  <c:v>1593.0686439999999</c:v>
                </c:pt>
                <c:pt idx="676">
                  <c:v>1596.2683453</c:v>
                </c:pt>
                <c:pt idx="677">
                  <c:v>1599.4675953999999</c:v>
                </c:pt>
                <c:pt idx="678">
                  <c:v>1602.6450508</c:v>
                </c:pt>
                <c:pt idx="679">
                  <c:v>1605.8036070000001</c:v>
                </c:pt>
                <c:pt idx="680">
                  <c:v>1608.9522987</c:v>
                </c:pt>
                <c:pt idx="681">
                  <c:v>1612.0786303</c:v>
                </c:pt>
                <c:pt idx="682">
                  <c:v>1615.1947232</c:v>
                </c:pt>
                <c:pt idx="683">
                  <c:v>1618.2869006999999</c:v>
                </c:pt>
                <c:pt idx="684">
                  <c:v>1621.3564619000001</c:v>
                </c:pt>
                <c:pt idx="685">
                  <c:v>1624.4069916999999</c:v>
                </c:pt>
                <c:pt idx="686">
                  <c:v>1627.4329906</c:v>
                </c:pt>
                <c:pt idx="687">
                  <c:v>1630.4475064999999</c:v>
                </c:pt>
                <c:pt idx="688">
                  <c:v>1633.4333039000001</c:v>
                </c:pt>
                <c:pt idx="689">
                  <c:v>1636.3895499</c:v>
                </c:pt>
                <c:pt idx="690">
                  <c:v>1639.3455724999999</c:v>
                </c:pt>
                <c:pt idx="691">
                  <c:v>1642.2404228</c:v>
                </c:pt>
                <c:pt idx="692">
                  <c:v>1645.1333109</c:v>
                </c:pt>
                <c:pt idx="693">
                  <c:v>1647.9810309</c:v>
                </c:pt>
                <c:pt idx="694">
                  <c:v>1650.8163465</c:v>
                </c:pt>
                <c:pt idx="695">
                  <c:v>1653.6249557000001</c:v>
                </c:pt>
                <c:pt idx="696">
                  <c:v>1656.3926263000001</c:v>
                </c:pt>
                <c:pt idx="697">
                  <c:v>1659.1355621</c:v>
                </c:pt>
                <c:pt idx="698">
                  <c:v>1661.8483071999999</c:v>
                </c:pt>
                <c:pt idx="699">
                  <c:v>1664.4994056999999</c:v>
                </c:pt>
                <c:pt idx="700">
                  <c:v>1667.2272562999999</c:v>
                </c:pt>
                <c:pt idx="701">
                  <c:v>1669.7214581999999</c:v>
                </c:pt>
                <c:pt idx="702">
                  <c:v>1672.2974859000001</c:v>
                </c:pt>
                <c:pt idx="703">
                  <c:v>1674.8175283</c:v>
                </c:pt>
                <c:pt idx="704">
                  <c:v>1677.2927261</c:v>
                </c:pt>
                <c:pt idx="705">
                  <c:v>1679.7258927</c:v>
                </c:pt>
                <c:pt idx="706">
                  <c:v>1682.1006866</c:v>
                </c:pt>
                <c:pt idx="707">
                  <c:v>1684.4461593999999</c:v>
                </c:pt>
                <c:pt idx="708">
                  <c:v>1686.7375526999999</c:v>
                </c:pt>
                <c:pt idx="709">
                  <c:v>1688.9911887999999</c:v>
                </c:pt>
                <c:pt idx="710">
                  <c:v>1691.1879670000001</c:v>
                </c:pt>
                <c:pt idx="711">
                  <c:v>1693.3393415</c:v>
                </c:pt>
                <c:pt idx="712">
                  <c:v>1695.4327550999999</c:v>
                </c:pt>
                <c:pt idx="713">
                  <c:v>1697.4849612</c:v>
                </c:pt>
                <c:pt idx="714">
                  <c:v>1699.4805083000001</c:v>
                </c:pt>
                <c:pt idx="715">
                  <c:v>1701.4079615999999</c:v>
                </c:pt>
                <c:pt idx="716">
                  <c:v>1703.3048971999999</c:v>
                </c:pt>
                <c:pt idx="717">
                  <c:v>1705.1186897</c:v>
                </c:pt>
                <c:pt idx="718">
                  <c:v>1706.8775736</c:v>
                </c:pt>
                <c:pt idx="719">
                  <c:v>1708.5866716999999</c:v>
                </c:pt>
                <c:pt idx="720">
                  <c:v>1710.2405292999999</c:v>
                </c:pt>
                <c:pt idx="721">
                  <c:v>1711.8045749</c:v>
                </c:pt>
                <c:pt idx="722">
                  <c:v>1713.3537739000001</c:v>
                </c:pt>
                <c:pt idx="723">
                  <c:v>1714.7865651</c:v>
                </c:pt>
                <c:pt idx="724">
                  <c:v>1716.1690685999999</c:v>
                </c:pt>
                <c:pt idx="725">
                  <c:v>1717.5066569000001</c:v>
                </c:pt>
                <c:pt idx="726">
                  <c:v>1719.1445647</c:v>
                </c:pt>
                <c:pt idx="727">
                  <c:v>1719.6160187999999</c:v>
                </c:pt>
                <c:pt idx="728">
                  <c:v>1721.1574852000001</c:v>
                </c:pt>
                <c:pt idx="729">
                  <c:v>1722.2526617999999</c:v>
                </c:pt>
                <c:pt idx="730">
                  <c:v>1723.2851171</c:v>
                </c:pt>
                <c:pt idx="731">
                  <c:v>1724.2657730000001</c:v>
                </c:pt>
                <c:pt idx="732">
                  <c:v>1725.1810837</c:v>
                </c:pt>
                <c:pt idx="733">
                  <c:v>1726.0254213000001</c:v>
                </c:pt>
                <c:pt idx="734">
                  <c:v>1726.8280371000001</c:v>
                </c:pt>
                <c:pt idx="735">
                  <c:v>1727.5774704</c:v>
                </c:pt>
                <c:pt idx="736">
                  <c:v>1728.2836755999999</c:v>
                </c:pt>
                <c:pt idx="737">
                  <c:v>1728.9414125999999</c:v>
                </c:pt>
                <c:pt idx="738">
                  <c:v>1729.5639435999999</c:v>
                </c:pt>
                <c:pt idx="739">
                  <c:v>1730.1372160999999</c:v>
                </c:pt>
                <c:pt idx="740">
                  <c:v>1730.7047941999999</c:v>
                </c:pt>
                <c:pt idx="741">
                  <c:v>1731.2256416</c:v>
                </c:pt>
                <c:pt idx="742">
                  <c:v>1731.71686</c:v>
                </c:pt>
                <c:pt idx="743">
                  <c:v>1732.1761722000001</c:v>
                </c:pt>
                <c:pt idx="744">
                  <c:v>1732.6106565</c:v>
                </c:pt>
                <c:pt idx="745">
                  <c:v>1733.0428234999999</c:v>
                </c:pt>
                <c:pt idx="746">
                  <c:v>1733.4336687</c:v>
                </c:pt>
                <c:pt idx="747">
                  <c:v>1733.799115</c:v>
                </c:pt>
                <c:pt idx="748">
                  <c:v>1734.1596093000001</c:v>
                </c:pt>
                <c:pt idx="749">
                  <c:v>1734.5324937</c:v>
                </c:pt>
                <c:pt idx="750">
                  <c:v>1734.8279098</c:v>
                </c:pt>
                <c:pt idx="751">
                  <c:v>1735.0628214000001</c:v>
                </c:pt>
                <c:pt idx="752">
                  <c:v>1735.4525602000001</c:v>
                </c:pt>
                <c:pt idx="753">
                  <c:v>1736.1213588999999</c:v>
                </c:pt>
                <c:pt idx="754">
                  <c:v>1736.0649358999999</c:v>
                </c:pt>
                <c:pt idx="755">
                  <c:v>1736.3125164</c:v>
                </c:pt>
                <c:pt idx="756">
                  <c:v>1736.5625634</c:v>
                </c:pt>
                <c:pt idx="757">
                  <c:v>1736.7970152</c:v>
                </c:pt>
                <c:pt idx="758">
                  <c:v>1737.0229872</c:v>
                </c:pt>
                <c:pt idx="759">
                  <c:v>1737.2500309</c:v>
                </c:pt>
                <c:pt idx="760">
                  <c:v>1737.4729344</c:v>
                </c:pt>
                <c:pt idx="761">
                  <c:v>1737.6791847</c:v>
                </c:pt>
                <c:pt idx="762">
                  <c:v>1737.8698185999999</c:v>
                </c:pt>
                <c:pt idx="763">
                  <c:v>1738.0644709000001</c:v>
                </c:pt>
                <c:pt idx="764">
                  <c:v>1738.2509752000001</c:v>
                </c:pt>
                <c:pt idx="765">
                  <c:v>1738.4333273</c:v>
                </c:pt>
                <c:pt idx="766">
                  <c:v>1738.5991816999999</c:v>
                </c:pt>
                <c:pt idx="767">
                  <c:v>1738.7558366000001</c:v>
                </c:pt>
                <c:pt idx="768">
                  <c:v>1738.8951165000001</c:v>
                </c:pt>
                <c:pt idx="769">
                  <c:v>1739.0194518999999</c:v>
                </c:pt>
                <c:pt idx="770">
                  <c:v>1739.1231006</c:v>
                </c:pt>
                <c:pt idx="771">
                  <c:v>1739.2351037000001</c:v>
                </c:pt>
                <c:pt idx="772">
                  <c:v>1739.3321558</c:v>
                </c:pt>
                <c:pt idx="773">
                  <c:v>1739.394425</c:v>
                </c:pt>
                <c:pt idx="774">
                  <c:v>1739.4888765999999</c:v>
                </c:pt>
                <c:pt idx="775">
                  <c:v>1739.5544566000001</c:v>
                </c:pt>
                <c:pt idx="776">
                  <c:v>1739.6341299999999</c:v>
                </c:pt>
                <c:pt idx="777">
                  <c:v>1739.7054565000001</c:v>
                </c:pt>
                <c:pt idx="778">
                  <c:v>1739.7626937</c:v>
                </c:pt>
                <c:pt idx="779">
                  <c:v>1739.7567786</c:v>
                </c:pt>
                <c:pt idx="780">
                  <c:v>1739.8604711999999</c:v>
                </c:pt>
                <c:pt idx="781">
                  <c:v>1739.8639509</c:v>
                </c:pt>
                <c:pt idx="782">
                  <c:v>1740.6879715</c:v>
                </c:pt>
                <c:pt idx="783">
                  <c:v>1739.907796</c:v>
                </c:pt>
                <c:pt idx="784">
                  <c:v>1740.1202516999999</c:v>
                </c:pt>
                <c:pt idx="785">
                  <c:v>1740.6331407</c:v>
                </c:pt>
                <c:pt idx="786">
                  <c:v>1740.8388957</c:v>
                </c:pt>
                <c:pt idx="787">
                  <c:v>1739.9709558</c:v>
                </c:pt>
                <c:pt idx="788">
                  <c:v>1739.9443343999999</c:v>
                </c:pt>
                <c:pt idx="789">
                  <c:v>1739.9551220999999</c:v>
                </c:pt>
                <c:pt idx="790">
                  <c:v>1739.9218893</c:v>
                </c:pt>
                <c:pt idx="791">
                  <c:v>1739.9053601000001</c:v>
                </c:pt>
                <c:pt idx="792">
                  <c:v>1739.8879612000001</c:v>
                </c:pt>
                <c:pt idx="793">
                  <c:v>1739.8547295999999</c:v>
                </c:pt>
                <c:pt idx="794">
                  <c:v>1739.8115818000001</c:v>
                </c:pt>
                <c:pt idx="795">
                  <c:v>1739.7767859</c:v>
                </c:pt>
                <c:pt idx="796">
                  <c:v>1739.7054565000001</c:v>
                </c:pt>
                <c:pt idx="797">
                  <c:v>1739.6374353000001</c:v>
                </c:pt>
                <c:pt idx="798">
                  <c:v>1739.6242141</c:v>
                </c:pt>
                <c:pt idx="799">
                  <c:v>1740.2215297</c:v>
                </c:pt>
                <c:pt idx="800">
                  <c:v>1739.498096</c:v>
                </c:pt>
                <c:pt idx="801">
                  <c:v>1739.4166894</c:v>
                </c:pt>
                <c:pt idx="802">
                  <c:v>1739.3305903999999</c:v>
                </c:pt>
                <c:pt idx="803">
                  <c:v>1739.2476263000001</c:v>
                </c:pt>
                <c:pt idx="804">
                  <c:v>1739.1629270000001</c:v>
                </c:pt>
                <c:pt idx="805">
                  <c:v>1739.0634497000001</c:v>
                </c:pt>
                <c:pt idx="806">
                  <c:v>1738.9681516000001</c:v>
                </c:pt>
                <c:pt idx="807">
                  <c:v>1738.8652078</c:v>
                </c:pt>
                <c:pt idx="808">
                  <c:v>1738.7549672</c:v>
                </c:pt>
                <c:pt idx="809">
                  <c:v>1738.6447336000001</c:v>
                </c:pt>
                <c:pt idx="810">
                  <c:v>1738.5369410000001</c:v>
                </c:pt>
                <c:pt idx="811">
                  <c:v>1738.4034265</c:v>
                </c:pt>
                <c:pt idx="812">
                  <c:v>1738.2716605000001</c:v>
                </c:pt>
                <c:pt idx="813">
                  <c:v>1738.1531144</c:v>
                </c:pt>
                <c:pt idx="814">
                  <c:v>1738.0180651999999</c:v>
                </c:pt>
                <c:pt idx="815">
                  <c:v>1737.8731204999999</c:v>
                </c:pt>
                <c:pt idx="816">
                  <c:v>1737.7405257999999</c:v>
                </c:pt>
                <c:pt idx="817">
                  <c:v>1737.5888276999999</c:v>
                </c:pt>
                <c:pt idx="818">
                  <c:v>1737.4272395</c:v>
                </c:pt>
                <c:pt idx="819">
                  <c:v>1737.2698356999999</c:v>
                </c:pt>
                <c:pt idx="820">
                  <c:v>1737.1141832999999</c:v>
                </c:pt>
                <c:pt idx="821">
                  <c:v>1736.9484705</c:v>
                </c:pt>
                <c:pt idx="822">
                  <c:v>1736.7680109</c:v>
                </c:pt>
                <c:pt idx="823">
                  <c:v>1736.7240713000001</c:v>
                </c:pt>
                <c:pt idx="824">
                  <c:v>1736.4111418</c:v>
                </c:pt>
                <c:pt idx="825">
                  <c:v>1736.1941039000001</c:v>
                </c:pt>
                <c:pt idx="826">
                  <c:v>1736.2305644</c:v>
                </c:pt>
                <c:pt idx="827">
                  <c:v>1736.060943</c:v>
                </c:pt>
                <c:pt idx="828">
                  <c:v>1735.986294</c:v>
                </c:pt>
                <c:pt idx="829">
                  <c:v>1735.9698022</c:v>
                </c:pt>
                <c:pt idx="830">
                  <c:v>1735.6328831000001</c:v>
                </c:pt>
                <c:pt idx="831">
                  <c:v>1734.7278131</c:v>
                </c:pt>
                <c:pt idx="832">
                  <c:v>1734.8534119000001</c:v>
                </c:pt>
                <c:pt idx="833">
                  <c:v>1734.5888669000001</c:v>
                </c:pt>
                <c:pt idx="834">
                  <c:v>1734.3696288000001</c:v>
                </c:pt>
                <c:pt idx="835">
                  <c:v>1734.1438284999999</c:v>
                </c:pt>
                <c:pt idx="836">
                  <c:v>1733.92482</c:v>
                </c:pt>
                <c:pt idx="837">
                  <c:v>1733.6999444999999</c:v>
                </c:pt>
                <c:pt idx="838">
                  <c:v>1733.4757916000001</c:v>
                </c:pt>
                <c:pt idx="839">
                  <c:v>1733.2435214</c:v>
                </c:pt>
                <c:pt idx="840">
                  <c:v>1733.0064299000001</c:v>
                </c:pt>
                <c:pt idx="841">
                  <c:v>1732.7717967000001</c:v>
                </c:pt>
                <c:pt idx="842">
                  <c:v>1732.4999462000001</c:v>
                </c:pt>
                <c:pt idx="843">
                  <c:v>1732.2752555</c:v>
                </c:pt>
                <c:pt idx="844">
                  <c:v>1732.0166460999999</c:v>
                </c:pt>
                <c:pt idx="845">
                  <c:v>1731.7731417</c:v>
                </c:pt>
                <c:pt idx="846">
                  <c:v>1731.5121830999999</c:v>
                </c:pt>
                <c:pt idx="847">
                  <c:v>1731.2438196000001</c:v>
                </c:pt>
                <c:pt idx="848">
                  <c:v>1730.9879606</c:v>
                </c:pt>
                <c:pt idx="849">
                  <c:v>1730.7089479000001</c:v>
                </c:pt>
                <c:pt idx="850">
                  <c:v>1730.4367288000001</c:v>
                </c:pt>
                <c:pt idx="851">
                  <c:v>1730.1462128000001</c:v>
                </c:pt>
                <c:pt idx="852">
                  <c:v>1729.8707955</c:v>
                </c:pt>
                <c:pt idx="853">
                  <c:v>1729.6002648000001</c:v>
                </c:pt>
                <c:pt idx="854">
                  <c:v>1729.2967466</c:v>
                </c:pt>
                <c:pt idx="855">
                  <c:v>1729.0254411999999</c:v>
                </c:pt>
                <c:pt idx="856">
                  <c:v>1728.7228883</c:v>
                </c:pt>
                <c:pt idx="857">
                  <c:v>1728.4591052999999</c:v>
                </c:pt>
                <c:pt idx="858">
                  <c:v>1728.140234</c:v>
                </c:pt>
                <c:pt idx="859">
                  <c:v>1727.8188298</c:v>
                </c:pt>
                <c:pt idx="860">
                  <c:v>1727.5057773999999</c:v>
                </c:pt>
                <c:pt idx="861">
                  <c:v>1727.2594526</c:v>
                </c:pt>
                <c:pt idx="862">
                  <c:v>1726.0542462000001</c:v>
                </c:pt>
                <c:pt idx="863">
                  <c:v>1727.5411916</c:v>
                </c:pt>
                <c:pt idx="864">
                  <c:v>1726.184223</c:v>
                </c:pt>
                <c:pt idx="865">
                  <c:v>1725.8221074999999</c:v>
                </c:pt>
                <c:pt idx="866">
                  <c:v>1725.4699032000001</c:v>
                </c:pt>
                <c:pt idx="867">
                  <c:v>1725.1022447</c:v>
                </c:pt>
                <c:pt idx="868">
                  <c:v>1724.7436332</c:v>
                </c:pt>
                <c:pt idx="869">
                  <c:v>1724.3709564000001</c:v>
                </c:pt>
                <c:pt idx="870">
                  <c:v>1724.0068077000001</c:v>
                </c:pt>
                <c:pt idx="871">
                  <c:v>1723.6427358999999</c:v>
                </c:pt>
                <c:pt idx="872">
                  <c:v>1723.2539260000001</c:v>
                </c:pt>
                <c:pt idx="873">
                  <c:v>1722.8858782</c:v>
                </c:pt>
                <c:pt idx="874">
                  <c:v>1722.4948274999999</c:v>
                </c:pt>
                <c:pt idx="875">
                  <c:v>1722.1179869</c:v>
                </c:pt>
                <c:pt idx="876">
                  <c:v>1721.7336531000001</c:v>
                </c:pt>
                <c:pt idx="877">
                  <c:v>1721.3469951</c:v>
                </c:pt>
                <c:pt idx="878">
                  <c:v>1720.9449354000001</c:v>
                </c:pt>
                <c:pt idx="879">
                  <c:v>1720.5460665999999</c:v>
                </c:pt>
                <c:pt idx="880">
                  <c:v>1720.1466022</c:v>
                </c:pt>
                <c:pt idx="881">
                  <c:v>1719.7472304999999</c:v>
                </c:pt>
                <c:pt idx="882">
                  <c:v>1719.3438251</c:v>
                </c:pt>
                <c:pt idx="883">
                  <c:v>1718.937936</c:v>
                </c:pt>
                <c:pt idx="884">
                  <c:v>1718.5273307</c:v>
                </c:pt>
                <c:pt idx="885">
                  <c:v>1718.1315995</c:v>
                </c:pt>
                <c:pt idx="886">
                  <c:v>1717.6868328</c:v>
                </c:pt>
                <c:pt idx="887">
                  <c:v>1717.2797892000001</c:v>
                </c:pt>
                <c:pt idx="888">
                  <c:v>1716.8311226000001</c:v>
                </c:pt>
                <c:pt idx="889">
                  <c:v>1716.4553493999999</c:v>
                </c:pt>
                <c:pt idx="890">
                  <c:v>1715.9660578</c:v>
                </c:pt>
                <c:pt idx="891">
                  <c:v>1715.5014371</c:v>
                </c:pt>
                <c:pt idx="892">
                  <c:v>1714.8249767</c:v>
                </c:pt>
                <c:pt idx="893">
                  <c:v>1714.7006564000001</c:v>
                </c:pt>
                <c:pt idx="894">
                  <c:v>1714.1856376999999</c:v>
                </c:pt>
                <c:pt idx="895">
                  <c:v>1713.8006748</c:v>
                </c:pt>
                <c:pt idx="896">
                  <c:v>1713.3897546999999</c:v>
                </c:pt>
                <c:pt idx="897">
                  <c:v>1712.5067299</c:v>
                </c:pt>
                <c:pt idx="898">
                  <c:v>1712.9583775000001</c:v>
                </c:pt>
                <c:pt idx="899">
                  <c:v>1712.6456198000001</c:v>
                </c:pt>
                <c:pt idx="900">
                  <c:v>1711.1631107000001</c:v>
                </c:pt>
                <c:pt idx="901">
                  <c:v>1710.7813928</c:v>
                </c:pt>
                <c:pt idx="902">
                  <c:v>1710.6842231999999</c:v>
                </c:pt>
                <c:pt idx="903">
                  <c:v>1710.1851184</c:v>
                </c:pt>
                <c:pt idx="904">
                  <c:v>1709.7162499000001</c:v>
                </c:pt>
                <c:pt idx="905">
                  <c:v>1709.2418694999999</c:v>
                </c:pt>
                <c:pt idx="906">
                  <c:v>1708.7611274000001</c:v>
                </c:pt>
                <c:pt idx="907">
                  <c:v>1708.3008491000001</c:v>
                </c:pt>
                <c:pt idx="908">
                  <c:v>1707.8178098999999</c:v>
                </c:pt>
                <c:pt idx="909">
                  <c:v>1707.3398586000001</c:v>
                </c:pt>
                <c:pt idx="910">
                  <c:v>1706.8840597000001</c:v>
                </c:pt>
                <c:pt idx="911">
                  <c:v>1706.3655871000001</c:v>
                </c:pt>
                <c:pt idx="912">
                  <c:v>1705.9011776</c:v>
                </c:pt>
                <c:pt idx="913">
                  <c:v>1705.3927243000001</c:v>
                </c:pt>
                <c:pt idx="914">
                  <c:v>1704.9041992</c:v>
                </c:pt>
                <c:pt idx="915">
                  <c:v>1704.4221204999999</c:v>
                </c:pt>
                <c:pt idx="916">
                  <c:v>1703.9694861</c:v>
                </c:pt>
                <c:pt idx="917">
                  <c:v>1703.4885234000001</c:v>
                </c:pt>
                <c:pt idx="918">
                  <c:v>1703.0020764999999</c:v>
                </c:pt>
                <c:pt idx="919">
                  <c:v>1702.5319426000001</c:v>
                </c:pt>
                <c:pt idx="920">
                  <c:v>1702.0490027999999</c:v>
                </c:pt>
                <c:pt idx="921">
                  <c:v>1701.5685821</c:v>
                </c:pt>
                <c:pt idx="922">
                  <c:v>1701.0874466</c:v>
                </c:pt>
                <c:pt idx="923">
                  <c:v>1700.6016854</c:v>
                </c:pt>
                <c:pt idx="924">
                  <c:v>1700.1143628</c:v>
                </c:pt>
                <c:pt idx="925">
                  <c:v>1699.6329585999999</c:v>
                </c:pt>
                <c:pt idx="926">
                  <c:v>1699.1280726</c:v>
                </c:pt>
                <c:pt idx="927">
                  <c:v>1698.6297913999999</c:v>
                </c:pt>
                <c:pt idx="928">
                  <c:v>1697.9504754</c:v>
                </c:pt>
                <c:pt idx="929">
                  <c:v>1698.1391282</c:v>
                </c:pt>
                <c:pt idx="930">
                  <c:v>1697.1645063000001</c:v>
                </c:pt>
                <c:pt idx="931">
                  <c:v>1696.5972389999999</c:v>
                </c:pt>
                <c:pt idx="932">
                  <c:v>1695.853953</c:v>
                </c:pt>
                <c:pt idx="933">
                  <c:v>1695.2240601999999</c:v>
                </c:pt>
                <c:pt idx="934">
                  <c:v>1693.9741240000001</c:v>
                </c:pt>
                <c:pt idx="935">
                  <c:v>1694.5896565999999</c:v>
                </c:pt>
                <c:pt idx="936">
                  <c:v>1694.0176597</c:v>
                </c:pt>
                <c:pt idx="937">
                  <c:v>1693.5726996999999</c:v>
                </c:pt>
                <c:pt idx="938">
                  <c:v>1692.9751432999999</c:v>
                </c:pt>
                <c:pt idx="939">
                  <c:v>1692.6369207</c:v>
                </c:pt>
                <c:pt idx="940">
                  <c:v>1692.058307</c:v>
                </c:pt>
                <c:pt idx="941">
                  <c:v>1691.6646109000001</c:v>
                </c:pt>
                <c:pt idx="942">
                  <c:v>1691.5428154000001</c:v>
                </c:pt>
                <c:pt idx="943">
                  <c:v>1690.5259965</c:v>
                </c:pt>
                <c:pt idx="944">
                  <c:v>1690.1593611000001</c:v>
                </c:pt>
                <c:pt idx="945">
                  <c:v>1689.5461135999999</c:v>
                </c:pt>
                <c:pt idx="946">
                  <c:v>1689.0185507000001</c:v>
                </c:pt>
                <c:pt idx="947">
                  <c:v>1688.4918279999999</c:v>
                </c:pt>
                <c:pt idx="948">
                  <c:v>1687.9532850000001</c:v>
                </c:pt>
                <c:pt idx="949">
                  <c:v>1687.4157574999999</c:v>
                </c:pt>
                <c:pt idx="950">
                  <c:v>1686.8638940000001</c:v>
                </c:pt>
                <c:pt idx="951">
                  <c:v>1686.3186191</c:v>
                </c:pt>
                <c:pt idx="952">
                  <c:v>1685.7679573999999</c:v>
                </c:pt>
                <c:pt idx="953">
                  <c:v>1685.2205088000001</c:v>
                </c:pt>
                <c:pt idx="954">
                  <c:v>1684.6621193000001</c:v>
                </c:pt>
                <c:pt idx="955">
                  <c:v>1684.1119985</c:v>
                </c:pt>
                <c:pt idx="956">
                  <c:v>1683.5499357000001</c:v>
                </c:pt>
                <c:pt idx="957">
                  <c:v>1682.9937827000001</c:v>
                </c:pt>
                <c:pt idx="958">
                  <c:v>1682.4393276000001</c:v>
                </c:pt>
                <c:pt idx="959">
                  <c:v>1681.8714319000001</c:v>
                </c:pt>
                <c:pt idx="960">
                  <c:v>1681.3101168999999</c:v>
                </c:pt>
                <c:pt idx="961">
                  <c:v>1680.7377283000001</c:v>
                </c:pt>
                <c:pt idx="962">
                  <c:v>1680.1695669000001</c:v>
                </c:pt>
                <c:pt idx="963">
                  <c:v>1679.6153704000001</c:v>
                </c:pt>
                <c:pt idx="964">
                  <c:v>1679.0403686</c:v>
                </c:pt>
                <c:pt idx="965">
                  <c:v>1678.4623744999999</c:v>
                </c:pt>
                <c:pt idx="966">
                  <c:v>1677.9006870999999</c:v>
                </c:pt>
                <c:pt idx="967">
                  <c:v>1677.2150692</c:v>
                </c:pt>
                <c:pt idx="968">
                  <c:v>1676.7609408999999</c:v>
                </c:pt>
                <c:pt idx="969">
                  <c:v>1676.1701544</c:v>
                </c:pt>
                <c:pt idx="970">
                  <c:v>1675.4773689000001</c:v>
                </c:pt>
                <c:pt idx="971">
                  <c:v>1675.0340962</c:v>
                </c:pt>
                <c:pt idx="972">
                  <c:v>1674.3960298</c:v>
                </c:pt>
                <c:pt idx="973">
                  <c:v>1673.5530162</c:v>
                </c:pt>
                <c:pt idx="974">
                  <c:v>1673.2154946000001</c:v>
                </c:pt>
                <c:pt idx="975">
                  <c:v>1672.637164</c:v>
                </c:pt>
                <c:pt idx="976">
                  <c:v>1672.2145419999999</c:v>
                </c:pt>
                <c:pt idx="977">
                  <c:v>1671.4667277000001</c:v>
                </c:pt>
                <c:pt idx="978">
                  <c:v>1670.5790803</c:v>
                </c:pt>
                <c:pt idx="979">
                  <c:v>1670.2852513</c:v>
                </c:pt>
                <c:pt idx="980">
                  <c:v>1669.6314626000001</c:v>
                </c:pt>
                <c:pt idx="981">
                  <c:v>1668.8991559999999</c:v>
                </c:pt>
                <c:pt idx="982">
                  <c:v>1668.5625729000001</c:v>
                </c:pt>
                <c:pt idx="983">
                  <c:v>1667.9421499</c:v>
                </c:pt>
                <c:pt idx="984">
                  <c:v>1667.4236673</c:v>
                </c:pt>
                <c:pt idx="985">
                  <c:v>1666.6914956000001</c:v>
                </c:pt>
                <c:pt idx="986">
                  <c:v>1666.1297486000001</c:v>
                </c:pt>
                <c:pt idx="987">
                  <c:v>1665.5332143000001</c:v>
                </c:pt>
                <c:pt idx="988">
                  <c:v>1664.9027627999999</c:v>
                </c:pt>
                <c:pt idx="989">
                  <c:v>1664.1216073000001</c:v>
                </c:pt>
                <c:pt idx="990">
                  <c:v>1663.4830399</c:v>
                </c:pt>
                <c:pt idx="991">
                  <c:v>1662.9341810999999</c:v>
                </c:pt>
                <c:pt idx="992">
                  <c:v>1662.825595</c:v>
                </c:pt>
                <c:pt idx="993">
                  <c:v>1661.835511</c:v>
                </c:pt>
                <c:pt idx="994">
                  <c:v>1661.679472</c:v>
                </c:pt>
                <c:pt idx="995">
                  <c:v>1660.6188282999999</c:v>
                </c:pt>
                <c:pt idx="996">
                  <c:v>1659.9910669999999</c:v>
                </c:pt>
                <c:pt idx="997">
                  <c:v>1659.3776476999999</c:v>
                </c:pt>
                <c:pt idx="998">
                  <c:v>1658.7646209</c:v>
                </c:pt>
                <c:pt idx="999">
                  <c:v>1658.1413742</c:v>
                </c:pt>
                <c:pt idx="1000">
                  <c:v>1657.5176988000001</c:v>
                </c:pt>
                <c:pt idx="1001">
                  <c:v>1656.8942579</c:v>
                </c:pt>
                <c:pt idx="1002">
                  <c:v>1656.2710515000001</c:v>
                </c:pt>
                <c:pt idx="1003">
                  <c:v>1655.6401324000001</c:v>
                </c:pt>
                <c:pt idx="1004">
                  <c:v>1655.0157426999999</c:v>
                </c:pt>
                <c:pt idx="1005">
                  <c:v>1654.3892724</c:v>
                </c:pt>
                <c:pt idx="1006">
                  <c:v>1653.7542742000001</c:v>
                </c:pt>
                <c:pt idx="1007">
                  <c:v>1653.0738944</c:v>
                </c:pt>
                <c:pt idx="1008">
                  <c:v>1652.5064915</c:v>
                </c:pt>
                <c:pt idx="1009">
                  <c:v>1651.8809709</c:v>
                </c:pt>
                <c:pt idx="1010">
                  <c:v>1651.2312488</c:v>
                </c:pt>
                <c:pt idx="1011">
                  <c:v>1650.5203816999999</c:v>
                </c:pt>
                <c:pt idx="1012">
                  <c:v>1649.9263013</c:v>
                </c:pt>
                <c:pt idx="1013">
                  <c:v>1649.1137477</c:v>
                </c:pt>
                <c:pt idx="1014">
                  <c:v>1648.6067232</c:v>
                </c:pt>
                <c:pt idx="1015">
                  <c:v>1648.5076449000001</c:v>
                </c:pt>
                <c:pt idx="1016">
                  <c:v>1647.3045087</c:v>
                </c:pt>
                <c:pt idx="1017">
                  <c:v>1646.450932</c:v>
                </c:pt>
                <c:pt idx="1018">
                  <c:v>1646.0122113</c:v>
                </c:pt>
                <c:pt idx="1019">
                  <c:v>1645.3600259</c:v>
                </c:pt>
                <c:pt idx="1020">
                  <c:v>1644.6133665</c:v>
                </c:pt>
                <c:pt idx="1021">
                  <c:v>1644.0503473000001</c:v>
                </c:pt>
                <c:pt idx="1022">
                  <c:v>1643.3128273</c:v>
                </c:pt>
                <c:pt idx="1023">
                  <c:v>1642.6492272999999</c:v>
                </c:pt>
                <c:pt idx="1024">
                  <c:v>1642.2075783</c:v>
                </c:pt>
                <c:pt idx="1025">
                  <c:v>1641.3714149</c:v>
                </c:pt>
                <c:pt idx="1026">
                  <c:v>1640.9988659000001</c:v>
                </c:pt>
                <c:pt idx="1027">
                  <c:v>1640.1118177000001</c:v>
                </c:pt>
                <c:pt idx="1028">
                  <c:v>1639.5096791999999</c:v>
                </c:pt>
                <c:pt idx="1029">
                  <c:v>1637.8657478</c:v>
                </c:pt>
                <c:pt idx="1030">
                  <c:v>1638.1772994999999</c:v>
                </c:pt>
                <c:pt idx="1031">
                  <c:v>1637.6384278</c:v>
                </c:pt>
                <c:pt idx="1032">
                  <c:v>1636.9491270999999</c:v>
                </c:pt>
                <c:pt idx="1033">
                  <c:v>1636.2522626</c:v>
                </c:pt>
                <c:pt idx="1034">
                  <c:v>1636.0367822999999</c:v>
                </c:pt>
                <c:pt idx="1035">
                  <c:v>1634.94967</c:v>
                </c:pt>
                <c:pt idx="1036">
                  <c:v>1634.8780608</c:v>
                </c:pt>
                <c:pt idx="1037">
                  <c:v>1633.2627823</c:v>
                </c:pt>
                <c:pt idx="1038">
                  <c:v>1633.0524316000001</c:v>
                </c:pt>
                <c:pt idx="1039">
                  <c:v>1632.3658774</c:v>
                </c:pt>
                <c:pt idx="1040">
                  <c:v>1631.7323160000001</c:v>
                </c:pt>
                <c:pt idx="1041">
                  <c:v>1631.0640953</c:v>
                </c:pt>
                <c:pt idx="1042">
                  <c:v>1630.4015285999999</c:v>
                </c:pt>
                <c:pt idx="1043">
                  <c:v>1629.7439572000001</c:v>
                </c:pt>
                <c:pt idx="1044">
                  <c:v>1629.0944707000001</c:v>
                </c:pt>
                <c:pt idx="1045">
                  <c:v>1628.4467087</c:v>
                </c:pt>
                <c:pt idx="1046">
                  <c:v>1627.7759268</c:v>
                </c:pt>
                <c:pt idx="1047">
                  <c:v>1627.114045</c:v>
                </c:pt>
                <c:pt idx="1048">
                  <c:v>1626.4662570999999</c:v>
                </c:pt>
                <c:pt idx="1049">
                  <c:v>1625.8057206999999</c:v>
                </c:pt>
                <c:pt idx="1050">
                  <c:v>1625.1522781000001</c:v>
                </c:pt>
                <c:pt idx="1051">
                  <c:v>1624.5254153000001</c:v>
                </c:pt>
                <c:pt idx="1052">
                  <c:v>1623.8763847</c:v>
                </c:pt>
                <c:pt idx="1053">
                  <c:v>1623.2277756000001</c:v>
                </c:pt>
                <c:pt idx="1054">
                  <c:v>1622.7269248</c:v>
                </c:pt>
                <c:pt idx="1055">
                  <c:v>1621.9379845000001</c:v>
                </c:pt>
                <c:pt idx="1056">
                  <c:v>1621.2698837</c:v>
                </c:pt>
                <c:pt idx="1057">
                  <c:v>1620.6576457000001</c:v>
                </c:pt>
                <c:pt idx="1058">
                  <c:v>1620.4521594</c:v>
                </c:pt>
                <c:pt idx="1059">
                  <c:v>1619.3397768</c:v>
                </c:pt>
                <c:pt idx="1060">
                  <c:v>1618.6720988</c:v>
                </c:pt>
                <c:pt idx="1061">
                  <c:v>1618.0716828</c:v>
                </c:pt>
                <c:pt idx="1062">
                  <c:v>1617.0611891000001</c:v>
                </c:pt>
                <c:pt idx="1063">
                  <c:v>1616.6141335</c:v>
                </c:pt>
                <c:pt idx="1064">
                  <c:v>1616.1107982000001</c:v>
                </c:pt>
                <c:pt idx="1065">
                  <c:v>1615.4442899999999</c:v>
                </c:pt>
                <c:pt idx="1066">
                  <c:v>1614.2076563000001</c:v>
                </c:pt>
                <c:pt idx="1067">
                  <c:v>1614.0883707999999</c:v>
                </c:pt>
                <c:pt idx="1068">
                  <c:v>1613.4489957000001</c:v>
                </c:pt>
                <c:pt idx="1069">
                  <c:v>1612.8597104</c:v>
                </c:pt>
                <c:pt idx="1070">
                  <c:v>1612.1531101</c:v>
                </c:pt>
                <c:pt idx="1071">
                  <c:v>1611.4421462</c:v>
                </c:pt>
                <c:pt idx="1072">
                  <c:v>1610.8798509999999</c:v>
                </c:pt>
                <c:pt idx="1073">
                  <c:v>1610.1749232</c:v>
                </c:pt>
                <c:pt idx="1074">
                  <c:v>1609.4693381</c:v>
                </c:pt>
                <c:pt idx="1075">
                  <c:v>1608.8218179999999</c:v>
                </c:pt>
                <c:pt idx="1076">
                  <c:v>1608.1706987</c:v>
                </c:pt>
                <c:pt idx="1077">
                  <c:v>1607.3173082000001</c:v>
                </c:pt>
                <c:pt idx="1078">
                  <c:v>1607.2031927</c:v>
                </c:pt>
                <c:pt idx="1079">
                  <c:v>1606.0968535</c:v>
                </c:pt>
                <c:pt idx="1080">
                  <c:v>1605.6130095000001</c:v>
                </c:pt>
                <c:pt idx="1081">
                  <c:v>1605.2309190000001</c:v>
                </c:pt>
                <c:pt idx="1082">
                  <c:v>1604.0235975000001</c:v>
                </c:pt>
                <c:pt idx="1083">
                  <c:v>1603.4363116</c:v>
                </c:pt>
                <c:pt idx="1084">
                  <c:v>1602.9523073</c:v>
                </c:pt>
                <c:pt idx="1085">
                  <c:v>1602.1468659</c:v>
                </c:pt>
                <c:pt idx="1086">
                  <c:v>1601.5183067999999</c:v>
                </c:pt>
                <c:pt idx="1087">
                  <c:v>1600.5914561</c:v>
                </c:pt>
                <c:pt idx="1088">
                  <c:v>1600.1519940999999</c:v>
                </c:pt>
                <c:pt idx="1089">
                  <c:v>1599.7422475999999</c:v>
                </c:pt>
                <c:pt idx="1090">
                  <c:v>1598.9979008</c:v>
                </c:pt>
                <c:pt idx="1091">
                  <c:v>1598.3034468999999</c:v>
                </c:pt>
                <c:pt idx="1092">
                  <c:v>1597.5559354</c:v>
                </c:pt>
                <c:pt idx="1093">
                  <c:v>1596.9344473000001</c:v>
                </c:pt>
                <c:pt idx="1094">
                  <c:v>1596.2600447</c:v>
                </c:pt>
                <c:pt idx="1095">
                  <c:v>1595.5902349</c:v>
                </c:pt>
                <c:pt idx="1096">
                  <c:v>1594.9246935000001</c:v>
                </c:pt>
                <c:pt idx="1097">
                  <c:v>1594.2525744</c:v>
                </c:pt>
                <c:pt idx="1098">
                  <c:v>1593.5837663</c:v>
                </c:pt>
                <c:pt idx="1099">
                  <c:v>1592.9083893</c:v>
                </c:pt>
                <c:pt idx="1100">
                  <c:v>1592.2270888999999</c:v>
                </c:pt>
                <c:pt idx="1101">
                  <c:v>1591.5561066</c:v>
                </c:pt>
                <c:pt idx="1102">
                  <c:v>1590.8876342999999</c:v>
                </c:pt>
                <c:pt idx="1103">
                  <c:v>1590.2180116</c:v>
                </c:pt>
                <c:pt idx="1104">
                  <c:v>1589.5470811</c:v>
                </c:pt>
                <c:pt idx="1105">
                  <c:v>1588.8734148999999</c:v>
                </c:pt>
                <c:pt idx="1106">
                  <c:v>1588.1976519</c:v>
                </c:pt>
                <c:pt idx="1107">
                  <c:v>1587.5518632999999</c:v>
                </c:pt>
                <c:pt idx="1108">
                  <c:v>1586.8533354000001</c:v>
                </c:pt>
                <c:pt idx="1109">
                  <c:v>1586.2019072000001</c:v>
                </c:pt>
                <c:pt idx="1110">
                  <c:v>1585.5198284000001</c:v>
                </c:pt>
                <c:pt idx="1111">
                  <c:v>1584.8569027000001</c:v>
                </c:pt>
                <c:pt idx="1112">
                  <c:v>1584.1641546999999</c:v>
                </c:pt>
                <c:pt idx="1113">
                  <c:v>1583.4934032000001</c:v>
                </c:pt>
                <c:pt idx="1114">
                  <c:v>1582.9158500999999</c:v>
                </c:pt>
                <c:pt idx="1115">
                  <c:v>1582.165884</c:v>
                </c:pt>
                <c:pt idx="1116">
                  <c:v>1581.4591301999999</c:v>
                </c:pt>
                <c:pt idx="1117">
                  <c:v>1580.8913302000001</c:v>
                </c:pt>
                <c:pt idx="1118">
                  <c:v>1580.2289175000001</c:v>
                </c:pt>
                <c:pt idx="1119">
                  <c:v>1579.5440367000001</c:v>
                </c:pt>
                <c:pt idx="1120">
                  <c:v>1579.3677694</c:v>
                </c:pt>
                <c:pt idx="1121">
                  <c:v>1578.0768482999999</c:v>
                </c:pt>
                <c:pt idx="1122">
                  <c:v>1577.7170877000001</c:v>
                </c:pt>
                <c:pt idx="1123">
                  <c:v>1577.3417935</c:v>
                </c:pt>
                <c:pt idx="1124">
                  <c:v>1576.3282039999999</c:v>
                </c:pt>
                <c:pt idx="1125">
                  <c:v>1575.5121925000001</c:v>
                </c:pt>
                <c:pt idx="1126">
                  <c:v>1575.0945796000001</c:v>
                </c:pt>
                <c:pt idx="1127">
                  <c:v>1575.0178744</c:v>
                </c:pt>
                <c:pt idx="1128">
                  <c:v>1573.6936837999999</c:v>
                </c:pt>
                <c:pt idx="1129">
                  <c:v>1573.0229612000001</c:v>
                </c:pt>
                <c:pt idx="1130">
                  <c:v>1572.3412034999999</c:v>
                </c:pt>
                <c:pt idx="1131">
                  <c:v>1571.9979989000001</c:v>
                </c:pt>
                <c:pt idx="1132">
                  <c:v>1570.7143581</c:v>
                </c:pt>
                <c:pt idx="1133">
                  <c:v>1570.5458295000001</c:v>
                </c:pt>
                <c:pt idx="1134">
                  <c:v>1570.2193468999999</c:v>
                </c:pt>
                <c:pt idx="1135">
                  <c:v>1569.120578</c:v>
                </c:pt>
                <c:pt idx="1136">
                  <c:v>1568.8394168</c:v>
                </c:pt>
                <c:pt idx="1137">
                  <c:v>1567.8305069</c:v>
                </c:pt>
                <c:pt idx="1138">
                  <c:v>1567.3222986999999</c:v>
                </c:pt>
                <c:pt idx="1139">
                  <c:v>1566.9463430999999</c:v>
                </c:pt>
                <c:pt idx="1140">
                  <c:v>1564.9369271</c:v>
                </c:pt>
                <c:pt idx="1141">
                  <c:v>1565.3526296</c:v>
                </c:pt>
                <c:pt idx="1142">
                  <c:v>1564.6153655999999</c:v>
                </c:pt>
                <c:pt idx="1143">
                  <c:v>1563.8485791000001</c:v>
                </c:pt>
                <c:pt idx="1144">
                  <c:v>1563.4512557</c:v>
                </c:pt>
                <c:pt idx="1145">
                  <c:v>1562.7445791</c:v>
                </c:pt>
                <c:pt idx="1146">
                  <c:v>1562.1039851999999</c:v>
                </c:pt>
                <c:pt idx="1147">
                  <c:v>1561.4597501999999</c:v>
                </c:pt>
                <c:pt idx="1148">
                  <c:v>1561.0361836</c:v>
                </c:pt>
                <c:pt idx="1149">
                  <c:v>1560.0769095000001</c:v>
                </c:pt>
                <c:pt idx="1150">
                  <c:v>1559.4670387000001</c:v>
                </c:pt>
                <c:pt idx="1151">
                  <c:v>1559.2381257</c:v>
                </c:pt>
                <c:pt idx="1152">
                  <c:v>1558.4903386000001</c:v>
                </c:pt>
                <c:pt idx="1153">
                  <c:v>1557.6410370000001</c:v>
                </c:pt>
                <c:pt idx="1154">
                  <c:v>1557.0173267</c:v>
                </c:pt>
                <c:pt idx="1155">
                  <c:v>1556.4287297000001</c:v>
                </c:pt>
                <c:pt idx="1156">
                  <c:v>1555.7348727999999</c:v>
                </c:pt>
                <c:pt idx="1157">
                  <c:v>1555.0554761999999</c:v>
                </c:pt>
                <c:pt idx="1158">
                  <c:v>1554.457206</c:v>
                </c:pt>
                <c:pt idx="1159">
                  <c:v>1553.8088217</c:v>
                </c:pt>
                <c:pt idx="1160">
                  <c:v>1553.178414</c:v>
                </c:pt>
                <c:pt idx="1161">
                  <c:v>1552.5512119</c:v>
                </c:pt>
                <c:pt idx="1162">
                  <c:v>1551.8998981</c:v>
                </c:pt>
                <c:pt idx="1163">
                  <c:v>1551.3183550000001</c:v>
                </c:pt>
                <c:pt idx="1164">
                  <c:v>1550.6269314000001</c:v>
                </c:pt>
                <c:pt idx="1165">
                  <c:v>1549.9793698000001</c:v>
                </c:pt>
                <c:pt idx="1166">
                  <c:v>1549.3409098</c:v>
                </c:pt>
                <c:pt idx="1167">
                  <c:v>1548.7078236</c:v>
                </c:pt>
                <c:pt idx="1168">
                  <c:v>1548.1157109000001</c:v>
                </c:pt>
                <c:pt idx="1169">
                  <c:v>1547.4825063000001</c:v>
                </c:pt>
                <c:pt idx="1170">
                  <c:v>1546.8900887</c:v>
                </c:pt>
                <c:pt idx="1171">
                  <c:v>1546.3118145999999</c:v>
                </c:pt>
                <c:pt idx="1172">
                  <c:v>1545.7043880000001</c:v>
                </c:pt>
                <c:pt idx="1173">
                  <c:v>1544.9742151999999</c:v>
                </c:pt>
                <c:pt idx="1174">
                  <c:v>1544.4593611</c:v>
                </c:pt>
                <c:pt idx="1175">
                  <c:v>1543.8386132000001</c:v>
                </c:pt>
                <c:pt idx="1176">
                  <c:v>1543.2579304000001</c:v>
                </c:pt>
                <c:pt idx="1177">
                  <c:v>1542.6854879</c:v>
                </c:pt>
                <c:pt idx="1178">
                  <c:v>1542.0765558000001</c:v>
                </c:pt>
                <c:pt idx="1179">
                  <c:v>1541.628031</c:v>
                </c:pt>
                <c:pt idx="1180">
                  <c:v>1541.0356972</c:v>
                </c:pt>
                <c:pt idx="1181">
                  <c:v>1540.7020990999999</c:v>
                </c:pt>
                <c:pt idx="1182">
                  <c:v>1539.3604238999999</c:v>
                </c:pt>
                <c:pt idx="1183">
                  <c:v>1539.2525185</c:v>
                </c:pt>
                <c:pt idx="1184">
                  <c:v>1538.6243239</c:v>
                </c:pt>
                <c:pt idx="1185">
                  <c:v>1537.788155</c:v>
                </c:pt>
                <c:pt idx="1186">
                  <c:v>1537.2544813</c:v>
                </c:pt>
                <c:pt idx="1187">
                  <c:v>1536.5788528</c:v>
                </c:pt>
                <c:pt idx="1188">
                  <c:v>1535.9840045999999</c:v>
                </c:pt>
                <c:pt idx="1189">
                  <c:v>1535.3431722</c:v>
                </c:pt>
                <c:pt idx="1190">
                  <c:v>1535.7715926999999</c:v>
                </c:pt>
                <c:pt idx="1191">
                  <c:v>1534.2029894</c:v>
                </c:pt>
                <c:pt idx="1192">
                  <c:v>1533.9323798</c:v>
                </c:pt>
                <c:pt idx="1193">
                  <c:v>1533.2939366999999</c:v>
                </c:pt>
                <c:pt idx="1194">
                  <c:v>1532.6507015</c:v>
                </c:pt>
                <c:pt idx="1195">
                  <c:v>1532.1027236</c:v>
                </c:pt>
                <c:pt idx="1196">
                  <c:v>1531.6658302000001</c:v>
                </c:pt>
                <c:pt idx="1197">
                  <c:v>1530.5918964</c:v>
                </c:pt>
                <c:pt idx="1198">
                  <c:v>1530.2444915000001</c:v>
                </c:pt>
                <c:pt idx="1199">
                  <c:v>1529.3457369</c:v>
                </c:pt>
                <c:pt idx="1200">
                  <c:v>1528.7260186999999</c:v>
                </c:pt>
                <c:pt idx="1201">
                  <c:v>1528.3368545999999</c:v>
                </c:pt>
                <c:pt idx="1202">
                  <c:v>1528.3208070999999</c:v>
                </c:pt>
                <c:pt idx="1203">
                  <c:v>1527.1684293999999</c:v>
                </c:pt>
                <c:pt idx="1204">
                  <c:v>1526.6900424999999</c:v>
                </c:pt>
                <c:pt idx="1205">
                  <c:v>1526.1411435</c:v>
                </c:pt>
                <c:pt idx="1206">
                  <c:v>1525.4405002999999</c:v>
                </c:pt>
                <c:pt idx="1207">
                  <c:v>1524.9875118</c:v>
                </c:pt>
                <c:pt idx="1208">
                  <c:v>1524.2191117</c:v>
                </c:pt>
                <c:pt idx="1209">
                  <c:v>1523.9566637999999</c:v>
                </c:pt>
                <c:pt idx="1210">
                  <c:v>1523.1698957000001</c:v>
                </c:pt>
                <c:pt idx="1211">
                  <c:v>1522.985451</c:v>
                </c:pt>
                <c:pt idx="1212">
                  <c:v>1521.9865480000001</c:v>
                </c:pt>
                <c:pt idx="1213">
                  <c:v>1521.6330316000001</c:v>
                </c:pt>
                <c:pt idx="1214">
                  <c:v>1520.9527094</c:v>
                </c:pt>
                <c:pt idx="1215">
                  <c:v>1520.6074923000001</c:v>
                </c:pt>
                <c:pt idx="1216">
                  <c:v>1519.8651609000001</c:v>
                </c:pt>
                <c:pt idx="1217">
                  <c:v>1519.3673346999999</c:v>
                </c:pt>
                <c:pt idx="1218">
                  <c:v>1519.1080007999999</c:v>
                </c:pt>
                <c:pt idx="1219">
                  <c:v>1518.2201898000001</c:v>
                </c:pt>
                <c:pt idx="1220">
                  <c:v>1517.7063592</c:v>
                </c:pt>
                <c:pt idx="1221">
                  <c:v>1516.2039669999999</c:v>
                </c:pt>
                <c:pt idx="1222">
                  <c:v>1516.4793345999999</c:v>
                </c:pt>
                <c:pt idx="1223">
                  <c:v>1516.2596126999999</c:v>
                </c:pt>
                <c:pt idx="1224">
                  <c:v>1515.7159793999999</c:v>
                </c:pt>
                <c:pt idx="1225">
                  <c:v>1515.4745450999999</c:v>
                </c:pt>
                <c:pt idx="1226">
                  <c:v>1514.6141514999999</c:v>
                </c:pt>
                <c:pt idx="1227">
                  <c:v>1514.5867372</c:v>
                </c:pt>
                <c:pt idx="1228">
                  <c:v>1513.5219027999999</c:v>
                </c:pt>
                <c:pt idx="1229">
                  <c:v>1512.9857569999999</c:v>
                </c:pt>
                <c:pt idx="1230">
                  <c:v>1512.4779329</c:v>
                </c:pt>
                <c:pt idx="1231">
                  <c:v>1511.9609051</c:v>
                </c:pt>
                <c:pt idx="1232">
                  <c:v>1511.4591686000001</c:v>
                </c:pt>
                <c:pt idx="1233">
                  <c:v>1510.9533678</c:v>
                </c:pt>
                <c:pt idx="1234">
                  <c:v>1510.4592158</c:v>
                </c:pt>
                <c:pt idx="1235">
                  <c:v>1509.9543537</c:v>
                </c:pt>
                <c:pt idx="1236">
                  <c:v>1509.4626416000001</c:v>
                </c:pt>
                <c:pt idx="1237">
                  <c:v>1508.9560001</c:v>
                </c:pt>
                <c:pt idx="1238">
                  <c:v>1508.4647640000001</c:v>
                </c:pt>
                <c:pt idx="1239">
                  <c:v>1507.9756482</c:v>
                </c:pt>
                <c:pt idx="1240">
                  <c:v>1507.4551848000001</c:v>
                </c:pt>
                <c:pt idx="1241">
                  <c:v>1507.0073864000001</c:v>
                </c:pt>
                <c:pt idx="1242">
                  <c:v>1506.5274810000001</c:v>
                </c:pt>
                <c:pt idx="1243">
                  <c:v>1506.0477284000001</c:v>
                </c:pt>
                <c:pt idx="1244">
                  <c:v>1505.6239862</c:v>
                </c:pt>
                <c:pt idx="1245">
                  <c:v>1505.1214927000001</c:v>
                </c:pt>
                <c:pt idx="1246">
                  <c:v>1504.6816100000001</c:v>
                </c:pt>
                <c:pt idx="1247">
                  <c:v>1504.0985083999999</c:v>
                </c:pt>
                <c:pt idx="1248">
                  <c:v>1503.7356133000001</c:v>
                </c:pt>
                <c:pt idx="1249">
                  <c:v>1503.3391305</c:v>
                </c:pt>
                <c:pt idx="1250">
                  <c:v>1502.8961617</c:v>
                </c:pt>
                <c:pt idx="1251">
                  <c:v>1502.4419048</c:v>
                </c:pt>
                <c:pt idx="1252">
                  <c:v>1501.8716861</c:v>
                </c:pt>
                <c:pt idx="1253">
                  <c:v>1501.5866579000001</c:v>
                </c:pt>
                <c:pt idx="1254">
                  <c:v>1501.3282571</c:v>
                </c:pt>
                <c:pt idx="1255">
                  <c:v>1500.4601399000001</c:v>
                </c:pt>
                <c:pt idx="1256">
                  <c:v>1500.2998993000001</c:v>
                </c:pt>
                <c:pt idx="1257">
                  <c:v>1499.8807741000001</c:v>
                </c:pt>
                <c:pt idx="1258">
                  <c:v>1499.4380745999999</c:v>
                </c:pt>
                <c:pt idx="1259">
                  <c:v>1498.6874938999999</c:v>
                </c:pt>
                <c:pt idx="1260">
                  <c:v>1498.5010688</c:v>
                </c:pt>
                <c:pt idx="1261">
                  <c:v>1498.0416987999999</c:v>
                </c:pt>
                <c:pt idx="1262">
                  <c:v>1497.9338436999999</c:v>
                </c:pt>
                <c:pt idx="1263">
                  <c:v>1497.5552138999999</c:v>
                </c:pt>
                <c:pt idx="1264">
                  <c:v>1497.1739848</c:v>
                </c:pt>
                <c:pt idx="1265">
                  <c:v>1496.7642644</c:v>
                </c:pt>
                <c:pt idx="1266">
                  <c:v>1497.4718023999999</c:v>
                </c:pt>
                <c:pt idx="1267">
                  <c:v>1496.1278259000001</c:v>
                </c:pt>
                <c:pt idx="1268">
                  <c:v>1495.5950001000001</c:v>
                </c:pt>
                <c:pt idx="1269">
                  <c:v>1495.1293443</c:v>
                </c:pt>
                <c:pt idx="1270">
                  <c:v>1494.8976172</c:v>
                </c:pt>
                <c:pt idx="1271">
                  <c:v>1494.9817823000001</c:v>
                </c:pt>
                <c:pt idx="1272">
                  <c:v>1494.6823674</c:v>
                </c:pt>
                <c:pt idx="1273">
                  <c:v>1493.9021975000001</c:v>
                </c:pt>
                <c:pt idx="1274">
                  <c:v>1494.0090153000001</c:v>
                </c:pt>
                <c:pt idx="1275">
                  <c:v>1493.4633535</c:v>
                </c:pt>
                <c:pt idx="1276">
                  <c:v>1493.281162</c:v>
                </c:pt>
                <c:pt idx="1277">
                  <c:v>1493.0176211999999</c:v>
                </c:pt>
                <c:pt idx="1278">
                  <c:v>1492.7784589</c:v>
                </c:pt>
                <c:pt idx="1279">
                  <c:v>1492.5500813000001</c:v>
                </c:pt>
                <c:pt idx="1280">
                  <c:v>1492.2511534</c:v>
                </c:pt>
                <c:pt idx="1281">
                  <c:v>1492.22489</c:v>
                </c:pt>
                <c:pt idx="1282">
                  <c:v>1491.7602836000001</c:v>
                </c:pt>
                <c:pt idx="1283">
                  <c:v>1492.1514744000001</c:v>
                </c:pt>
                <c:pt idx="1284">
                  <c:v>1491.4224380999999</c:v>
                </c:pt>
                <c:pt idx="1285">
                  <c:v>1491.1969521000001</c:v>
                </c:pt>
                <c:pt idx="1286">
                  <c:v>1491.1763737000001</c:v>
                </c:pt>
                <c:pt idx="1287">
                  <c:v>1490.1677850000001</c:v>
                </c:pt>
                <c:pt idx="1288">
                  <c:v>1490.7888673</c:v>
                </c:pt>
                <c:pt idx="1289">
                  <c:v>1490.6594725</c:v>
                </c:pt>
                <c:pt idx="1290">
                  <c:v>1489.7264627</c:v>
                </c:pt>
                <c:pt idx="1291">
                  <c:v>1490.4129378</c:v>
                </c:pt>
                <c:pt idx="1292">
                  <c:v>1490.5266606</c:v>
                </c:pt>
                <c:pt idx="1293">
                  <c:v>1490.5821093</c:v>
                </c:pt>
                <c:pt idx="1294">
                  <c:v>1490.2558564999999</c:v>
                </c:pt>
                <c:pt idx="1295">
                  <c:v>1490.2104044</c:v>
                </c:pt>
                <c:pt idx="1296">
                  <c:v>1490.0952156000001</c:v>
                </c:pt>
                <c:pt idx="1297">
                  <c:v>1490.2288831999999</c:v>
                </c:pt>
                <c:pt idx="1298">
                  <c:v>1490.7924452</c:v>
                </c:pt>
                <c:pt idx="1299">
                  <c:v>1490.6353240000001</c:v>
                </c:pt>
                <c:pt idx="1300">
                  <c:v>1490.4967013999999</c:v>
                </c:pt>
                <c:pt idx="1301">
                  <c:v>1490.444833</c:v>
                </c:pt>
                <c:pt idx="1302">
                  <c:v>1490.5272568</c:v>
                </c:pt>
                <c:pt idx="1303">
                  <c:v>1490.7135843999999</c:v>
                </c:pt>
                <c:pt idx="1304">
                  <c:v>1490.7846930999999</c:v>
                </c:pt>
                <c:pt idx="1305">
                  <c:v>1491.4501788</c:v>
                </c:pt>
                <c:pt idx="1306">
                  <c:v>1491.3505533</c:v>
                </c:pt>
                <c:pt idx="1307">
                  <c:v>1491.5475736999999</c:v>
                </c:pt>
                <c:pt idx="1308">
                  <c:v>1491.8399457</c:v>
                </c:pt>
                <c:pt idx="1309">
                  <c:v>1492.3820295999999</c:v>
                </c:pt>
                <c:pt idx="1310">
                  <c:v>1492.3906853999999</c:v>
                </c:pt>
                <c:pt idx="1311">
                  <c:v>1492.8012986000001</c:v>
                </c:pt>
                <c:pt idx="1312">
                  <c:v>1493.2647360000001</c:v>
                </c:pt>
                <c:pt idx="1313">
                  <c:v>1493.7241349000001</c:v>
                </c:pt>
                <c:pt idx="1314">
                  <c:v>1494.2192371000001</c:v>
                </c:pt>
                <c:pt idx="1315">
                  <c:v>1494.7678656999999</c:v>
                </c:pt>
                <c:pt idx="1316">
                  <c:v>1495.3211816999999</c:v>
                </c:pt>
                <c:pt idx="1317">
                  <c:v>1495.9337906999999</c:v>
                </c:pt>
                <c:pt idx="1318">
                  <c:v>1496.5394673000001</c:v>
                </c:pt>
                <c:pt idx="1319">
                  <c:v>1497.2817852000001</c:v>
                </c:pt>
                <c:pt idx="1320">
                  <c:v>1498.0388525000001</c:v>
                </c:pt>
                <c:pt idx="1321">
                  <c:v>1498.8354217000001</c:v>
                </c:pt>
                <c:pt idx="1322">
                  <c:v>1499.5904253000001</c:v>
                </c:pt>
                <c:pt idx="1323">
                  <c:v>1501.0025042</c:v>
                </c:pt>
                <c:pt idx="1324">
                  <c:v>1501.4220931</c:v>
                </c:pt>
                <c:pt idx="1325">
                  <c:v>1502.3036864999999</c:v>
                </c:pt>
                <c:pt idx="1326">
                  <c:v>1503.3233455</c:v>
                </c:pt>
                <c:pt idx="1327">
                  <c:v>1504.4915807</c:v>
                </c:pt>
                <c:pt idx="1328">
                  <c:v>1506.0189631000001</c:v>
                </c:pt>
                <c:pt idx="1329">
                  <c:v>1506.6193819</c:v>
                </c:pt>
                <c:pt idx="1330">
                  <c:v>1507.5097556999999</c:v>
                </c:pt>
                <c:pt idx="1331">
                  <c:v>1508.8941341</c:v>
                </c:pt>
                <c:pt idx="1332">
                  <c:v>1510.0846684000001</c:v>
                </c:pt>
                <c:pt idx="1333">
                  <c:v>1511.3777031</c:v>
                </c:pt>
                <c:pt idx="1334">
                  <c:v>1512.3265415000001</c:v>
                </c:pt>
                <c:pt idx="1335">
                  <c:v>1513.61862</c:v>
                </c:pt>
                <c:pt idx="1336">
                  <c:v>1515.2419376</c:v>
                </c:pt>
                <c:pt idx="1337">
                  <c:v>1516.5675963000001</c:v>
                </c:pt>
                <c:pt idx="1338">
                  <c:v>1518.1283401999999</c:v>
                </c:pt>
                <c:pt idx="1339">
                  <c:v>1519.2508037</c:v>
                </c:pt>
                <c:pt idx="1340">
                  <c:v>1519.9355323</c:v>
                </c:pt>
                <c:pt idx="1341">
                  <c:v>1522.2288675</c:v>
                </c:pt>
                <c:pt idx="1342">
                  <c:v>1523.3609131999999</c:v>
                </c:pt>
                <c:pt idx="1343">
                  <c:v>1524.6820874</c:v>
                </c:pt>
                <c:pt idx="1344">
                  <c:v>1525.9352809</c:v>
                </c:pt>
                <c:pt idx="1345">
                  <c:v>1526.603329</c:v>
                </c:pt>
                <c:pt idx="1346">
                  <c:v>1529.4128767</c:v>
                </c:pt>
                <c:pt idx="1347">
                  <c:v>1529.5675080999999</c:v>
                </c:pt>
                <c:pt idx="1348">
                  <c:v>1531.1860343999999</c:v>
                </c:pt>
                <c:pt idx="1349">
                  <c:v>1532.9606348</c:v>
                </c:pt>
                <c:pt idx="1350">
                  <c:v>1534.8497921999999</c:v>
                </c:pt>
                <c:pt idx="1351">
                  <c:v>1535.8433149</c:v>
                </c:pt>
                <c:pt idx="1352">
                  <c:v>1536.9576661999999</c:v>
                </c:pt>
                <c:pt idx="1353">
                  <c:v>1538.8209726</c:v>
                </c:pt>
                <c:pt idx="1354">
                  <c:v>1539.7950467000001</c:v>
                </c:pt>
                <c:pt idx="1355">
                  <c:v>1541.0790009</c:v>
                </c:pt>
                <c:pt idx="1356">
                  <c:v>1543.5139781</c:v>
                </c:pt>
                <c:pt idx="1357">
                  <c:v>1543.7354882</c:v>
                </c:pt>
                <c:pt idx="1358">
                  <c:v>1544.9875019999999</c:v>
                </c:pt>
                <c:pt idx="1359">
                  <c:v>1546.3575860999999</c:v>
                </c:pt>
                <c:pt idx="1360">
                  <c:v>1547.6337027</c:v>
                </c:pt>
                <c:pt idx="1361">
                  <c:v>1548.9774771</c:v>
                </c:pt>
                <c:pt idx="1362">
                  <c:v>1550.1390259</c:v>
                </c:pt>
                <c:pt idx="1363">
                  <c:v>1551.4322259</c:v>
                </c:pt>
                <c:pt idx="1364">
                  <c:v>1552.6268230000001</c:v>
                </c:pt>
                <c:pt idx="1365">
                  <c:v>1553.9199229999999</c:v>
                </c:pt>
                <c:pt idx="1366">
                  <c:v>1555.0548541999999</c:v>
                </c:pt>
                <c:pt idx="1367">
                  <c:v>1556.1837671000001</c:v>
                </c:pt>
                <c:pt idx="1368">
                  <c:v>1557.5229723</c:v>
                </c:pt>
                <c:pt idx="1369">
                  <c:v>1558.5252491000001</c:v>
                </c:pt>
                <c:pt idx="1370">
                  <c:v>1559.7101785</c:v>
                </c:pt>
                <c:pt idx="1371">
                  <c:v>1560.7286898</c:v>
                </c:pt>
                <c:pt idx="1372">
                  <c:v>1561.8946773</c:v>
                </c:pt>
                <c:pt idx="1373">
                  <c:v>1562.9666609000001</c:v>
                </c:pt>
                <c:pt idx="1374">
                  <c:v>1562.760988</c:v>
                </c:pt>
                <c:pt idx="1375">
                  <c:v>1565.1161227</c:v>
                </c:pt>
                <c:pt idx="1376">
                  <c:v>1566.0044215</c:v>
                </c:pt>
                <c:pt idx="1377">
                  <c:v>1566.4608217</c:v>
                </c:pt>
                <c:pt idx="1378">
                  <c:v>1568.1475542999999</c:v>
                </c:pt>
                <c:pt idx="1379">
                  <c:v>1568.9313534999999</c:v>
                </c:pt>
                <c:pt idx="1380">
                  <c:v>1569.1827163999999</c:v>
                </c:pt>
                <c:pt idx="1381">
                  <c:v>1570.9623935</c:v>
                </c:pt>
                <c:pt idx="1382">
                  <c:v>1571.4544959</c:v>
                </c:pt>
                <c:pt idx="1383">
                  <c:v>1572.7387415999999</c:v>
                </c:pt>
                <c:pt idx="1384">
                  <c:v>1573.6126406999999</c:v>
                </c:pt>
                <c:pt idx="1385">
                  <c:v>1574.4300298999999</c:v>
                </c:pt>
                <c:pt idx="1386">
                  <c:v>1575.1456135000001</c:v>
                </c:pt>
                <c:pt idx="1387">
                  <c:v>1576.1163597</c:v>
                </c:pt>
                <c:pt idx="1388">
                  <c:v>1576.8500550000001</c:v>
                </c:pt>
                <c:pt idx="1389">
                  <c:v>1577.8314763999999</c:v>
                </c:pt>
                <c:pt idx="1390">
                  <c:v>1578.1264005999999</c:v>
                </c:pt>
                <c:pt idx="1391">
                  <c:v>1579.2842231</c:v>
                </c:pt>
                <c:pt idx="1392">
                  <c:v>1578.7143622000001</c:v>
                </c:pt>
                <c:pt idx="1393">
                  <c:v>1580.3268946999999</c:v>
                </c:pt>
                <c:pt idx="1394">
                  <c:v>1581.0367788999999</c:v>
                </c:pt>
                <c:pt idx="1395">
                  <c:v>1581.1740188000001</c:v>
                </c:pt>
                <c:pt idx="1396">
                  <c:v>1582.4133541000001</c:v>
                </c:pt>
                <c:pt idx="1397">
                  <c:v>1582.8819761</c:v>
                </c:pt>
                <c:pt idx="1398">
                  <c:v>1583.3907961</c:v>
                </c:pt>
                <c:pt idx="1399">
                  <c:v>1583.9783431000001</c:v>
                </c:pt>
                <c:pt idx="1400">
                  <c:v>1584.2880411000001</c:v>
                </c:pt>
                <c:pt idx="1401">
                  <c:v>1585.2341435000001</c:v>
                </c:pt>
                <c:pt idx="1402">
                  <c:v>1585.8956412</c:v>
                </c:pt>
                <c:pt idx="1403">
                  <c:v>1585.6680815</c:v>
                </c:pt>
                <c:pt idx="1404">
                  <c:v>1586.0068163000001</c:v>
                </c:pt>
                <c:pt idx="1405">
                  <c:v>1586.1519426</c:v>
                </c:pt>
                <c:pt idx="1406">
                  <c:v>1586.6921193000001</c:v>
                </c:pt>
                <c:pt idx="1407">
                  <c:v>1586.6770458000001</c:v>
                </c:pt>
                <c:pt idx="1408">
                  <c:v>1587.4435959</c:v>
                </c:pt>
                <c:pt idx="1409">
                  <c:v>1587.7025291</c:v>
                </c:pt>
                <c:pt idx="1410">
                  <c:v>1587.9645215999999</c:v>
                </c:pt>
                <c:pt idx="1411">
                  <c:v>1588.2006695</c:v>
                </c:pt>
                <c:pt idx="1412">
                  <c:v>1588.4741812</c:v>
                </c:pt>
                <c:pt idx="1413">
                  <c:v>1588.6983307</c:v>
                </c:pt>
                <c:pt idx="1414">
                  <c:v>1588.8378244999999</c:v>
                </c:pt>
                <c:pt idx="1415">
                  <c:v>1588.9453925</c:v>
                </c:pt>
                <c:pt idx="1416">
                  <c:v>1588.6279529000001</c:v>
                </c:pt>
                <c:pt idx="1417">
                  <c:v>1589.0636144</c:v>
                </c:pt>
                <c:pt idx="1418">
                  <c:v>1589.3439499999999</c:v>
                </c:pt>
                <c:pt idx="1419">
                  <c:v>1589.0248418000001</c:v>
                </c:pt>
                <c:pt idx="1420">
                  <c:v>1589.530391</c:v>
                </c:pt>
                <c:pt idx="1421">
                  <c:v>1590.5933473</c:v>
                </c:pt>
                <c:pt idx="1422">
                  <c:v>1589.5380207000001</c:v>
                </c:pt>
                <c:pt idx="1423">
                  <c:v>1589.7910953000001</c:v>
                </c:pt>
                <c:pt idx="1424">
                  <c:v>1589.7546895</c:v>
                </c:pt>
                <c:pt idx="1425">
                  <c:v>1589.6569225999999</c:v>
                </c:pt>
                <c:pt idx="1426">
                  <c:v>1589.4986007</c:v>
                </c:pt>
                <c:pt idx="1427">
                  <c:v>1590.2626972999999</c:v>
                </c:pt>
                <c:pt idx="1428">
                  <c:v>1591.1471292000001</c:v>
                </c:pt>
                <c:pt idx="1429">
                  <c:v>1589.8168502000001</c:v>
                </c:pt>
                <c:pt idx="1430">
                  <c:v>1589.7918901999999</c:v>
                </c:pt>
                <c:pt idx="1431">
                  <c:v>1589.5159263</c:v>
                </c:pt>
                <c:pt idx="1432">
                  <c:v>1589.8524625</c:v>
                </c:pt>
                <c:pt idx="1433">
                  <c:v>1590.0427792</c:v>
                </c:pt>
                <c:pt idx="1434">
                  <c:v>1589.8494416999999</c:v>
                </c:pt>
                <c:pt idx="1435">
                  <c:v>1589.9071543</c:v>
                </c:pt>
                <c:pt idx="1436">
                  <c:v>1589.8480109</c:v>
                </c:pt>
                <c:pt idx="1437">
                  <c:v>1589.7554843999999</c:v>
                </c:pt>
                <c:pt idx="1438">
                  <c:v>1589.8146244</c:v>
                </c:pt>
                <c:pt idx="1439">
                  <c:v>1589.8176450999999</c:v>
                </c:pt>
                <c:pt idx="1440">
                  <c:v>1589.8608887</c:v>
                </c:pt>
                <c:pt idx="1441">
                  <c:v>1589.6736140999999</c:v>
                </c:pt>
                <c:pt idx="1442">
                  <c:v>1589.8426053999999</c:v>
                </c:pt>
                <c:pt idx="1443">
                  <c:v>1589.7631153</c:v>
                </c:pt>
                <c:pt idx="1444">
                  <c:v>1589.9003177</c:v>
                </c:pt>
                <c:pt idx="1445">
                  <c:v>1589.8957069999999</c:v>
                </c:pt>
                <c:pt idx="1446">
                  <c:v>1589.8389488</c:v>
                </c:pt>
                <c:pt idx="1447">
                  <c:v>1589.9071543</c:v>
                </c:pt>
                <c:pt idx="1448">
                  <c:v>1589.9504004</c:v>
                </c:pt>
                <c:pt idx="1449">
                  <c:v>1591.0887352</c:v>
                </c:pt>
                <c:pt idx="1450">
                  <c:v>1589.8623196000001</c:v>
                </c:pt>
                <c:pt idx="1451">
                  <c:v>1590.0071625999999</c:v>
                </c:pt>
                <c:pt idx="1452">
                  <c:v>1589.8608887</c:v>
                </c:pt>
                <c:pt idx="1453">
                  <c:v>1589.9534212999999</c:v>
                </c:pt>
                <c:pt idx="1454">
                  <c:v>1589.8669302000001</c:v>
                </c:pt>
                <c:pt idx="1455">
                  <c:v>1589.8699509</c:v>
                </c:pt>
                <c:pt idx="1456">
                  <c:v>1590.272557</c:v>
                </c:pt>
                <c:pt idx="1457">
                  <c:v>1590.0337159999999</c:v>
                </c:pt>
                <c:pt idx="1458">
                  <c:v>1590.0632909000001</c:v>
                </c:pt>
                <c:pt idx="1459">
                  <c:v>1589.8540522999999</c:v>
                </c:pt>
                <c:pt idx="1460">
                  <c:v>1589.8373589</c:v>
                </c:pt>
                <c:pt idx="1461">
                  <c:v>1589.8592988</c:v>
                </c:pt>
                <c:pt idx="1462">
                  <c:v>1590.3043627</c:v>
                </c:pt>
                <c:pt idx="1463">
                  <c:v>1589.8608887</c:v>
                </c:pt>
                <c:pt idx="1464">
                  <c:v>1590.3848341999999</c:v>
                </c:pt>
                <c:pt idx="1465">
                  <c:v>1589.881398</c:v>
                </c:pt>
                <c:pt idx="1466">
                  <c:v>1589.8858497000001</c:v>
                </c:pt>
                <c:pt idx="1467">
                  <c:v>1589.7866438999999</c:v>
                </c:pt>
                <c:pt idx="1468">
                  <c:v>1589.7971365999999</c:v>
                </c:pt>
                <c:pt idx="1469">
                  <c:v>1590.0845979000001</c:v>
                </c:pt>
                <c:pt idx="1470">
                  <c:v>1589.836564</c:v>
                </c:pt>
                <c:pt idx="1471">
                  <c:v>1589.9085852000001</c:v>
                </c:pt>
                <c:pt idx="1472">
                  <c:v>1589.5977885</c:v>
                </c:pt>
                <c:pt idx="1473">
                  <c:v>1589.8434003</c:v>
                </c:pt>
                <c:pt idx="1474">
                  <c:v>1589.9011127000001</c:v>
                </c:pt>
                <c:pt idx="1475">
                  <c:v>1589.9540572999999</c:v>
                </c:pt>
                <c:pt idx="1476">
                  <c:v>1589.8480109</c:v>
                </c:pt>
                <c:pt idx="1477">
                  <c:v>1589.8775823000001</c:v>
                </c:pt>
                <c:pt idx="1478">
                  <c:v>1589.9753628000001</c:v>
                </c:pt>
                <c:pt idx="1479">
                  <c:v>1589.9814047</c:v>
                </c:pt>
                <c:pt idx="1480">
                  <c:v>1589.8313175999999</c:v>
                </c:pt>
                <c:pt idx="1481">
                  <c:v>1589.7910953000001</c:v>
                </c:pt>
                <c:pt idx="1482">
                  <c:v>1589.8321125</c:v>
                </c:pt>
                <c:pt idx="1483">
                  <c:v>1589.7933210000001</c:v>
                </c:pt>
                <c:pt idx="1484">
                  <c:v>1590.0117737</c:v>
                </c:pt>
                <c:pt idx="1485">
                  <c:v>1589.8548472</c:v>
                </c:pt>
                <c:pt idx="1486">
                  <c:v>1589.7623203999999</c:v>
                </c:pt>
                <c:pt idx="1487">
                  <c:v>1589.8411745000001</c:v>
                </c:pt>
                <c:pt idx="1488">
                  <c:v>1589.8290918</c:v>
                </c:pt>
                <c:pt idx="1489">
                  <c:v>1590.0337159999999</c:v>
                </c:pt>
                <c:pt idx="1490">
                  <c:v>1589.8123986999999</c:v>
                </c:pt>
                <c:pt idx="1491">
                  <c:v>1589.8554832</c:v>
                </c:pt>
                <c:pt idx="1492">
                  <c:v>1589.8327483999999</c:v>
                </c:pt>
                <c:pt idx="1493">
                  <c:v>1589.8381538000001</c:v>
                </c:pt>
                <c:pt idx="1494">
                  <c:v>1589.7675666</c:v>
                </c:pt>
                <c:pt idx="1495">
                  <c:v>1589.8321125</c:v>
                </c:pt>
                <c:pt idx="1496">
                  <c:v>1589.8592988</c:v>
                </c:pt>
                <c:pt idx="1497">
                  <c:v>1589.7486484999999</c:v>
                </c:pt>
                <c:pt idx="1498">
                  <c:v>1589.4006906</c:v>
                </c:pt>
                <c:pt idx="1499">
                  <c:v>1589.9496054000001</c:v>
                </c:pt>
                <c:pt idx="1500">
                  <c:v>1589.8472159999999</c:v>
                </c:pt>
                <c:pt idx="1501">
                  <c:v>1589.8965020000001</c:v>
                </c:pt>
                <c:pt idx="1502">
                  <c:v>1590.2968883000001</c:v>
                </c:pt>
                <c:pt idx="1503">
                  <c:v>1589.8192349000001</c:v>
                </c:pt>
                <c:pt idx="1504">
                  <c:v>1589.913196</c:v>
                </c:pt>
                <c:pt idx="1505">
                  <c:v>1588.9271197</c:v>
                </c:pt>
                <c:pt idx="1506">
                  <c:v>1589.7540535999999</c:v>
                </c:pt>
                <c:pt idx="1507">
                  <c:v>1589.8275020000001</c:v>
                </c:pt>
                <c:pt idx="1508">
                  <c:v>1589.8488058</c:v>
                </c:pt>
                <c:pt idx="1509">
                  <c:v>1589.8100139999999</c:v>
                </c:pt>
                <c:pt idx="1510">
                  <c:v>1589.8488058</c:v>
                </c:pt>
                <c:pt idx="1511">
                  <c:v>1590.1079723</c:v>
                </c:pt>
                <c:pt idx="1512">
                  <c:v>1589.8373589</c:v>
                </c:pt>
                <c:pt idx="1513">
                  <c:v>1589.7933210000001</c:v>
                </c:pt>
                <c:pt idx="1514">
                  <c:v>1589.7160590000001</c:v>
                </c:pt>
                <c:pt idx="1515">
                  <c:v>1589.8267071</c:v>
                </c:pt>
                <c:pt idx="1516">
                  <c:v>1590.4514727000001</c:v>
                </c:pt>
                <c:pt idx="1517">
                  <c:v>1589.8403796</c:v>
                </c:pt>
                <c:pt idx="1518">
                  <c:v>1589.8790131999999</c:v>
                </c:pt>
                <c:pt idx="1519">
                  <c:v>1590.8755435999999</c:v>
                </c:pt>
                <c:pt idx="1520">
                  <c:v>1589.8244812999999</c:v>
                </c:pt>
                <c:pt idx="1521">
                  <c:v>1589.7251203999999</c:v>
                </c:pt>
                <c:pt idx="1522">
                  <c:v>1589.8343382</c:v>
                </c:pt>
                <c:pt idx="1523">
                  <c:v>1589.8715408</c:v>
                </c:pt>
                <c:pt idx="1524">
                  <c:v>1589.4598174</c:v>
                </c:pt>
                <c:pt idx="1525">
                  <c:v>1589.7251203999999</c:v>
                </c:pt>
                <c:pt idx="1526">
                  <c:v>1589.8737666</c:v>
                </c:pt>
                <c:pt idx="1527">
                  <c:v>1590.2506114</c:v>
                </c:pt>
                <c:pt idx="1528">
                  <c:v>1590.3037265999999</c:v>
                </c:pt>
                <c:pt idx="1529">
                  <c:v>1589.7957057000001</c:v>
                </c:pt>
                <c:pt idx="1530">
                  <c:v>1589.7577100999999</c:v>
                </c:pt>
                <c:pt idx="1531">
                  <c:v>1590.4629239999999</c:v>
                </c:pt>
                <c:pt idx="1532">
                  <c:v>1589.8047676000001</c:v>
                </c:pt>
                <c:pt idx="1533">
                  <c:v>1589.9427685999999</c:v>
                </c:pt>
                <c:pt idx="1534">
                  <c:v>1589.9085852000001</c:v>
                </c:pt>
                <c:pt idx="1535">
                  <c:v>1589.8480109</c:v>
                </c:pt>
                <c:pt idx="1536">
                  <c:v>1591.1008274999999</c:v>
                </c:pt>
                <c:pt idx="1537">
                  <c:v>1589.8236864</c:v>
                </c:pt>
                <c:pt idx="1538">
                  <c:v>1589.6864905</c:v>
                </c:pt>
                <c:pt idx="1539">
                  <c:v>1589.6985721999999</c:v>
                </c:pt>
                <c:pt idx="1540">
                  <c:v>1589.9011127000001</c:v>
                </c:pt>
                <c:pt idx="1541">
                  <c:v>1590.5903252000001</c:v>
                </c:pt>
                <c:pt idx="1542">
                  <c:v>1589.8168502000001</c:v>
                </c:pt>
                <c:pt idx="1543">
                  <c:v>1589.6782241999999</c:v>
                </c:pt>
                <c:pt idx="1544">
                  <c:v>1589.8236864</c:v>
                </c:pt>
                <c:pt idx="1545">
                  <c:v>1589.8888704999999</c:v>
                </c:pt>
                <c:pt idx="1546">
                  <c:v>1589.7971365999999</c:v>
                </c:pt>
                <c:pt idx="1547">
                  <c:v>1589.8138295000001</c:v>
                </c:pt>
                <c:pt idx="1548">
                  <c:v>1589.8130346</c:v>
                </c:pt>
                <c:pt idx="1549">
                  <c:v>1589.8419695</c:v>
                </c:pt>
                <c:pt idx="1550">
                  <c:v>1589.6432516</c:v>
                </c:pt>
                <c:pt idx="1551">
                  <c:v>1589.8116038000001</c:v>
                </c:pt>
                <c:pt idx="1552">
                  <c:v>1589.1430696</c:v>
                </c:pt>
                <c:pt idx="1553">
                  <c:v>1589.7995212000001</c:v>
                </c:pt>
                <c:pt idx="1554">
                  <c:v>1589.7933210000001</c:v>
                </c:pt>
                <c:pt idx="1555">
                  <c:v>1589.3105740999999</c:v>
                </c:pt>
                <c:pt idx="1556">
                  <c:v>1589.8069932999999</c:v>
                </c:pt>
                <c:pt idx="1557">
                  <c:v>1589.3545985999999</c:v>
                </c:pt>
                <c:pt idx="1558">
                  <c:v>1589.8077882</c:v>
                </c:pt>
                <c:pt idx="1559">
                  <c:v>1589.5750574000001</c:v>
                </c:pt>
                <c:pt idx="1560">
                  <c:v>1589.7828284</c:v>
                </c:pt>
                <c:pt idx="1561">
                  <c:v>1589.7675666</c:v>
                </c:pt>
                <c:pt idx="1562">
                  <c:v>1588.9287087</c:v>
                </c:pt>
                <c:pt idx="1563">
                  <c:v>1589.7653409</c:v>
                </c:pt>
                <c:pt idx="1564">
                  <c:v>1589.846421</c:v>
                </c:pt>
                <c:pt idx="1565">
                  <c:v>1589.6925312999999</c:v>
                </c:pt>
                <c:pt idx="1566">
                  <c:v>1589.9321161</c:v>
                </c:pt>
                <c:pt idx="1567">
                  <c:v>1589.836564</c:v>
                </c:pt>
                <c:pt idx="1568">
                  <c:v>1589.8100139999999</c:v>
                </c:pt>
                <c:pt idx="1569">
                  <c:v>1589.9806097000001</c:v>
                </c:pt>
                <c:pt idx="1570">
                  <c:v>1589.8146244</c:v>
                </c:pt>
                <c:pt idx="1571">
                  <c:v>1590.9983639</c:v>
                </c:pt>
                <c:pt idx="1572">
                  <c:v>1589.8290918</c:v>
                </c:pt>
                <c:pt idx="1573">
                  <c:v>1589.7926851</c:v>
                </c:pt>
                <c:pt idx="1574">
                  <c:v>1589.6659837</c:v>
                </c:pt>
                <c:pt idx="1575">
                  <c:v>1589.7834644</c:v>
                </c:pt>
                <c:pt idx="1576">
                  <c:v>1589.6850598000001</c:v>
                </c:pt>
                <c:pt idx="1577">
                  <c:v>1589.882034</c:v>
                </c:pt>
                <c:pt idx="1578">
                  <c:v>1589.8297276999999</c:v>
                </c:pt>
                <c:pt idx="1579">
                  <c:v>1590.0246528</c:v>
                </c:pt>
                <c:pt idx="1580">
                  <c:v>1589.7880746999999</c:v>
                </c:pt>
                <c:pt idx="1581">
                  <c:v>1589.8305226</c:v>
                </c:pt>
                <c:pt idx="1582">
                  <c:v>1589.5553468000001</c:v>
                </c:pt>
                <c:pt idx="1583">
                  <c:v>1589.9017486</c:v>
                </c:pt>
                <c:pt idx="1584">
                  <c:v>1589.8252762</c:v>
                </c:pt>
                <c:pt idx="1585">
                  <c:v>1589.8373589</c:v>
                </c:pt>
                <c:pt idx="1586">
                  <c:v>1589.5947682999999</c:v>
                </c:pt>
                <c:pt idx="1587">
                  <c:v>1589.7828284</c:v>
                </c:pt>
                <c:pt idx="1588">
                  <c:v>1589.8783773</c:v>
                </c:pt>
                <c:pt idx="1589">
                  <c:v>1589.7979315</c:v>
                </c:pt>
                <c:pt idx="1590">
                  <c:v>1589.881398</c:v>
                </c:pt>
                <c:pt idx="1591">
                  <c:v>1589.81844</c:v>
                </c:pt>
                <c:pt idx="1592">
                  <c:v>1589.8926862000001</c:v>
                </c:pt>
                <c:pt idx="1593">
                  <c:v>1589.7828284</c:v>
                </c:pt>
                <c:pt idx="1594">
                  <c:v>1589.7592998</c:v>
                </c:pt>
                <c:pt idx="1595">
                  <c:v>1589.6782241999999</c:v>
                </c:pt>
                <c:pt idx="1596">
                  <c:v>1589.6213147000001</c:v>
                </c:pt>
                <c:pt idx="1597">
                  <c:v>1589.6925312999999</c:v>
                </c:pt>
                <c:pt idx="1598">
                  <c:v>1589.7842592</c:v>
                </c:pt>
                <c:pt idx="1599">
                  <c:v>1590.0367369999999</c:v>
                </c:pt>
                <c:pt idx="1600">
                  <c:v>1588.8975660000001</c:v>
                </c:pt>
                <c:pt idx="1601">
                  <c:v>1589.8335433</c:v>
                </c:pt>
                <c:pt idx="1602">
                  <c:v>1589.6198841</c:v>
                </c:pt>
                <c:pt idx="1603">
                  <c:v>1589.7903004</c:v>
                </c:pt>
                <c:pt idx="1604">
                  <c:v>1589.3658831</c:v>
                </c:pt>
                <c:pt idx="1605">
                  <c:v>1589.7965005999999</c:v>
                </c:pt>
                <c:pt idx="1606">
                  <c:v>1589.3023097</c:v>
                </c:pt>
                <c:pt idx="1607">
                  <c:v>1589.7888696</c:v>
                </c:pt>
                <c:pt idx="1608">
                  <c:v>1589.758505</c:v>
                </c:pt>
                <c:pt idx="1609">
                  <c:v>1589.8100139999999</c:v>
                </c:pt>
                <c:pt idx="1610">
                  <c:v>1589.6880802000001</c:v>
                </c:pt>
                <c:pt idx="1611">
                  <c:v>1589.7995212000001</c:v>
                </c:pt>
                <c:pt idx="1612">
                  <c:v>1590.0701282</c:v>
                </c:pt>
                <c:pt idx="1613">
                  <c:v>1589.8244812999999</c:v>
                </c:pt>
                <c:pt idx="1614">
                  <c:v>1589.9290951999999</c:v>
                </c:pt>
                <c:pt idx="1615">
                  <c:v>1589.8426053999999</c:v>
                </c:pt>
                <c:pt idx="1616">
                  <c:v>1589.81844</c:v>
                </c:pt>
                <c:pt idx="1617">
                  <c:v>1589.6561277999999</c:v>
                </c:pt>
                <c:pt idx="1618">
                  <c:v>1589.7645460000001</c:v>
                </c:pt>
                <c:pt idx="1619">
                  <c:v>1589.8077882</c:v>
                </c:pt>
                <c:pt idx="1620">
                  <c:v>1589.9351369000001</c:v>
                </c:pt>
                <c:pt idx="1621">
                  <c:v>1589.7494434</c:v>
                </c:pt>
                <c:pt idx="1622">
                  <c:v>1589.7965005999999</c:v>
                </c:pt>
                <c:pt idx="1623">
                  <c:v>1589.8373589</c:v>
                </c:pt>
                <c:pt idx="1624">
                  <c:v>1589.8031778</c:v>
                </c:pt>
                <c:pt idx="1625">
                  <c:v>1589.8108089</c:v>
                </c:pt>
                <c:pt idx="1626">
                  <c:v>1589.8168502000001</c:v>
                </c:pt>
                <c:pt idx="1627">
                  <c:v>1588.9946506000001</c:v>
                </c:pt>
                <c:pt idx="1628">
                  <c:v>1589.7767873</c:v>
                </c:pt>
                <c:pt idx="1629">
                  <c:v>1588.8726205</c:v>
                </c:pt>
                <c:pt idx="1630">
                  <c:v>1589.7812386999999</c:v>
                </c:pt>
                <c:pt idx="1631">
                  <c:v>1589.7448331000001</c:v>
                </c:pt>
                <c:pt idx="1632">
                  <c:v>1589.1460890000001</c:v>
                </c:pt>
                <c:pt idx="1633">
                  <c:v>1589.7926851</c:v>
                </c:pt>
                <c:pt idx="1634">
                  <c:v>1589.7472177</c:v>
                </c:pt>
                <c:pt idx="1635">
                  <c:v>1589.7744026</c:v>
                </c:pt>
                <c:pt idx="1636">
                  <c:v>1589.8275020000001</c:v>
                </c:pt>
                <c:pt idx="1637">
                  <c:v>1589.8896654</c:v>
                </c:pt>
                <c:pt idx="1638">
                  <c:v>1589.8267071</c:v>
                </c:pt>
                <c:pt idx="1639">
                  <c:v>1589.5440610000001</c:v>
                </c:pt>
                <c:pt idx="1640">
                  <c:v>1589.8608887</c:v>
                </c:pt>
                <c:pt idx="1641">
                  <c:v>1590.0238578000001</c:v>
                </c:pt>
                <c:pt idx="1642">
                  <c:v>1589.7918901999999</c:v>
                </c:pt>
                <c:pt idx="1643">
                  <c:v>1590.0117737</c:v>
                </c:pt>
                <c:pt idx="1644">
                  <c:v>1589.7933210000001</c:v>
                </c:pt>
                <c:pt idx="1645">
                  <c:v>1589.4561616000001</c:v>
                </c:pt>
                <c:pt idx="1646">
                  <c:v>1589.7834644</c:v>
                </c:pt>
                <c:pt idx="1647">
                  <c:v>1589.8554832</c:v>
                </c:pt>
                <c:pt idx="1648">
                  <c:v>1589.7965005999999</c:v>
                </c:pt>
                <c:pt idx="1649">
                  <c:v>1589.966936</c:v>
                </c:pt>
                <c:pt idx="1650">
                  <c:v>1589.7759924</c:v>
                </c:pt>
                <c:pt idx="1651">
                  <c:v>1590.1550402</c:v>
                </c:pt>
                <c:pt idx="1652">
                  <c:v>1589.7790130000001</c:v>
                </c:pt>
                <c:pt idx="1653">
                  <c:v>1589.8578680000001</c:v>
                </c:pt>
                <c:pt idx="1654">
                  <c:v>1589.7705871999999</c:v>
                </c:pt>
                <c:pt idx="1655">
                  <c:v>1589.2446190999999</c:v>
                </c:pt>
                <c:pt idx="1656">
                  <c:v>1589.7228947999999</c:v>
                </c:pt>
                <c:pt idx="1657">
                  <c:v>1589.7699513</c:v>
                </c:pt>
                <c:pt idx="1658">
                  <c:v>1589.6432516</c:v>
                </c:pt>
                <c:pt idx="1659">
                  <c:v>1589.7896645000001</c:v>
                </c:pt>
                <c:pt idx="1660">
                  <c:v>1590.0208367</c:v>
                </c:pt>
                <c:pt idx="1661">
                  <c:v>1589.6402313000001</c:v>
                </c:pt>
                <c:pt idx="1662">
                  <c:v>1589.7903004</c:v>
                </c:pt>
                <c:pt idx="1663">
                  <c:v>1589.8297276999999</c:v>
                </c:pt>
                <c:pt idx="1664">
                  <c:v>1589.7798078999999</c:v>
                </c:pt>
                <c:pt idx="1665">
                  <c:v>1589.9980995999999</c:v>
                </c:pt>
                <c:pt idx="1666">
                  <c:v>1589.7570742</c:v>
                </c:pt>
                <c:pt idx="1667">
                  <c:v>1589.7206690999999</c:v>
                </c:pt>
                <c:pt idx="1668">
                  <c:v>1589.2826024999999</c:v>
                </c:pt>
                <c:pt idx="1669">
                  <c:v>1589.7645460000001</c:v>
                </c:pt>
                <c:pt idx="1670">
                  <c:v>1589.1279728</c:v>
                </c:pt>
                <c:pt idx="1671">
                  <c:v>1589.7683615000001</c:v>
                </c:pt>
                <c:pt idx="1672">
                  <c:v>1589.7017516000001</c:v>
                </c:pt>
                <c:pt idx="1673">
                  <c:v>1589.7965005999999</c:v>
                </c:pt>
                <c:pt idx="1674">
                  <c:v>1590.2960932000001</c:v>
                </c:pt>
                <c:pt idx="1675">
                  <c:v>1589.7842592</c:v>
                </c:pt>
                <c:pt idx="1676">
                  <c:v>1589.7737666999999</c:v>
                </c:pt>
                <c:pt idx="1677">
                  <c:v>1589.7941159</c:v>
                </c:pt>
                <c:pt idx="1678">
                  <c:v>1589.7820336</c:v>
                </c:pt>
                <c:pt idx="1679">
                  <c:v>1589.8123986999999</c:v>
                </c:pt>
                <c:pt idx="1680">
                  <c:v>1589.7910953000001</c:v>
                </c:pt>
                <c:pt idx="1681">
                  <c:v>1589.7623203999999</c:v>
                </c:pt>
                <c:pt idx="1682">
                  <c:v>1589.7623203999999</c:v>
                </c:pt>
                <c:pt idx="1683">
                  <c:v>1589.7842592</c:v>
                </c:pt>
                <c:pt idx="1684">
                  <c:v>1589.7834644</c:v>
                </c:pt>
                <c:pt idx="1685">
                  <c:v>1589.7297306</c:v>
                </c:pt>
                <c:pt idx="1686">
                  <c:v>1589.7918901999999</c:v>
                </c:pt>
                <c:pt idx="1687">
                  <c:v>1590.117831</c:v>
                </c:pt>
                <c:pt idx="1688">
                  <c:v>1589.7979315</c:v>
                </c:pt>
                <c:pt idx="1689">
                  <c:v>1589.7305254</c:v>
                </c:pt>
                <c:pt idx="1690">
                  <c:v>1589.1718334</c:v>
                </c:pt>
                <c:pt idx="1691">
                  <c:v>1589.7842592</c:v>
                </c:pt>
                <c:pt idx="1692">
                  <c:v>1591.0758473999999</c:v>
                </c:pt>
                <c:pt idx="1693">
                  <c:v>1589.6221095000001</c:v>
                </c:pt>
                <c:pt idx="1694">
                  <c:v>1589.8108089</c:v>
                </c:pt>
                <c:pt idx="1695">
                  <c:v>1589.8108089</c:v>
                </c:pt>
                <c:pt idx="1696">
                  <c:v>1590.0435742</c:v>
                </c:pt>
                <c:pt idx="1697">
                  <c:v>1589.7699513</c:v>
                </c:pt>
                <c:pt idx="1698">
                  <c:v>1589.1446587999999</c:v>
                </c:pt>
                <c:pt idx="1699">
                  <c:v>1589.8039727</c:v>
                </c:pt>
                <c:pt idx="1700">
                  <c:v>1589.7933210000001</c:v>
                </c:pt>
                <c:pt idx="1701">
                  <c:v>1588.1204674000001</c:v>
                </c:pt>
                <c:pt idx="1702">
                  <c:v>1589.7790130000001</c:v>
                </c:pt>
                <c:pt idx="1703">
                  <c:v>1590.1610828</c:v>
                </c:pt>
                <c:pt idx="1704">
                  <c:v>1589.7661358</c:v>
                </c:pt>
                <c:pt idx="1705">
                  <c:v>1589.7834644</c:v>
                </c:pt>
                <c:pt idx="1706">
                  <c:v>1589.7387921</c:v>
                </c:pt>
                <c:pt idx="1707">
                  <c:v>1590.0526374999999</c:v>
                </c:pt>
                <c:pt idx="1708">
                  <c:v>1589.7357715999999</c:v>
                </c:pt>
                <c:pt idx="1709">
                  <c:v>1589.8275020000001</c:v>
                </c:pt>
                <c:pt idx="1710">
                  <c:v>1589.7570742</c:v>
                </c:pt>
                <c:pt idx="1711">
                  <c:v>1589.2210984999999</c:v>
                </c:pt>
                <c:pt idx="1712">
                  <c:v>1589.7812386999999</c:v>
                </c:pt>
                <c:pt idx="1713">
                  <c:v>1589.8252762</c:v>
                </c:pt>
                <c:pt idx="1714">
                  <c:v>1589.7478536000001</c:v>
                </c:pt>
                <c:pt idx="1715">
                  <c:v>1589.7834644</c:v>
                </c:pt>
                <c:pt idx="1716">
                  <c:v>1590.1648992</c:v>
                </c:pt>
                <c:pt idx="1717">
                  <c:v>1589.7478536000001</c:v>
                </c:pt>
                <c:pt idx="1718">
                  <c:v>1589.7842592</c:v>
                </c:pt>
                <c:pt idx="1719">
                  <c:v>1589.7675666</c:v>
                </c:pt>
                <c:pt idx="1720">
                  <c:v>1589.8661351999999</c:v>
                </c:pt>
                <c:pt idx="1721">
                  <c:v>1589.5410409000001</c:v>
                </c:pt>
                <c:pt idx="1722">
                  <c:v>1589.7343407999999</c:v>
                </c:pt>
                <c:pt idx="1723">
                  <c:v>1589.7297306</c:v>
                </c:pt>
                <c:pt idx="1724">
                  <c:v>1589.4014853000001</c:v>
                </c:pt>
                <c:pt idx="1725">
                  <c:v>1589.721305</c:v>
                </c:pt>
                <c:pt idx="1726">
                  <c:v>1589.8275020000001</c:v>
                </c:pt>
                <c:pt idx="1727">
                  <c:v>1590.0087526</c:v>
                </c:pt>
                <c:pt idx="1728">
                  <c:v>1589.7653409</c:v>
                </c:pt>
                <c:pt idx="1729">
                  <c:v>1589.7675666</c:v>
                </c:pt>
                <c:pt idx="1730">
                  <c:v>1589.2681401</c:v>
                </c:pt>
                <c:pt idx="1731">
                  <c:v>1589.7721769</c:v>
                </c:pt>
                <c:pt idx="1732">
                  <c:v>1590.1095624</c:v>
                </c:pt>
                <c:pt idx="1733">
                  <c:v>1589.7683615000001</c:v>
                </c:pt>
                <c:pt idx="1734">
                  <c:v>1589.7683615000001</c:v>
                </c:pt>
                <c:pt idx="1735">
                  <c:v>1589.7729718000001</c:v>
                </c:pt>
                <c:pt idx="1736">
                  <c:v>1589.7872798000001</c:v>
                </c:pt>
                <c:pt idx="1737">
                  <c:v>1589.6683682</c:v>
                </c:pt>
                <c:pt idx="1738">
                  <c:v>1589.7798078999999</c:v>
                </c:pt>
                <c:pt idx="1739">
                  <c:v>1589.7683615000001</c:v>
                </c:pt>
                <c:pt idx="1740">
                  <c:v>1589.7607306</c:v>
                </c:pt>
                <c:pt idx="1741">
                  <c:v>1589.7365663999999</c:v>
                </c:pt>
                <c:pt idx="1742">
                  <c:v>1589.7554843999999</c:v>
                </c:pt>
                <c:pt idx="1743">
                  <c:v>1589.8063574</c:v>
                </c:pt>
                <c:pt idx="1744">
                  <c:v>1589.7653409</c:v>
                </c:pt>
                <c:pt idx="1745">
                  <c:v>1589.9912626</c:v>
                </c:pt>
                <c:pt idx="1746">
                  <c:v>1590.0268788000001</c:v>
                </c:pt>
                <c:pt idx="1747">
                  <c:v>1589.7395868999999</c:v>
                </c:pt>
                <c:pt idx="1748">
                  <c:v>1590.3271043</c:v>
                </c:pt>
                <c:pt idx="1749">
                  <c:v>1589.7880746999999</c:v>
                </c:pt>
                <c:pt idx="1750">
                  <c:v>1589.7721769</c:v>
                </c:pt>
                <c:pt idx="1751">
                  <c:v>1589.674409</c:v>
                </c:pt>
                <c:pt idx="1752">
                  <c:v>1589.7661358</c:v>
                </c:pt>
                <c:pt idx="1753">
                  <c:v>1589.3212225</c:v>
                </c:pt>
                <c:pt idx="1754">
                  <c:v>1589.7804438000001</c:v>
                </c:pt>
                <c:pt idx="1755">
                  <c:v>1589.7713819999999</c:v>
                </c:pt>
                <c:pt idx="1756">
                  <c:v>1589.6971415</c:v>
                </c:pt>
                <c:pt idx="1757">
                  <c:v>1590.4371587000001</c:v>
                </c:pt>
                <c:pt idx="1758">
                  <c:v>1589.7418126</c:v>
                </c:pt>
                <c:pt idx="1759">
                  <c:v>1589.8077882</c:v>
                </c:pt>
                <c:pt idx="1760">
                  <c:v>1590.4075768</c:v>
                </c:pt>
                <c:pt idx="1761">
                  <c:v>1589.7798078999999</c:v>
                </c:pt>
                <c:pt idx="1762">
                  <c:v>1589.3083491</c:v>
                </c:pt>
                <c:pt idx="1763">
                  <c:v>1589.7661358</c:v>
                </c:pt>
                <c:pt idx="1764">
                  <c:v>1589.8085831000001</c:v>
                </c:pt>
                <c:pt idx="1765">
                  <c:v>1589.6599430000001</c:v>
                </c:pt>
                <c:pt idx="1766">
                  <c:v>1589.7281409</c:v>
                </c:pt>
                <c:pt idx="1767">
                  <c:v>1590.9097478000001</c:v>
                </c:pt>
                <c:pt idx="1768">
                  <c:v>1589.7615255000001</c:v>
                </c:pt>
                <c:pt idx="1769">
                  <c:v>1589.913196</c:v>
                </c:pt>
                <c:pt idx="1770">
                  <c:v>1589.6918955000001</c:v>
                </c:pt>
                <c:pt idx="1771">
                  <c:v>1589.7699513</c:v>
                </c:pt>
                <c:pt idx="1772">
                  <c:v>1589.9329110000001</c:v>
                </c:pt>
                <c:pt idx="1773">
                  <c:v>1589.7418126</c:v>
                </c:pt>
                <c:pt idx="1774">
                  <c:v>1589.7759924</c:v>
                </c:pt>
                <c:pt idx="1775">
                  <c:v>1589.8123986999999</c:v>
                </c:pt>
                <c:pt idx="1776">
                  <c:v>1589.7751975000001</c:v>
                </c:pt>
                <c:pt idx="1777">
                  <c:v>1589.8965020000001</c:v>
                </c:pt>
                <c:pt idx="1778">
                  <c:v>1589.7691563999999</c:v>
                </c:pt>
                <c:pt idx="1779">
                  <c:v>1590.3158129999999</c:v>
                </c:pt>
                <c:pt idx="1780">
                  <c:v>1589.7683615000001</c:v>
                </c:pt>
                <c:pt idx="1781">
                  <c:v>1589.6758397000001</c:v>
                </c:pt>
                <c:pt idx="1782">
                  <c:v>1589.7744026</c:v>
                </c:pt>
                <c:pt idx="1783">
                  <c:v>1589.9411786999999</c:v>
                </c:pt>
                <c:pt idx="1784">
                  <c:v>1589.7888696</c:v>
                </c:pt>
                <c:pt idx="1785">
                  <c:v>1589.7395868999999</c:v>
                </c:pt>
                <c:pt idx="1786">
                  <c:v>1589.7767873</c:v>
                </c:pt>
                <c:pt idx="1787">
                  <c:v>1589.7872798000001</c:v>
                </c:pt>
                <c:pt idx="1788">
                  <c:v>1589.8441952000001</c:v>
                </c:pt>
                <c:pt idx="1789">
                  <c:v>1589.7486484999999</c:v>
                </c:pt>
                <c:pt idx="1790">
                  <c:v>1589.5205358999999</c:v>
                </c:pt>
                <c:pt idx="1791">
                  <c:v>1589.7524639000001</c:v>
                </c:pt>
                <c:pt idx="1792">
                  <c:v>1589.1294029999999</c:v>
                </c:pt>
                <c:pt idx="1793">
                  <c:v>1589.7691563999999</c:v>
                </c:pt>
                <c:pt idx="1794">
                  <c:v>1590.1375485999999</c:v>
                </c:pt>
                <c:pt idx="1795">
                  <c:v>1589.7639101</c:v>
                </c:pt>
                <c:pt idx="1796">
                  <c:v>1589.9457895</c:v>
                </c:pt>
                <c:pt idx="1797">
                  <c:v>1589.8457851000001</c:v>
                </c:pt>
                <c:pt idx="1798">
                  <c:v>1589.7357715999999</c:v>
                </c:pt>
                <c:pt idx="1799">
                  <c:v>1589.8661351999999</c:v>
                </c:pt>
                <c:pt idx="1800">
                  <c:v>1589.9616891000001</c:v>
                </c:pt>
                <c:pt idx="1801">
                  <c:v>1589.6796549000001</c:v>
                </c:pt>
                <c:pt idx="1802">
                  <c:v>1589.9912626</c:v>
                </c:pt>
                <c:pt idx="1803">
                  <c:v>1589.7631153</c:v>
                </c:pt>
                <c:pt idx="1804">
                  <c:v>1589.7888696</c:v>
                </c:pt>
                <c:pt idx="1805">
                  <c:v>1589.704772</c:v>
                </c:pt>
                <c:pt idx="1806">
                  <c:v>1589.7866438999999</c:v>
                </c:pt>
                <c:pt idx="1807">
                  <c:v>1589.0976208</c:v>
                </c:pt>
                <c:pt idx="1808">
                  <c:v>1589.7661358</c:v>
                </c:pt>
                <c:pt idx="1809">
                  <c:v>1589.9731368</c:v>
                </c:pt>
                <c:pt idx="1810">
                  <c:v>1589.7017516000001</c:v>
                </c:pt>
                <c:pt idx="1811">
                  <c:v>1589.7373613</c:v>
                </c:pt>
                <c:pt idx="1812">
                  <c:v>1590.1011348</c:v>
                </c:pt>
                <c:pt idx="1813">
                  <c:v>1589.8108089</c:v>
                </c:pt>
                <c:pt idx="1814">
                  <c:v>1589.704772</c:v>
                </c:pt>
                <c:pt idx="1815">
                  <c:v>1590.3180394000001</c:v>
                </c:pt>
                <c:pt idx="1816">
                  <c:v>1589.7729718000001</c:v>
                </c:pt>
                <c:pt idx="1817">
                  <c:v>1590.6404296000001</c:v>
                </c:pt>
                <c:pt idx="1818">
                  <c:v>1589.7502382</c:v>
                </c:pt>
                <c:pt idx="1819">
                  <c:v>1589.9594631</c:v>
                </c:pt>
                <c:pt idx="1820">
                  <c:v>1589.7713819999999</c:v>
                </c:pt>
                <c:pt idx="1821">
                  <c:v>1589.9041334999999</c:v>
                </c:pt>
                <c:pt idx="1822">
                  <c:v>1589.7675666</c:v>
                </c:pt>
                <c:pt idx="1823">
                  <c:v>1589.9321161</c:v>
                </c:pt>
                <c:pt idx="1824">
                  <c:v>1589.8480109</c:v>
                </c:pt>
                <c:pt idx="1825">
                  <c:v>1589.8494416999999</c:v>
                </c:pt>
                <c:pt idx="1826">
                  <c:v>1588.4331990999999</c:v>
                </c:pt>
                <c:pt idx="1827">
                  <c:v>1589.7600947000001</c:v>
                </c:pt>
                <c:pt idx="1828">
                  <c:v>1589.9230534999999</c:v>
                </c:pt>
                <c:pt idx="1829">
                  <c:v>1589.8707459</c:v>
                </c:pt>
                <c:pt idx="1830">
                  <c:v>1589.8039727</c:v>
                </c:pt>
                <c:pt idx="1831">
                  <c:v>1589.5865024</c:v>
                </c:pt>
                <c:pt idx="1832">
                  <c:v>1589.7639101</c:v>
                </c:pt>
                <c:pt idx="1833">
                  <c:v>1589.7570742</c:v>
                </c:pt>
                <c:pt idx="1834">
                  <c:v>1588.5165939999999</c:v>
                </c:pt>
                <c:pt idx="1835">
                  <c:v>1589.7615255000001</c:v>
                </c:pt>
                <c:pt idx="1836">
                  <c:v>1589.7130385</c:v>
                </c:pt>
                <c:pt idx="1837">
                  <c:v>1589.4795268</c:v>
                </c:pt>
                <c:pt idx="1838">
                  <c:v>1589.7820336</c:v>
                </c:pt>
                <c:pt idx="1839">
                  <c:v>1589.8236864</c:v>
                </c:pt>
                <c:pt idx="1840">
                  <c:v>1589.7562793</c:v>
                </c:pt>
                <c:pt idx="1841">
                  <c:v>1589.7244845</c:v>
                </c:pt>
                <c:pt idx="1842">
                  <c:v>1589.7615255000001</c:v>
                </c:pt>
                <c:pt idx="1843">
                  <c:v>1589.7138334000001</c:v>
                </c:pt>
                <c:pt idx="1844">
                  <c:v>1589.751669</c:v>
                </c:pt>
                <c:pt idx="1845">
                  <c:v>1589.7729718000001</c:v>
                </c:pt>
                <c:pt idx="1846">
                  <c:v>1589.7577100999999</c:v>
                </c:pt>
                <c:pt idx="1847">
                  <c:v>1589.7540535999999</c:v>
                </c:pt>
                <c:pt idx="1848">
                  <c:v>1589.7705871999999</c:v>
                </c:pt>
                <c:pt idx="1849">
                  <c:v>1589.7965005999999</c:v>
                </c:pt>
                <c:pt idx="1850">
                  <c:v>1589.2188735</c:v>
                </c:pt>
                <c:pt idx="1851">
                  <c:v>1589.7146282000001</c:v>
                </c:pt>
                <c:pt idx="1852">
                  <c:v>1589.215854</c:v>
                </c:pt>
                <c:pt idx="1853">
                  <c:v>1589.2234822999999</c:v>
                </c:pt>
                <c:pt idx="1854">
                  <c:v>1589.7623203999999</c:v>
                </c:pt>
                <c:pt idx="1855">
                  <c:v>1589.7387921</c:v>
                </c:pt>
                <c:pt idx="1856">
                  <c:v>1589.7713819999999</c:v>
                </c:pt>
                <c:pt idx="1857">
                  <c:v>1589.6561277999999</c:v>
                </c:pt>
                <c:pt idx="1858">
                  <c:v>1589.7631153</c:v>
                </c:pt>
                <c:pt idx="1859">
                  <c:v>1590.0890500999999</c:v>
                </c:pt>
                <c:pt idx="1860">
                  <c:v>1589.7737666999999</c:v>
                </c:pt>
                <c:pt idx="1861">
                  <c:v>1589.7532587999999</c:v>
                </c:pt>
                <c:pt idx="1862">
                  <c:v>1589.7100181000001</c:v>
                </c:pt>
                <c:pt idx="1863">
                  <c:v>1589.7508740999999</c:v>
                </c:pt>
                <c:pt idx="1864">
                  <c:v>1589.881398</c:v>
                </c:pt>
                <c:pt idx="1865">
                  <c:v>1589.7486484999999</c:v>
                </c:pt>
                <c:pt idx="1866">
                  <c:v>1589.6979363</c:v>
                </c:pt>
                <c:pt idx="1867">
                  <c:v>1589.8192349000001</c:v>
                </c:pt>
                <c:pt idx="1868">
                  <c:v>1589.1862948999999</c:v>
                </c:pt>
                <c:pt idx="1869">
                  <c:v>1589.7478536000001</c:v>
                </c:pt>
                <c:pt idx="1870">
                  <c:v>1589.7820336</c:v>
                </c:pt>
                <c:pt idx="1871">
                  <c:v>1589.758505</c:v>
                </c:pt>
                <c:pt idx="1872">
                  <c:v>1589.7592998</c:v>
                </c:pt>
                <c:pt idx="1873">
                  <c:v>1589.7592998</c:v>
                </c:pt>
                <c:pt idx="1874">
                  <c:v>1589.7434023000001</c:v>
                </c:pt>
                <c:pt idx="1875">
                  <c:v>1590.5623310000001</c:v>
                </c:pt>
                <c:pt idx="1876">
                  <c:v>1589.7464227999999</c:v>
                </c:pt>
                <c:pt idx="1877">
                  <c:v>1589.8093779999999</c:v>
                </c:pt>
                <c:pt idx="1878">
                  <c:v>1589.7546895</c:v>
                </c:pt>
                <c:pt idx="1879">
                  <c:v>1590.5372003</c:v>
                </c:pt>
                <c:pt idx="1880">
                  <c:v>1589.7645460000001</c:v>
                </c:pt>
                <c:pt idx="1881">
                  <c:v>1589.7888696</c:v>
                </c:pt>
                <c:pt idx="1882">
                  <c:v>1589.7669307000001</c:v>
                </c:pt>
                <c:pt idx="1883">
                  <c:v>1589.8836239</c:v>
                </c:pt>
                <c:pt idx="1884">
                  <c:v>1589.7373613</c:v>
                </c:pt>
                <c:pt idx="1885">
                  <c:v>1589.8850548</c:v>
                </c:pt>
                <c:pt idx="1886">
                  <c:v>1589.7691563999999</c:v>
                </c:pt>
                <c:pt idx="1887">
                  <c:v>1589.7699513</c:v>
                </c:pt>
                <c:pt idx="1888">
                  <c:v>1589.7631153</c:v>
                </c:pt>
                <c:pt idx="1889">
                  <c:v>1589.7767873</c:v>
                </c:pt>
                <c:pt idx="1890">
                  <c:v>1589.4523469000001</c:v>
                </c:pt>
                <c:pt idx="1891">
                  <c:v>1589.7790130000001</c:v>
                </c:pt>
                <c:pt idx="1892">
                  <c:v>1589.7077925000001</c:v>
                </c:pt>
                <c:pt idx="1893">
                  <c:v>1589.3658831</c:v>
                </c:pt>
                <c:pt idx="1894">
                  <c:v>1589.751669</c:v>
                </c:pt>
                <c:pt idx="1895">
                  <c:v>1589.7828284</c:v>
                </c:pt>
                <c:pt idx="1896">
                  <c:v>1589.7244845</c:v>
                </c:pt>
                <c:pt idx="1897">
                  <c:v>1589.8260711</c:v>
                </c:pt>
                <c:pt idx="1898">
                  <c:v>1588.5923680999999</c:v>
                </c:pt>
                <c:pt idx="1899">
                  <c:v>1589.7721769</c:v>
                </c:pt>
                <c:pt idx="1900">
                  <c:v>1589.7146282000001</c:v>
                </c:pt>
                <c:pt idx="1901">
                  <c:v>1589.6774293000001</c:v>
                </c:pt>
                <c:pt idx="1902">
                  <c:v>1589.7198742999999</c:v>
                </c:pt>
                <c:pt idx="1903">
                  <c:v>1589.7387921</c:v>
                </c:pt>
                <c:pt idx="1904">
                  <c:v>1589.5235560000001</c:v>
                </c:pt>
                <c:pt idx="1905">
                  <c:v>1589.7653409</c:v>
                </c:pt>
                <c:pt idx="1906">
                  <c:v>1589.569017</c:v>
                </c:pt>
                <c:pt idx="1907">
                  <c:v>1589.8441952000001</c:v>
                </c:pt>
                <c:pt idx="1908">
                  <c:v>1589.7834644</c:v>
                </c:pt>
                <c:pt idx="1909">
                  <c:v>1591.2570813</c:v>
                </c:pt>
                <c:pt idx="1910">
                  <c:v>1589.7607306</c:v>
                </c:pt>
                <c:pt idx="1911">
                  <c:v>1589.9373628000001</c:v>
                </c:pt>
                <c:pt idx="1912">
                  <c:v>1589.7426074</c:v>
                </c:pt>
                <c:pt idx="1913">
                  <c:v>1589.7069976</c:v>
                </c:pt>
                <c:pt idx="1914">
                  <c:v>1589.236355</c:v>
                </c:pt>
                <c:pt idx="1915">
                  <c:v>1589.7540535999999</c:v>
                </c:pt>
                <c:pt idx="1916">
                  <c:v>1590.1027249000001</c:v>
                </c:pt>
                <c:pt idx="1917">
                  <c:v>1590.0580437000001</c:v>
                </c:pt>
                <c:pt idx="1918">
                  <c:v>1589.7910953000001</c:v>
                </c:pt>
                <c:pt idx="1919">
                  <c:v>1589.6949159000001</c:v>
                </c:pt>
                <c:pt idx="1920">
                  <c:v>1589.624335</c:v>
                </c:pt>
                <c:pt idx="1921">
                  <c:v>1589.7744026</c:v>
                </c:pt>
                <c:pt idx="1922">
                  <c:v>1589.2355603999999</c:v>
                </c:pt>
                <c:pt idx="1923">
                  <c:v>1589.7464227999999</c:v>
                </c:pt>
                <c:pt idx="1924">
                  <c:v>1590.5432444</c:v>
                </c:pt>
                <c:pt idx="1925">
                  <c:v>1589.7631153</c:v>
                </c:pt>
                <c:pt idx="1926">
                  <c:v>1589.2961115000001</c:v>
                </c:pt>
                <c:pt idx="1927">
                  <c:v>1589.751669</c:v>
                </c:pt>
                <c:pt idx="1928">
                  <c:v>1589.6152741999999</c:v>
                </c:pt>
                <c:pt idx="1929">
                  <c:v>1589.7508740999999</c:v>
                </c:pt>
                <c:pt idx="1930">
                  <c:v>1589.6903058</c:v>
                </c:pt>
                <c:pt idx="1931">
                  <c:v>1589.7554843999999</c:v>
                </c:pt>
                <c:pt idx="1932">
                  <c:v>1589.5977885</c:v>
                </c:pt>
                <c:pt idx="1933">
                  <c:v>1589.5682222</c:v>
                </c:pt>
                <c:pt idx="1934">
                  <c:v>1589.6752038</c:v>
                </c:pt>
                <c:pt idx="1935">
                  <c:v>1589.7152641</c:v>
                </c:pt>
                <c:pt idx="1936">
                  <c:v>1589.7426074</c:v>
                </c:pt>
                <c:pt idx="1937">
                  <c:v>1590.3264681000001</c:v>
                </c:pt>
                <c:pt idx="1938">
                  <c:v>1589.7464227999999</c:v>
                </c:pt>
                <c:pt idx="1939">
                  <c:v>1590.5659893</c:v>
                </c:pt>
                <c:pt idx="1940">
                  <c:v>1589.7441971999999</c:v>
                </c:pt>
                <c:pt idx="1941">
                  <c:v>1589.9480155000001</c:v>
                </c:pt>
                <c:pt idx="1942">
                  <c:v>1589.7146282000001</c:v>
                </c:pt>
                <c:pt idx="1943">
                  <c:v>1589.8282968999999</c:v>
                </c:pt>
                <c:pt idx="1944">
                  <c:v>1589.2393746</c:v>
                </c:pt>
                <c:pt idx="1945">
                  <c:v>1589.7441971999999</c:v>
                </c:pt>
                <c:pt idx="1946">
                  <c:v>1589.3727174000001</c:v>
                </c:pt>
                <c:pt idx="1947">
                  <c:v>1589.8524625</c:v>
                </c:pt>
                <c:pt idx="1948">
                  <c:v>1589.7357715999999</c:v>
                </c:pt>
                <c:pt idx="1949">
                  <c:v>1589.7767873</c:v>
                </c:pt>
                <c:pt idx="1950">
                  <c:v>1589.1211396000001</c:v>
                </c:pt>
                <c:pt idx="1951">
                  <c:v>1589.721305</c:v>
                </c:pt>
                <c:pt idx="1952">
                  <c:v>1589.7311612999999</c:v>
                </c:pt>
                <c:pt idx="1953">
                  <c:v>1589.9980995999999</c:v>
                </c:pt>
                <c:pt idx="1954">
                  <c:v>1589.6531075</c:v>
                </c:pt>
                <c:pt idx="1955">
                  <c:v>1589.7834644</c:v>
                </c:pt>
                <c:pt idx="1956">
                  <c:v>1590.0860289</c:v>
                </c:pt>
                <c:pt idx="1957">
                  <c:v>1589.7486484999999</c:v>
                </c:pt>
                <c:pt idx="1958">
                  <c:v>1589.7987263</c:v>
                </c:pt>
                <c:pt idx="1959">
                  <c:v>1589.8198708</c:v>
                </c:pt>
                <c:pt idx="1960">
                  <c:v>1589.5114756999999</c:v>
                </c:pt>
                <c:pt idx="1961">
                  <c:v>1589.9268692999999</c:v>
                </c:pt>
                <c:pt idx="1962">
                  <c:v>1588.7733189999999</c:v>
                </c:pt>
                <c:pt idx="1963">
                  <c:v>1589.7244845</c:v>
                </c:pt>
                <c:pt idx="1964">
                  <c:v>1589.8904603999999</c:v>
                </c:pt>
                <c:pt idx="1965">
                  <c:v>1589.7387921</c:v>
                </c:pt>
                <c:pt idx="1966">
                  <c:v>1589.7327511000001</c:v>
                </c:pt>
                <c:pt idx="1967">
                  <c:v>1589.5985833</c:v>
                </c:pt>
                <c:pt idx="1968">
                  <c:v>1589.7441971999999</c:v>
                </c:pt>
                <c:pt idx="1969">
                  <c:v>1588.473387</c:v>
                </c:pt>
                <c:pt idx="1970">
                  <c:v>1589.7675666</c:v>
                </c:pt>
                <c:pt idx="1971">
                  <c:v>1589.8669302000001</c:v>
                </c:pt>
                <c:pt idx="1972">
                  <c:v>1589.7448331000001</c:v>
                </c:pt>
                <c:pt idx="1973">
                  <c:v>1589.7434023000001</c:v>
                </c:pt>
                <c:pt idx="1974">
                  <c:v>1589.0604363</c:v>
                </c:pt>
                <c:pt idx="1975">
                  <c:v>1589.7365663999999</c:v>
                </c:pt>
                <c:pt idx="1976">
                  <c:v>1589.751669</c:v>
                </c:pt>
                <c:pt idx="1977">
                  <c:v>1590.0284689</c:v>
                </c:pt>
                <c:pt idx="1978">
                  <c:v>1589.7699513</c:v>
                </c:pt>
                <c:pt idx="1979">
                  <c:v>1589.7176486999999</c:v>
                </c:pt>
                <c:pt idx="1980">
                  <c:v>1588.8983604</c:v>
                </c:pt>
                <c:pt idx="1981">
                  <c:v>1589.8972968999999</c:v>
                </c:pt>
                <c:pt idx="1982">
                  <c:v>1589.5977885</c:v>
                </c:pt>
                <c:pt idx="1983">
                  <c:v>1590.0284689</c:v>
                </c:pt>
                <c:pt idx="1984">
                  <c:v>1589.7009567</c:v>
                </c:pt>
                <c:pt idx="1985">
                  <c:v>1589.5462864000001</c:v>
                </c:pt>
                <c:pt idx="1986">
                  <c:v>1589.7403818</c:v>
                </c:pt>
                <c:pt idx="1987">
                  <c:v>1589.674409</c:v>
                </c:pt>
                <c:pt idx="1988">
                  <c:v>1589.7319562</c:v>
                </c:pt>
                <c:pt idx="1989">
                  <c:v>1589.5114756999999</c:v>
                </c:pt>
                <c:pt idx="1990">
                  <c:v>1589.7092232</c:v>
                </c:pt>
                <c:pt idx="1991">
                  <c:v>1589.7146282000001</c:v>
                </c:pt>
                <c:pt idx="1992">
                  <c:v>1589.2749739999999</c:v>
                </c:pt>
                <c:pt idx="1993">
                  <c:v>1589.272749</c:v>
                </c:pt>
                <c:pt idx="1994">
                  <c:v>1589.6842650000001</c:v>
                </c:pt>
                <c:pt idx="1995">
                  <c:v>1589.8244812999999</c:v>
                </c:pt>
                <c:pt idx="1996">
                  <c:v>1589.7804438000001</c:v>
                </c:pt>
                <c:pt idx="1997">
                  <c:v>1589.3355265</c:v>
                </c:pt>
                <c:pt idx="1998">
                  <c:v>1589.7486484999999</c:v>
                </c:pt>
                <c:pt idx="1999">
                  <c:v>1589.8987278</c:v>
                </c:pt>
                <c:pt idx="2000">
                  <c:v>1589.7434023000001</c:v>
                </c:pt>
                <c:pt idx="2001">
                  <c:v>1589.4129290000001</c:v>
                </c:pt>
                <c:pt idx="2002">
                  <c:v>1589.7661358</c:v>
                </c:pt>
                <c:pt idx="2003">
                  <c:v>1588.537086</c:v>
                </c:pt>
                <c:pt idx="2004">
                  <c:v>1589.7434023000001</c:v>
                </c:pt>
                <c:pt idx="2005">
                  <c:v>1589.5963578999999</c:v>
                </c:pt>
                <c:pt idx="2006">
                  <c:v>1590.1952716000001</c:v>
                </c:pt>
                <c:pt idx="2007">
                  <c:v>1589.7244845</c:v>
                </c:pt>
                <c:pt idx="2008">
                  <c:v>1589.6645530000001</c:v>
                </c:pt>
                <c:pt idx="2009">
                  <c:v>1589.6470667999999</c:v>
                </c:pt>
                <c:pt idx="2010">
                  <c:v>1590.0003256</c:v>
                </c:pt>
                <c:pt idx="2011">
                  <c:v>1589.8751975</c:v>
                </c:pt>
                <c:pt idx="2012">
                  <c:v>1589.7979315</c:v>
                </c:pt>
                <c:pt idx="2013">
                  <c:v>1590.3393498</c:v>
                </c:pt>
                <c:pt idx="2014">
                  <c:v>1589.7259151999999</c:v>
                </c:pt>
                <c:pt idx="2015">
                  <c:v>1589.7001619</c:v>
                </c:pt>
                <c:pt idx="2016">
                  <c:v>1589.6697988999999</c:v>
                </c:pt>
                <c:pt idx="2017">
                  <c:v>1589.7478536000001</c:v>
                </c:pt>
                <c:pt idx="2018">
                  <c:v>1589.7039772000001</c:v>
                </c:pt>
                <c:pt idx="2019">
                  <c:v>1589.7305254</c:v>
                </c:pt>
                <c:pt idx="2020">
                  <c:v>1589.7508740999999</c:v>
                </c:pt>
                <c:pt idx="2021">
                  <c:v>1589.7176486999999</c:v>
                </c:pt>
                <c:pt idx="2022">
                  <c:v>1589.5090914</c:v>
                </c:pt>
                <c:pt idx="2023">
                  <c:v>1589.7472177</c:v>
                </c:pt>
                <c:pt idx="2024">
                  <c:v>1589.7478536000001</c:v>
                </c:pt>
                <c:pt idx="2025">
                  <c:v>1589.7434023000001</c:v>
                </c:pt>
                <c:pt idx="2026">
                  <c:v>1589.7395868999999</c:v>
                </c:pt>
                <c:pt idx="2027">
                  <c:v>1589.7615255000001</c:v>
                </c:pt>
                <c:pt idx="2028">
                  <c:v>1589.7494434</c:v>
                </c:pt>
                <c:pt idx="2029">
                  <c:v>1589.7774231999999</c:v>
                </c:pt>
                <c:pt idx="2030">
                  <c:v>1589.6804497000001</c:v>
                </c:pt>
                <c:pt idx="2031">
                  <c:v>1590.1208521999999</c:v>
                </c:pt>
                <c:pt idx="2032">
                  <c:v>1589.7494434</c:v>
                </c:pt>
                <c:pt idx="2033">
                  <c:v>1589.8912553</c:v>
                </c:pt>
                <c:pt idx="2034">
                  <c:v>1589.8063574</c:v>
                </c:pt>
                <c:pt idx="2035">
                  <c:v>1589.7365663999999</c:v>
                </c:pt>
                <c:pt idx="2036">
                  <c:v>1589.4370882999999</c:v>
                </c:pt>
                <c:pt idx="2037">
                  <c:v>1589.7311612999999</c:v>
                </c:pt>
                <c:pt idx="2038">
                  <c:v>1589.7251203999999</c:v>
                </c:pt>
                <c:pt idx="2039">
                  <c:v>1589.7880746999999</c:v>
                </c:pt>
                <c:pt idx="2040">
                  <c:v>1589.7039772000001</c:v>
                </c:pt>
                <c:pt idx="2041">
                  <c:v>1589.7395868999999</c:v>
                </c:pt>
                <c:pt idx="2042">
                  <c:v>1589.6925312999999</c:v>
                </c:pt>
                <c:pt idx="2043">
                  <c:v>1589.7546895</c:v>
                </c:pt>
                <c:pt idx="2044">
                  <c:v>1589.9737728</c:v>
                </c:pt>
                <c:pt idx="2045">
                  <c:v>1589.7546895</c:v>
                </c:pt>
                <c:pt idx="2046">
                  <c:v>1589.7472177</c:v>
                </c:pt>
                <c:pt idx="2047">
                  <c:v>1589.7713819999999</c:v>
                </c:pt>
                <c:pt idx="2048">
                  <c:v>1589.7502382</c:v>
                </c:pt>
                <c:pt idx="2049">
                  <c:v>1590.486463</c:v>
                </c:pt>
                <c:pt idx="2050">
                  <c:v>1589.7486484999999</c:v>
                </c:pt>
                <c:pt idx="2051">
                  <c:v>1589.7502382</c:v>
                </c:pt>
                <c:pt idx="2052">
                  <c:v>1589.7297306</c:v>
                </c:pt>
                <c:pt idx="2053">
                  <c:v>1589.7441971999999</c:v>
                </c:pt>
                <c:pt idx="2054">
                  <c:v>1589.9025435999999</c:v>
                </c:pt>
                <c:pt idx="2055">
                  <c:v>1589.3545985999999</c:v>
                </c:pt>
                <c:pt idx="2056">
                  <c:v>1589.7311612999999</c:v>
                </c:pt>
                <c:pt idx="2057">
                  <c:v>1589.7669307000001</c:v>
                </c:pt>
                <c:pt idx="2058">
                  <c:v>1589.7434023000001</c:v>
                </c:pt>
                <c:pt idx="2059">
                  <c:v>1589.6842650000001</c:v>
                </c:pt>
                <c:pt idx="2060">
                  <c:v>1589.81844</c:v>
                </c:pt>
                <c:pt idx="2061">
                  <c:v>1589.7418126</c:v>
                </c:pt>
                <c:pt idx="2062">
                  <c:v>1589.7502382</c:v>
                </c:pt>
                <c:pt idx="2063">
                  <c:v>1589.7508740999999</c:v>
                </c:pt>
                <c:pt idx="2064">
                  <c:v>1589.9427685999999</c:v>
                </c:pt>
                <c:pt idx="2065">
                  <c:v>1589.8798082000001</c:v>
                </c:pt>
                <c:pt idx="2066">
                  <c:v>1589.7631153</c:v>
                </c:pt>
                <c:pt idx="2067">
                  <c:v>1589.6683682</c:v>
                </c:pt>
                <c:pt idx="2068">
                  <c:v>1589.6016035</c:v>
                </c:pt>
                <c:pt idx="2069">
                  <c:v>1589.7486484999999</c:v>
                </c:pt>
                <c:pt idx="2070">
                  <c:v>1589.7251203999999</c:v>
                </c:pt>
                <c:pt idx="2071">
                  <c:v>1589.5742626000001</c:v>
                </c:pt>
                <c:pt idx="2072">
                  <c:v>1589.7349767000001</c:v>
                </c:pt>
                <c:pt idx="2073">
                  <c:v>1589.7357715999999</c:v>
                </c:pt>
                <c:pt idx="2074">
                  <c:v>1588.8718260000001</c:v>
                </c:pt>
                <c:pt idx="2075">
                  <c:v>1590.0405530999999</c:v>
                </c:pt>
                <c:pt idx="2076">
                  <c:v>1589.7297306</c:v>
                </c:pt>
                <c:pt idx="2077">
                  <c:v>1589.478891</c:v>
                </c:pt>
                <c:pt idx="2078">
                  <c:v>1589.8108089</c:v>
                </c:pt>
                <c:pt idx="2079">
                  <c:v>1589.2347658000001</c:v>
                </c:pt>
                <c:pt idx="2080">
                  <c:v>1589.7570742</c:v>
                </c:pt>
                <c:pt idx="2081">
                  <c:v>1589.7971365999999</c:v>
                </c:pt>
                <c:pt idx="2082">
                  <c:v>1589.7395868999999</c:v>
                </c:pt>
                <c:pt idx="2083">
                  <c:v>1590.6571314</c:v>
                </c:pt>
                <c:pt idx="2084">
                  <c:v>1589.7319562</c:v>
                </c:pt>
                <c:pt idx="2085">
                  <c:v>1589.6774293000001</c:v>
                </c:pt>
                <c:pt idx="2086">
                  <c:v>1589.8077882</c:v>
                </c:pt>
                <c:pt idx="2087">
                  <c:v>1589.6993669999999</c:v>
                </c:pt>
                <c:pt idx="2088">
                  <c:v>1589.397035</c:v>
                </c:pt>
                <c:pt idx="2089">
                  <c:v>1590.0504114</c:v>
                </c:pt>
                <c:pt idx="2090">
                  <c:v>1589.7683615000001</c:v>
                </c:pt>
                <c:pt idx="2091">
                  <c:v>1589.7441971999999</c:v>
                </c:pt>
                <c:pt idx="2092">
                  <c:v>1589.1567362999999</c:v>
                </c:pt>
                <c:pt idx="2093">
                  <c:v>1589.7691563999999</c:v>
                </c:pt>
                <c:pt idx="2094">
                  <c:v>1589.7176486999999</c:v>
                </c:pt>
                <c:pt idx="2095">
                  <c:v>1589.9965096000001</c:v>
                </c:pt>
                <c:pt idx="2096">
                  <c:v>1589.7077925000001</c:v>
                </c:pt>
                <c:pt idx="2097">
                  <c:v>1590.0178157</c:v>
                </c:pt>
                <c:pt idx="2098">
                  <c:v>1589.7281409</c:v>
                </c:pt>
                <c:pt idx="2099">
                  <c:v>1589.7426074</c:v>
                </c:pt>
                <c:pt idx="2100">
                  <c:v>1590.2385254999999</c:v>
                </c:pt>
                <c:pt idx="2101">
                  <c:v>1589.8457851000001</c:v>
                </c:pt>
                <c:pt idx="2102">
                  <c:v>1591.1835669</c:v>
                </c:pt>
                <c:pt idx="2103">
                  <c:v>1589.7478536000001</c:v>
                </c:pt>
                <c:pt idx="2104">
                  <c:v>1589.5022564999999</c:v>
                </c:pt>
                <c:pt idx="2105">
                  <c:v>1589.7403818</c:v>
                </c:pt>
                <c:pt idx="2106">
                  <c:v>1590.1148098000001</c:v>
                </c:pt>
                <c:pt idx="2107">
                  <c:v>1589.6659837</c:v>
                </c:pt>
                <c:pt idx="2108">
                  <c:v>1589.3924257000001</c:v>
                </c:pt>
                <c:pt idx="2109">
                  <c:v>1589.7403818</c:v>
                </c:pt>
                <c:pt idx="2110">
                  <c:v>1589.7403818</c:v>
                </c:pt>
                <c:pt idx="2111">
                  <c:v>1589.7918901999999</c:v>
                </c:pt>
                <c:pt idx="2112">
                  <c:v>1589.5917480000001</c:v>
                </c:pt>
                <c:pt idx="2113">
                  <c:v>1589.7281409</c:v>
                </c:pt>
                <c:pt idx="2114">
                  <c:v>1589.5060713</c:v>
                </c:pt>
                <c:pt idx="2115">
                  <c:v>1589.7275050000001</c:v>
                </c:pt>
                <c:pt idx="2116">
                  <c:v>1589.3007204</c:v>
                </c:pt>
                <c:pt idx="2117">
                  <c:v>1589.721305</c:v>
                </c:pt>
                <c:pt idx="2118">
                  <c:v>1589.7631153</c:v>
                </c:pt>
                <c:pt idx="2119">
                  <c:v>1589.3491948000001</c:v>
                </c:pt>
                <c:pt idx="2120">
                  <c:v>1589.7289357</c:v>
                </c:pt>
                <c:pt idx="2121">
                  <c:v>1589.7168538000001</c:v>
                </c:pt>
                <c:pt idx="2122">
                  <c:v>1589.7987263</c:v>
                </c:pt>
                <c:pt idx="2123">
                  <c:v>1589.7281409</c:v>
                </c:pt>
                <c:pt idx="2124">
                  <c:v>1589.5098862</c:v>
                </c:pt>
                <c:pt idx="2125">
                  <c:v>1589.7494434</c:v>
                </c:pt>
                <c:pt idx="2126">
                  <c:v>1589.7084282999999</c:v>
                </c:pt>
                <c:pt idx="2127">
                  <c:v>1589.7001619</c:v>
                </c:pt>
                <c:pt idx="2128">
                  <c:v>1589.6167048</c:v>
                </c:pt>
                <c:pt idx="2129">
                  <c:v>1589.7472177</c:v>
                </c:pt>
                <c:pt idx="2130">
                  <c:v>1588.7399551999999</c:v>
                </c:pt>
                <c:pt idx="2131">
                  <c:v>1589.7441971999999</c:v>
                </c:pt>
                <c:pt idx="2132">
                  <c:v>1589.6615326000001</c:v>
                </c:pt>
                <c:pt idx="2133">
                  <c:v>1588.3521911</c:v>
                </c:pt>
                <c:pt idx="2134">
                  <c:v>1589.7418126</c:v>
                </c:pt>
                <c:pt idx="2135">
                  <c:v>1589.8949121000001</c:v>
                </c:pt>
                <c:pt idx="2136">
                  <c:v>1589.8965020000001</c:v>
                </c:pt>
                <c:pt idx="2137">
                  <c:v>1589.7592998</c:v>
                </c:pt>
                <c:pt idx="2138">
                  <c:v>1589.7486484999999</c:v>
                </c:pt>
                <c:pt idx="2139">
                  <c:v>1589.7744026</c:v>
                </c:pt>
                <c:pt idx="2140">
                  <c:v>1589.7335459000001</c:v>
                </c:pt>
                <c:pt idx="2141">
                  <c:v>1589.6850598000001</c:v>
                </c:pt>
                <c:pt idx="2142">
                  <c:v>1589.7669307000001</c:v>
                </c:pt>
                <c:pt idx="2143">
                  <c:v>1589.7434023000001</c:v>
                </c:pt>
                <c:pt idx="2144">
                  <c:v>1589.7737666999999</c:v>
                </c:pt>
                <c:pt idx="2145">
                  <c:v>1589.7343407999999</c:v>
                </c:pt>
                <c:pt idx="2146">
                  <c:v>1589.6979363</c:v>
                </c:pt>
                <c:pt idx="2147">
                  <c:v>1589.7441971999999</c:v>
                </c:pt>
                <c:pt idx="2148">
                  <c:v>1590.2778049000001</c:v>
                </c:pt>
                <c:pt idx="2149">
                  <c:v>1589.7387921</c:v>
                </c:pt>
                <c:pt idx="2150">
                  <c:v>1589.7114488</c:v>
                </c:pt>
                <c:pt idx="2151">
                  <c:v>1589.7343407999999</c:v>
                </c:pt>
                <c:pt idx="2152">
                  <c:v>1589.2369907</c:v>
                </c:pt>
                <c:pt idx="2153">
                  <c:v>1589.7554843999999</c:v>
                </c:pt>
                <c:pt idx="2154">
                  <c:v>1589.6949159000001</c:v>
                </c:pt>
                <c:pt idx="2155">
                  <c:v>1588.9021737999999</c:v>
                </c:pt>
                <c:pt idx="2156">
                  <c:v>1589.7691563999999</c:v>
                </c:pt>
                <c:pt idx="2157">
                  <c:v>1589.7100181000001</c:v>
                </c:pt>
                <c:pt idx="2158">
                  <c:v>1589.7319562</c:v>
                </c:pt>
                <c:pt idx="2159">
                  <c:v>1590.3369643000001</c:v>
                </c:pt>
                <c:pt idx="2160">
                  <c:v>1589.7251203999999</c:v>
                </c:pt>
                <c:pt idx="2161">
                  <c:v>1589.9882416999999</c:v>
                </c:pt>
                <c:pt idx="2162">
                  <c:v>1589.7441971999999</c:v>
                </c:pt>
                <c:pt idx="2163">
                  <c:v>1590.5045947000001</c:v>
                </c:pt>
                <c:pt idx="2164">
                  <c:v>1590.2755784999999</c:v>
                </c:pt>
                <c:pt idx="2165">
                  <c:v>1589.7289357</c:v>
                </c:pt>
                <c:pt idx="2166">
                  <c:v>1589.7357715999999</c:v>
                </c:pt>
                <c:pt idx="2167">
                  <c:v>1589.7472177</c:v>
                </c:pt>
                <c:pt idx="2168">
                  <c:v>1589.6130487</c:v>
                </c:pt>
                <c:pt idx="2169">
                  <c:v>1589.7281409</c:v>
                </c:pt>
                <c:pt idx="2170">
                  <c:v>1590.3514364</c:v>
                </c:pt>
                <c:pt idx="2171">
                  <c:v>1589.7426074</c:v>
                </c:pt>
                <c:pt idx="2172">
                  <c:v>1589.1704030999999</c:v>
                </c:pt>
                <c:pt idx="2173">
                  <c:v>1589.7448331000001</c:v>
                </c:pt>
                <c:pt idx="2174">
                  <c:v>1590.8944750999999</c:v>
                </c:pt>
                <c:pt idx="2175">
                  <c:v>1589.7311612999999</c:v>
                </c:pt>
                <c:pt idx="2176">
                  <c:v>1589.5675864</c:v>
                </c:pt>
                <c:pt idx="2177">
                  <c:v>1589.7395868999999</c:v>
                </c:pt>
                <c:pt idx="2178">
                  <c:v>1589.6001729</c:v>
                </c:pt>
                <c:pt idx="2179">
                  <c:v>1589.7335459000001</c:v>
                </c:pt>
                <c:pt idx="2180">
                  <c:v>1589.7305254</c:v>
                </c:pt>
                <c:pt idx="2181">
                  <c:v>1589.6812445999999</c:v>
                </c:pt>
                <c:pt idx="2182">
                  <c:v>1589.7434023000001</c:v>
                </c:pt>
                <c:pt idx="2183">
                  <c:v>1589.7691563999999</c:v>
                </c:pt>
                <c:pt idx="2184">
                  <c:v>1589.7130385</c:v>
                </c:pt>
                <c:pt idx="2185">
                  <c:v>1589.7297306</c:v>
                </c:pt>
                <c:pt idx="2186">
                  <c:v>1589.9003177</c:v>
                </c:pt>
                <c:pt idx="2187">
                  <c:v>1589.7502382</c:v>
                </c:pt>
                <c:pt idx="2188">
                  <c:v>1589.8267071</c:v>
                </c:pt>
                <c:pt idx="2189">
                  <c:v>1589.3779623</c:v>
                </c:pt>
                <c:pt idx="2190">
                  <c:v>1589.7275050000001</c:v>
                </c:pt>
                <c:pt idx="2191">
                  <c:v>1589.0756914000001</c:v>
                </c:pt>
                <c:pt idx="2192">
                  <c:v>1589.7365663999999</c:v>
                </c:pt>
                <c:pt idx="2193">
                  <c:v>1590.5204997999999</c:v>
                </c:pt>
                <c:pt idx="2194">
                  <c:v>1589.8699509</c:v>
                </c:pt>
                <c:pt idx="2195">
                  <c:v>1590.0254477999999</c:v>
                </c:pt>
                <c:pt idx="2196">
                  <c:v>1589.7395868999999</c:v>
                </c:pt>
                <c:pt idx="2197">
                  <c:v>1590.636612</c:v>
                </c:pt>
                <c:pt idx="2198">
                  <c:v>1589.7114488</c:v>
                </c:pt>
                <c:pt idx="2199">
                  <c:v>1589.5144957</c:v>
                </c:pt>
                <c:pt idx="2200">
                  <c:v>1590.8338632</c:v>
                </c:pt>
                <c:pt idx="2201">
                  <c:v>1589.6963466</c:v>
                </c:pt>
                <c:pt idx="2202">
                  <c:v>1589.7403818</c:v>
                </c:pt>
                <c:pt idx="2203">
                  <c:v>1590.2755784999999</c:v>
                </c:pt>
                <c:pt idx="2204">
                  <c:v>1589.7448331000001</c:v>
                </c:pt>
                <c:pt idx="2205">
                  <c:v>1589.6774293000001</c:v>
                </c:pt>
                <c:pt idx="2206">
                  <c:v>1589.704772</c:v>
                </c:pt>
                <c:pt idx="2207">
                  <c:v>1589.7957057000001</c:v>
                </c:pt>
                <c:pt idx="2208">
                  <c:v>1588.8271794</c:v>
                </c:pt>
                <c:pt idx="2209">
                  <c:v>1589.7653409</c:v>
                </c:pt>
                <c:pt idx="2210">
                  <c:v>1589.8896654</c:v>
                </c:pt>
                <c:pt idx="2211">
                  <c:v>1589.7251203999999</c:v>
                </c:pt>
                <c:pt idx="2212">
                  <c:v>1589.7705871999999</c:v>
                </c:pt>
                <c:pt idx="2213">
                  <c:v>1589.7441971999999</c:v>
                </c:pt>
                <c:pt idx="2214">
                  <c:v>1589.7546895</c:v>
                </c:pt>
                <c:pt idx="2215">
                  <c:v>1590.0306949000001</c:v>
                </c:pt>
                <c:pt idx="2216">
                  <c:v>1589.7122437</c:v>
                </c:pt>
                <c:pt idx="2217">
                  <c:v>1589.7600947000001</c:v>
                </c:pt>
                <c:pt idx="2218">
                  <c:v>1589.7289357</c:v>
                </c:pt>
                <c:pt idx="2219">
                  <c:v>1588.9976697</c:v>
                </c:pt>
                <c:pt idx="2220">
                  <c:v>1589.7327511000001</c:v>
                </c:pt>
                <c:pt idx="2221">
                  <c:v>1589.7039772000001</c:v>
                </c:pt>
                <c:pt idx="2222">
                  <c:v>1589.7343407999999</c:v>
                </c:pt>
                <c:pt idx="2223">
                  <c:v>1588.944598</c:v>
                </c:pt>
                <c:pt idx="2224">
                  <c:v>1589.7259151999999</c:v>
                </c:pt>
                <c:pt idx="2225">
                  <c:v>1589.6136845000001</c:v>
                </c:pt>
                <c:pt idx="2226">
                  <c:v>1589.7464227999999</c:v>
                </c:pt>
                <c:pt idx="2227">
                  <c:v>1589.67886</c:v>
                </c:pt>
                <c:pt idx="2228">
                  <c:v>1589.9427685999999</c:v>
                </c:pt>
                <c:pt idx="2229">
                  <c:v>1589.7054079</c:v>
                </c:pt>
                <c:pt idx="2230">
                  <c:v>1589.6667785</c:v>
                </c:pt>
                <c:pt idx="2231">
                  <c:v>1589.7903004</c:v>
                </c:pt>
                <c:pt idx="2232">
                  <c:v>1589.7661358</c:v>
                </c:pt>
                <c:pt idx="2233">
                  <c:v>1589.5750574000001</c:v>
                </c:pt>
                <c:pt idx="2234">
                  <c:v>1590.0610647999999</c:v>
                </c:pt>
                <c:pt idx="2235">
                  <c:v>1589.7532587999999</c:v>
                </c:pt>
                <c:pt idx="2236">
                  <c:v>1589.7069976</c:v>
                </c:pt>
                <c:pt idx="2237">
                  <c:v>1589.9268692999999</c:v>
                </c:pt>
                <c:pt idx="2238">
                  <c:v>1589.7365663999999</c:v>
                </c:pt>
                <c:pt idx="2239">
                  <c:v>1589.8510315999999</c:v>
                </c:pt>
                <c:pt idx="2240">
                  <c:v>1589.0370773</c:v>
                </c:pt>
                <c:pt idx="2241">
                  <c:v>1589.7327511000001</c:v>
                </c:pt>
                <c:pt idx="2242">
                  <c:v>1589.4939910999999</c:v>
                </c:pt>
                <c:pt idx="2243">
                  <c:v>1589.7448331000001</c:v>
                </c:pt>
                <c:pt idx="2244">
                  <c:v>1589.7675666</c:v>
                </c:pt>
                <c:pt idx="2245">
                  <c:v>1589.6834701</c:v>
                </c:pt>
                <c:pt idx="2246">
                  <c:v>1589.7267101</c:v>
                </c:pt>
                <c:pt idx="2247">
                  <c:v>1589.9170118</c:v>
                </c:pt>
                <c:pt idx="2248">
                  <c:v>1589.7910953000001</c:v>
                </c:pt>
                <c:pt idx="2249">
                  <c:v>1589.9047694999999</c:v>
                </c:pt>
                <c:pt idx="2250">
                  <c:v>1590.9832495000001</c:v>
                </c:pt>
                <c:pt idx="2251">
                  <c:v>1589.7395868999999</c:v>
                </c:pt>
                <c:pt idx="2252">
                  <c:v>1589.7820336</c:v>
                </c:pt>
                <c:pt idx="2253">
                  <c:v>1589.7434023000001</c:v>
                </c:pt>
                <c:pt idx="2254">
                  <c:v>1589.8228915</c:v>
                </c:pt>
                <c:pt idx="2255">
                  <c:v>1589.8093779999999</c:v>
                </c:pt>
                <c:pt idx="2256">
                  <c:v>1589.7327511000001</c:v>
                </c:pt>
                <c:pt idx="2257">
                  <c:v>1589.6221095000001</c:v>
                </c:pt>
                <c:pt idx="2258">
                  <c:v>1589.7114488</c:v>
                </c:pt>
                <c:pt idx="2259">
                  <c:v>1589.4189687999999</c:v>
                </c:pt>
                <c:pt idx="2260">
                  <c:v>1589.7426074</c:v>
                </c:pt>
                <c:pt idx="2261">
                  <c:v>1590.4848724999999</c:v>
                </c:pt>
                <c:pt idx="2262">
                  <c:v>1589.7335459000001</c:v>
                </c:pt>
                <c:pt idx="2263">
                  <c:v>1589.3075544000001</c:v>
                </c:pt>
                <c:pt idx="2264">
                  <c:v>1589.8532574000001</c:v>
                </c:pt>
                <c:pt idx="2265">
                  <c:v>1590.0291049</c:v>
                </c:pt>
                <c:pt idx="2266">
                  <c:v>1589.7319562</c:v>
                </c:pt>
                <c:pt idx="2267">
                  <c:v>1590.2679452</c:v>
                </c:pt>
                <c:pt idx="2268">
                  <c:v>1589.7335459000001</c:v>
                </c:pt>
                <c:pt idx="2269">
                  <c:v>1589.2408049000001</c:v>
                </c:pt>
                <c:pt idx="2270">
                  <c:v>1589.6623274999999</c:v>
                </c:pt>
                <c:pt idx="2271">
                  <c:v>1589.63276</c:v>
                </c:pt>
                <c:pt idx="2272">
                  <c:v>1589.7190794000001</c:v>
                </c:pt>
                <c:pt idx="2273">
                  <c:v>1589.751669</c:v>
                </c:pt>
                <c:pt idx="2274">
                  <c:v>1589.9283002</c:v>
                </c:pt>
                <c:pt idx="2275">
                  <c:v>1589.7441971999999</c:v>
                </c:pt>
                <c:pt idx="2276">
                  <c:v>1589.7387921</c:v>
                </c:pt>
                <c:pt idx="2277">
                  <c:v>1589.5963578999999</c:v>
                </c:pt>
                <c:pt idx="2278">
                  <c:v>1589.7410176999999</c:v>
                </c:pt>
                <c:pt idx="2279">
                  <c:v>1589.5667916</c:v>
                </c:pt>
                <c:pt idx="2280">
                  <c:v>1589.8783773</c:v>
                </c:pt>
                <c:pt idx="2281">
                  <c:v>1589.7774231999999</c:v>
                </c:pt>
                <c:pt idx="2282">
                  <c:v>1589.8260711</c:v>
                </c:pt>
                <c:pt idx="2283">
                  <c:v>1589.7251203999999</c:v>
                </c:pt>
                <c:pt idx="2284">
                  <c:v>1589.6500871000001</c:v>
                </c:pt>
                <c:pt idx="2285">
                  <c:v>1589.5402461000001</c:v>
                </c:pt>
                <c:pt idx="2286">
                  <c:v>1589.4060946</c:v>
                </c:pt>
                <c:pt idx="2287">
                  <c:v>1589.7631153</c:v>
                </c:pt>
                <c:pt idx="2288">
                  <c:v>1588.1484184999999</c:v>
                </c:pt>
                <c:pt idx="2289">
                  <c:v>1589.7343407999999</c:v>
                </c:pt>
                <c:pt idx="2290">
                  <c:v>1589.2810132</c:v>
                </c:pt>
                <c:pt idx="2291">
                  <c:v>1589.7168538000001</c:v>
                </c:pt>
                <c:pt idx="2292">
                  <c:v>1590.1558352</c:v>
                </c:pt>
                <c:pt idx="2293">
                  <c:v>1589.7092232</c:v>
                </c:pt>
                <c:pt idx="2294">
                  <c:v>1589.8707459</c:v>
                </c:pt>
                <c:pt idx="2295">
                  <c:v>1589.963915</c:v>
                </c:pt>
                <c:pt idx="2296">
                  <c:v>1589.6667785</c:v>
                </c:pt>
                <c:pt idx="2297">
                  <c:v>1588.8452921000001</c:v>
                </c:pt>
                <c:pt idx="2298">
                  <c:v>1589.6850598000001</c:v>
                </c:pt>
                <c:pt idx="2299">
                  <c:v>1589.7244845</c:v>
                </c:pt>
                <c:pt idx="2300">
                  <c:v>1589.7335459000001</c:v>
                </c:pt>
                <c:pt idx="2301">
                  <c:v>1589.7434023000001</c:v>
                </c:pt>
                <c:pt idx="2302">
                  <c:v>1588.8945471</c:v>
                </c:pt>
                <c:pt idx="2303">
                  <c:v>1589.6448413000001</c:v>
                </c:pt>
                <c:pt idx="2304">
                  <c:v>1589.0961906</c:v>
                </c:pt>
                <c:pt idx="2305">
                  <c:v>1589.7281409</c:v>
                </c:pt>
                <c:pt idx="2306">
                  <c:v>1590.3051579</c:v>
                </c:pt>
                <c:pt idx="2307">
                  <c:v>1589.7267101</c:v>
                </c:pt>
                <c:pt idx="2308">
                  <c:v>1588.6772011999999</c:v>
                </c:pt>
                <c:pt idx="2309">
                  <c:v>1589.7267101</c:v>
                </c:pt>
                <c:pt idx="2310">
                  <c:v>1589.7631153</c:v>
                </c:pt>
                <c:pt idx="2311">
                  <c:v>1589.7176486999999</c:v>
                </c:pt>
                <c:pt idx="2312">
                  <c:v>1589.6911006</c:v>
                </c:pt>
                <c:pt idx="2313">
                  <c:v>1589.5728320000001</c:v>
                </c:pt>
                <c:pt idx="2314">
                  <c:v>1589.7305254</c:v>
                </c:pt>
                <c:pt idx="2315">
                  <c:v>1589.2969060999999</c:v>
                </c:pt>
                <c:pt idx="2316">
                  <c:v>1589.7319562</c:v>
                </c:pt>
                <c:pt idx="2317">
                  <c:v>1589.7639101</c:v>
                </c:pt>
                <c:pt idx="2318">
                  <c:v>1589.8457851000001</c:v>
                </c:pt>
                <c:pt idx="2319">
                  <c:v>1589.7160590000001</c:v>
                </c:pt>
                <c:pt idx="2320">
                  <c:v>1589.7798078999999</c:v>
                </c:pt>
                <c:pt idx="2321">
                  <c:v>1589.7631153</c:v>
                </c:pt>
                <c:pt idx="2322">
                  <c:v>1589.7387921</c:v>
                </c:pt>
                <c:pt idx="2323">
                  <c:v>1589.7244845</c:v>
                </c:pt>
                <c:pt idx="2324">
                  <c:v>1589.6539023</c:v>
                </c:pt>
                <c:pt idx="2325">
                  <c:v>1589.7108129000001</c:v>
                </c:pt>
                <c:pt idx="2326">
                  <c:v>1589.7236895999999</c:v>
                </c:pt>
                <c:pt idx="2327">
                  <c:v>1589.8721767</c:v>
                </c:pt>
                <c:pt idx="2328">
                  <c:v>1589.7138334000001</c:v>
                </c:pt>
                <c:pt idx="2329">
                  <c:v>1588.6225516</c:v>
                </c:pt>
                <c:pt idx="2330">
                  <c:v>1589.7592998</c:v>
                </c:pt>
                <c:pt idx="2331">
                  <c:v>1589.1583255</c:v>
                </c:pt>
                <c:pt idx="2332">
                  <c:v>1589.7122437</c:v>
                </c:pt>
                <c:pt idx="2333">
                  <c:v>1589.6864905</c:v>
                </c:pt>
                <c:pt idx="2334">
                  <c:v>1590.2619021999999</c:v>
                </c:pt>
                <c:pt idx="2335">
                  <c:v>1589.7387921</c:v>
                </c:pt>
                <c:pt idx="2336">
                  <c:v>1589.6667785</c:v>
                </c:pt>
                <c:pt idx="2337">
                  <c:v>1589.7705871999999</c:v>
                </c:pt>
                <c:pt idx="2338">
                  <c:v>1589.6918955000001</c:v>
                </c:pt>
                <c:pt idx="2339">
                  <c:v>1589.5553468000001</c:v>
                </c:pt>
                <c:pt idx="2340">
                  <c:v>1590.7443017999999</c:v>
                </c:pt>
                <c:pt idx="2341">
                  <c:v>1589.7031823</c:v>
                </c:pt>
                <c:pt idx="2342">
                  <c:v>1589.7554843999999</c:v>
                </c:pt>
                <c:pt idx="2343">
                  <c:v>1589.7645460000001</c:v>
                </c:pt>
                <c:pt idx="2344">
                  <c:v>1589.7138334000001</c:v>
                </c:pt>
                <c:pt idx="2345">
                  <c:v>1589.8494416999999</c:v>
                </c:pt>
                <c:pt idx="2346">
                  <c:v>1589.7387921</c:v>
                </c:pt>
                <c:pt idx="2347">
                  <c:v>1589.7903004</c:v>
                </c:pt>
                <c:pt idx="2348">
                  <c:v>1590.8702937</c:v>
                </c:pt>
                <c:pt idx="2349">
                  <c:v>1589.7478536000001</c:v>
                </c:pt>
                <c:pt idx="2350">
                  <c:v>1589.913196</c:v>
                </c:pt>
                <c:pt idx="2351">
                  <c:v>1589.7751975000001</c:v>
                </c:pt>
                <c:pt idx="2352">
                  <c:v>1590.7207589</c:v>
                </c:pt>
                <c:pt idx="2353">
                  <c:v>1589.7297306</c:v>
                </c:pt>
                <c:pt idx="2354">
                  <c:v>1589.7251203999999</c:v>
                </c:pt>
                <c:pt idx="2355">
                  <c:v>1589.7092232</c:v>
                </c:pt>
                <c:pt idx="2356">
                  <c:v>1589.7305254</c:v>
                </c:pt>
                <c:pt idx="2357">
                  <c:v>1589.7146282000001</c:v>
                </c:pt>
                <c:pt idx="2358">
                  <c:v>1589.7357715999999</c:v>
                </c:pt>
                <c:pt idx="2359">
                  <c:v>1589.6653478000001</c:v>
                </c:pt>
                <c:pt idx="2360">
                  <c:v>1589.9071543</c:v>
                </c:pt>
                <c:pt idx="2361">
                  <c:v>1589.6925312999999</c:v>
                </c:pt>
                <c:pt idx="2362">
                  <c:v>1589.6697988999999</c:v>
                </c:pt>
                <c:pt idx="2363">
                  <c:v>1589.7494434</c:v>
                </c:pt>
                <c:pt idx="2364">
                  <c:v>1589.7478536000001</c:v>
                </c:pt>
                <c:pt idx="2365">
                  <c:v>1588.6756124999999</c:v>
                </c:pt>
                <c:pt idx="2366">
                  <c:v>1589.5857076</c:v>
                </c:pt>
                <c:pt idx="2367">
                  <c:v>1590.2339138</c:v>
                </c:pt>
                <c:pt idx="2368">
                  <c:v>1589.7259151999999</c:v>
                </c:pt>
                <c:pt idx="2369">
                  <c:v>1589.1430696</c:v>
                </c:pt>
                <c:pt idx="2370">
                  <c:v>1589.7275050000001</c:v>
                </c:pt>
                <c:pt idx="2371">
                  <c:v>1589.5295962</c:v>
                </c:pt>
                <c:pt idx="2372">
                  <c:v>1589.7236895999999</c:v>
                </c:pt>
                <c:pt idx="2373">
                  <c:v>1590.1369125000001</c:v>
                </c:pt>
                <c:pt idx="2374">
                  <c:v>1589.7335459000001</c:v>
                </c:pt>
                <c:pt idx="2375">
                  <c:v>1590.5259076</c:v>
                </c:pt>
                <c:pt idx="2376">
                  <c:v>1589.7146282000001</c:v>
                </c:pt>
                <c:pt idx="2377">
                  <c:v>1589.7744026</c:v>
                </c:pt>
                <c:pt idx="2378">
                  <c:v>1589.6599430000001</c:v>
                </c:pt>
                <c:pt idx="2379">
                  <c:v>1589.7122437</c:v>
                </c:pt>
                <c:pt idx="2380">
                  <c:v>1591.1630408000001</c:v>
                </c:pt>
                <c:pt idx="2381">
                  <c:v>1589.7464227999999</c:v>
                </c:pt>
                <c:pt idx="2382">
                  <c:v>1589.7426074</c:v>
                </c:pt>
                <c:pt idx="2383">
                  <c:v>1589.6963466</c:v>
                </c:pt>
                <c:pt idx="2384">
                  <c:v>1589.7062028</c:v>
                </c:pt>
                <c:pt idx="2385">
                  <c:v>1589.7645460000001</c:v>
                </c:pt>
                <c:pt idx="2386">
                  <c:v>1589.3614329</c:v>
                </c:pt>
                <c:pt idx="2387">
                  <c:v>1589.7387921</c:v>
                </c:pt>
                <c:pt idx="2388">
                  <c:v>1589.9101751000001</c:v>
                </c:pt>
                <c:pt idx="2389">
                  <c:v>1589.7327511000001</c:v>
                </c:pt>
                <c:pt idx="2390">
                  <c:v>1590.4272980000001</c:v>
                </c:pt>
                <c:pt idx="2391">
                  <c:v>1589.8699509</c:v>
                </c:pt>
                <c:pt idx="2392">
                  <c:v>1589.7289357</c:v>
                </c:pt>
                <c:pt idx="2393">
                  <c:v>1589.7138334000001</c:v>
                </c:pt>
                <c:pt idx="2394">
                  <c:v>1589.7327511000001</c:v>
                </c:pt>
                <c:pt idx="2395">
                  <c:v>1588.9711336</c:v>
                </c:pt>
                <c:pt idx="2396">
                  <c:v>1589.7319562</c:v>
                </c:pt>
                <c:pt idx="2397">
                  <c:v>1589.8775823000001</c:v>
                </c:pt>
                <c:pt idx="2398">
                  <c:v>1589.7373613</c:v>
                </c:pt>
                <c:pt idx="2399">
                  <c:v>1589.8721767</c:v>
                </c:pt>
                <c:pt idx="2400">
                  <c:v>1589.550896</c:v>
                </c:pt>
                <c:pt idx="2401">
                  <c:v>1590.1443862000001</c:v>
                </c:pt>
                <c:pt idx="2402">
                  <c:v>1589.7009567</c:v>
                </c:pt>
                <c:pt idx="2403">
                  <c:v>1589.7418126</c:v>
                </c:pt>
                <c:pt idx="2404">
                  <c:v>1589.4734868</c:v>
                </c:pt>
                <c:pt idx="2405">
                  <c:v>1589.7441971999999</c:v>
                </c:pt>
                <c:pt idx="2406">
                  <c:v>1589.4250086</c:v>
                </c:pt>
                <c:pt idx="2407">
                  <c:v>1589.7297306</c:v>
                </c:pt>
                <c:pt idx="2408">
                  <c:v>1590.1467714</c:v>
                </c:pt>
                <c:pt idx="2409">
                  <c:v>1589.7190794000001</c:v>
                </c:pt>
                <c:pt idx="2410">
                  <c:v>1589.1673837000001</c:v>
                </c:pt>
                <c:pt idx="2411">
                  <c:v>1589.7464227999999</c:v>
                </c:pt>
                <c:pt idx="2412">
                  <c:v>1589.7259151999999</c:v>
                </c:pt>
                <c:pt idx="2413">
                  <c:v>1589.7790130000001</c:v>
                </c:pt>
                <c:pt idx="2414">
                  <c:v>1589.8888704999999</c:v>
                </c:pt>
                <c:pt idx="2415">
                  <c:v>1590.4059864000001</c:v>
                </c:pt>
                <c:pt idx="2416">
                  <c:v>1589.6933262</c:v>
                </c:pt>
                <c:pt idx="2417">
                  <c:v>1589.6955518</c:v>
                </c:pt>
                <c:pt idx="2418">
                  <c:v>1589.7289357</c:v>
                </c:pt>
                <c:pt idx="2419">
                  <c:v>1589.8480109</c:v>
                </c:pt>
                <c:pt idx="2420">
                  <c:v>1589.7600947000001</c:v>
                </c:pt>
                <c:pt idx="2421">
                  <c:v>1589.7631153</c:v>
                </c:pt>
                <c:pt idx="2422">
                  <c:v>1589.1945587</c:v>
                </c:pt>
                <c:pt idx="2423">
                  <c:v>1589.7220999000001</c:v>
                </c:pt>
                <c:pt idx="2424">
                  <c:v>1589.6758397000001</c:v>
                </c:pt>
                <c:pt idx="2425">
                  <c:v>1589.7251203999999</c:v>
                </c:pt>
                <c:pt idx="2426">
                  <c:v>1589.9214635000001</c:v>
                </c:pt>
                <c:pt idx="2427">
                  <c:v>1589.7236895999999</c:v>
                </c:pt>
                <c:pt idx="2428">
                  <c:v>1589.9268692999999</c:v>
                </c:pt>
                <c:pt idx="2429">
                  <c:v>1591.0758473999999</c:v>
                </c:pt>
                <c:pt idx="2430">
                  <c:v>1589.7267101</c:v>
                </c:pt>
                <c:pt idx="2431">
                  <c:v>1590.2514065</c:v>
                </c:pt>
                <c:pt idx="2432">
                  <c:v>1589.7251203999999</c:v>
                </c:pt>
                <c:pt idx="2433">
                  <c:v>1589.7267101</c:v>
                </c:pt>
                <c:pt idx="2434">
                  <c:v>1589.6690040999999</c:v>
                </c:pt>
                <c:pt idx="2435">
                  <c:v>1589.6993669999999</c:v>
                </c:pt>
                <c:pt idx="2436">
                  <c:v>1589.6903058</c:v>
                </c:pt>
                <c:pt idx="2437">
                  <c:v>1589.7327511000001</c:v>
                </c:pt>
                <c:pt idx="2438">
                  <c:v>1589.5380207000001</c:v>
                </c:pt>
                <c:pt idx="2439">
                  <c:v>1589.7190794000001</c:v>
                </c:pt>
                <c:pt idx="2440">
                  <c:v>1589.7251203999999</c:v>
                </c:pt>
                <c:pt idx="2441">
                  <c:v>1589.7349767000001</c:v>
                </c:pt>
                <c:pt idx="2442">
                  <c:v>1589.7311612999999</c:v>
                </c:pt>
                <c:pt idx="2443">
                  <c:v>1589.2536778000001</c:v>
                </c:pt>
                <c:pt idx="2444">
                  <c:v>1589.7305254</c:v>
                </c:pt>
                <c:pt idx="2445">
                  <c:v>1589.8524625</c:v>
                </c:pt>
                <c:pt idx="2446">
                  <c:v>1589.7176486999999</c:v>
                </c:pt>
                <c:pt idx="2447">
                  <c:v>1589.7410176999999</c:v>
                </c:pt>
                <c:pt idx="2448">
                  <c:v>1589.1491083999999</c:v>
                </c:pt>
                <c:pt idx="2449">
                  <c:v>1589.7206690999999</c:v>
                </c:pt>
                <c:pt idx="2450">
                  <c:v>1589.8540522999999</c:v>
                </c:pt>
                <c:pt idx="2451">
                  <c:v>1589.6585123</c:v>
                </c:pt>
                <c:pt idx="2452">
                  <c:v>1589.3325067999999</c:v>
                </c:pt>
                <c:pt idx="2453">
                  <c:v>1589.6456361</c:v>
                </c:pt>
                <c:pt idx="2454">
                  <c:v>1589.8707459</c:v>
                </c:pt>
                <c:pt idx="2455">
                  <c:v>1589.7464227999999</c:v>
                </c:pt>
                <c:pt idx="2456">
                  <c:v>1589.7478536000001</c:v>
                </c:pt>
                <c:pt idx="2457">
                  <c:v>1589.7259151999999</c:v>
                </c:pt>
                <c:pt idx="2458">
                  <c:v>1589.6205199000001</c:v>
                </c:pt>
                <c:pt idx="2459">
                  <c:v>1589.7464227999999</c:v>
                </c:pt>
                <c:pt idx="2460">
                  <c:v>1589.881398</c:v>
                </c:pt>
                <c:pt idx="2461">
                  <c:v>1589.7176486999999</c:v>
                </c:pt>
                <c:pt idx="2462">
                  <c:v>1589.4978059</c:v>
                </c:pt>
                <c:pt idx="2463">
                  <c:v>1589.7251203999999</c:v>
                </c:pt>
                <c:pt idx="2464">
                  <c:v>1589.63276</c:v>
                </c:pt>
                <c:pt idx="2465">
                  <c:v>1589.9047694999999</c:v>
                </c:pt>
                <c:pt idx="2466">
                  <c:v>1589.6887161</c:v>
                </c:pt>
                <c:pt idx="2467">
                  <c:v>1589.8653403000001</c:v>
                </c:pt>
                <c:pt idx="2468">
                  <c:v>1589.2500224999999</c:v>
                </c:pt>
                <c:pt idx="2469">
                  <c:v>1589.7532587999999</c:v>
                </c:pt>
                <c:pt idx="2470">
                  <c:v>1589.7804438000001</c:v>
                </c:pt>
                <c:pt idx="2471">
                  <c:v>1589.4203993000001</c:v>
                </c:pt>
                <c:pt idx="2472">
                  <c:v>1589.5977885</c:v>
                </c:pt>
                <c:pt idx="2473">
                  <c:v>1589.7524639000001</c:v>
                </c:pt>
                <c:pt idx="2474">
                  <c:v>1589.8343382</c:v>
                </c:pt>
                <c:pt idx="2475">
                  <c:v>1590.2119686999999</c:v>
                </c:pt>
                <c:pt idx="2476">
                  <c:v>1590.0117737</c:v>
                </c:pt>
                <c:pt idx="2477">
                  <c:v>1589.569017</c:v>
                </c:pt>
                <c:pt idx="2478">
                  <c:v>1588.8513297</c:v>
                </c:pt>
                <c:pt idx="2479">
                  <c:v>1589.7009567</c:v>
                </c:pt>
                <c:pt idx="2480">
                  <c:v>1589.7267101</c:v>
                </c:pt>
                <c:pt idx="2481">
                  <c:v>1589.8457851000001</c:v>
                </c:pt>
                <c:pt idx="2482">
                  <c:v>1589.704772</c:v>
                </c:pt>
                <c:pt idx="2483">
                  <c:v>1590.0761703999999</c:v>
                </c:pt>
                <c:pt idx="2484">
                  <c:v>1589.7903004</c:v>
                </c:pt>
                <c:pt idx="2485">
                  <c:v>1589.8351332</c:v>
                </c:pt>
                <c:pt idx="2486">
                  <c:v>1589.6046237999999</c:v>
                </c:pt>
                <c:pt idx="2487">
                  <c:v>1589.7349767000001</c:v>
                </c:pt>
                <c:pt idx="2488">
                  <c:v>1589.6341907000001</c:v>
                </c:pt>
                <c:pt idx="2489">
                  <c:v>1590.8451580999999</c:v>
                </c:pt>
                <c:pt idx="2490">
                  <c:v>1589.7979315</c:v>
                </c:pt>
                <c:pt idx="2491">
                  <c:v>1589.7464227999999</c:v>
                </c:pt>
                <c:pt idx="2492">
                  <c:v>1589.8858497000001</c:v>
                </c:pt>
                <c:pt idx="2493">
                  <c:v>1590.9544530000001</c:v>
                </c:pt>
                <c:pt idx="2494">
                  <c:v>1589.7267101</c:v>
                </c:pt>
                <c:pt idx="2495">
                  <c:v>1589.7639101</c:v>
                </c:pt>
                <c:pt idx="2496">
                  <c:v>1589.7206690999999</c:v>
                </c:pt>
                <c:pt idx="2497">
                  <c:v>1589.7343407999999</c:v>
                </c:pt>
                <c:pt idx="2498">
                  <c:v>1589.7448331000001</c:v>
                </c:pt>
                <c:pt idx="2499">
                  <c:v>1589.6918955000001</c:v>
                </c:pt>
                <c:pt idx="2500">
                  <c:v>1589.6993669999999</c:v>
                </c:pt>
                <c:pt idx="2501">
                  <c:v>1590.0610647999999</c:v>
                </c:pt>
                <c:pt idx="2502">
                  <c:v>1589.6221095000001</c:v>
                </c:pt>
                <c:pt idx="2503">
                  <c:v>1589.6585123</c:v>
                </c:pt>
                <c:pt idx="2504">
                  <c:v>1589.7001619</c:v>
                </c:pt>
                <c:pt idx="2505">
                  <c:v>1589.4227834000001</c:v>
                </c:pt>
                <c:pt idx="2506">
                  <c:v>1589.3423605999999</c:v>
                </c:pt>
                <c:pt idx="2507">
                  <c:v>1589.7275050000001</c:v>
                </c:pt>
                <c:pt idx="2508">
                  <c:v>1589.7426074</c:v>
                </c:pt>
                <c:pt idx="2509">
                  <c:v>1590.3900825000001</c:v>
                </c:pt>
                <c:pt idx="2510">
                  <c:v>1589.6615326000001</c:v>
                </c:pt>
                <c:pt idx="2511">
                  <c:v>1589.7176486999999</c:v>
                </c:pt>
                <c:pt idx="2512">
                  <c:v>1589.4780963000001</c:v>
                </c:pt>
                <c:pt idx="2513">
                  <c:v>1590.3985115</c:v>
                </c:pt>
                <c:pt idx="2514">
                  <c:v>1589.6911006</c:v>
                </c:pt>
                <c:pt idx="2515">
                  <c:v>1589.7615255000001</c:v>
                </c:pt>
                <c:pt idx="2516">
                  <c:v>1589.3765318999999</c:v>
                </c:pt>
                <c:pt idx="2517">
                  <c:v>1589.7373613</c:v>
                </c:pt>
                <c:pt idx="2518">
                  <c:v>1589.7669307000001</c:v>
                </c:pt>
                <c:pt idx="2519">
                  <c:v>1589.5167211</c:v>
                </c:pt>
                <c:pt idx="2520">
                  <c:v>1589.7054079</c:v>
                </c:pt>
                <c:pt idx="2521">
                  <c:v>1589.2090204000001</c:v>
                </c:pt>
                <c:pt idx="2522">
                  <c:v>1589.8252762</c:v>
                </c:pt>
                <c:pt idx="2523">
                  <c:v>1589.6903058</c:v>
                </c:pt>
                <c:pt idx="2524">
                  <c:v>1589.7949108</c:v>
                </c:pt>
                <c:pt idx="2525">
                  <c:v>1589.7319562</c:v>
                </c:pt>
                <c:pt idx="2526">
                  <c:v>1589.7615255000001</c:v>
                </c:pt>
                <c:pt idx="2527">
                  <c:v>1589.7532587999999</c:v>
                </c:pt>
                <c:pt idx="2528">
                  <c:v>1589.6076439999999</c:v>
                </c:pt>
                <c:pt idx="2529">
                  <c:v>1589.7146282000001</c:v>
                </c:pt>
                <c:pt idx="2530">
                  <c:v>1589.391631</c:v>
                </c:pt>
                <c:pt idx="2531">
                  <c:v>1589.7130385</c:v>
                </c:pt>
                <c:pt idx="2532">
                  <c:v>1589.6569225999999</c:v>
                </c:pt>
                <c:pt idx="2533">
                  <c:v>1589.7236895999999</c:v>
                </c:pt>
                <c:pt idx="2534">
                  <c:v>1589.7100181000001</c:v>
                </c:pt>
                <c:pt idx="2535">
                  <c:v>1589.6653478000001</c:v>
                </c:pt>
                <c:pt idx="2536">
                  <c:v>1589.7267101</c:v>
                </c:pt>
                <c:pt idx="2537">
                  <c:v>1589.6623274999999</c:v>
                </c:pt>
                <c:pt idx="2538">
                  <c:v>1588.6219162</c:v>
                </c:pt>
                <c:pt idx="2539">
                  <c:v>1589.7251203999999</c:v>
                </c:pt>
                <c:pt idx="2540">
                  <c:v>1589.8275020000001</c:v>
                </c:pt>
                <c:pt idx="2541">
                  <c:v>1589.7327511000001</c:v>
                </c:pt>
                <c:pt idx="2542">
                  <c:v>1589.624335</c:v>
                </c:pt>
                <c:pt idx="2543">
                  <c:v>1589.7206690999999</c:v>
                </c:pt>
                <c:pt idx="2544">
                  <c:v>1589.7267101</c:v>
                </c:pt>
                <c:pt idx="2545">
                  <c:v>1589.7017516000001</c:v>
                </c:pt>
                <c:pt idx="2546">
                  <c:v>1589.6758397000001</c:v>
                </c:pt>
                <c:pt idx="2547">
                  <c:v>1589.6812445999999</c:v>
                </c:pt>
                <c:pt idx="2548">
                  <c:v>1589.7069976</c:v>
                </c:pt>
                <c:pt idx="2549">
                  <c:v>1589.7319562</c:v>
                </c:pt>
                <c:pt idx="2550">
                  <c:v>1589.7441971999999</c:v>
                </c:pt>
                <c:pt idx="2551">
                  <c:v>1589.7343407999999</c:v>
                </c:pt>
                <c:pt idx="2552">
                  <c:v>1589.7434023000001</c:v>
                </c:pt>
                <c:pt idx="2553">
                  <c:v>1589.7182846000001</c:v>
                </c:pt>
                <c:pt idx="2554">
                  <c:v>1589.4424924</c:v>
                </c:pt>
                <c:pt idx="2555">
                  <c:v>1589.7182846000001</c:v>
                </c:pt>
                <c:pt idx="2556">
                  <c:v>1589.7387921</c:v>
                </c:pt>
                <c:pt idx="2557">
                  <c:v>1589.758505</c:v>
                </c:pt>
                <c:pt idx="2558">
                  <c:v>1589.6675734</c:v>
                </c:pt>
                <c:pt idx="2559">
                  <c:v>1589.3023097</c:v>
                </c:pt>
                <c:pt idx="2560">
                  <c:v>1589.2802185999999</c:v>
                </c:pt>
                <c:pt idx="2561">
                  <c:v>1589.8001572000001</c:v>
                </c:pt>
                <c:pt idx="2562">
                  <c:v>1589.7182846000001</c:v>
                </c:pt>
                <c:pt idx="2563">
                  <c:v>1589.8488058</c:v>
                </c:pt>
                <c:pt idx="2564">
                  <c:v>1589.6955518</c:v>
                </c:pt>
                <c:pt idx="2565">
                  <c:v>1589.6721834</c:v>
                </c:pt>
                <c:pt idx="2566">
                  <c:v>1589.9435636000001</c:v>
                </c:pt>
                <c:pt idx="2567">
                  <c:v>1590.0807817</c:v>
                </c:pt>
                <c:pt idx="2568">
                  <c:v>1589.6985721999999</c:v>
                </c:pt>
                <c:pt idx="2569">
                  <c:v>1589.6683682</c:v>
                </c:pt>
                <c:pt idx="2570">
                  <c:v>1589.2999258</c:v>
                </c:pt>
                <c:pt idx="2571">
                  <c:v>1589.4871562999999</c:v>
                </c:pt>
                <c:pt idx="2572">
                  <c:v>1589.9685259</c:v>
                </c:pt>
                <c:pt idx="2573">
                  <c:v>1589.6752038</c:v>
                </c:pt>
                <c:pt idx="2574">
                  <c:v>1589.7600947000001</c:v>
                </c:pt>
                <c:pt idx="2575">
                  <c:v>1589.6697988999999</c:v>
                </c:pt>
                <c:pt idx="2576">
                  <c:v>1589.7001619</c:v>
                </c:pt>
                <c:pt idx="2577">
                  <c:v>1590.3158129999999</c:v>
                </c:pt>
                <c:pt idx="2578">
                  <c:v>1589.7267101</c:v>
                </c:pt>
                <c:pt idx="2579">
                  <c:v>1589.7554843999999</c:v>
                </c:pt>
                <c:pt idx="2580">
                  <c:v>1589.7305254</c:v>
                </c:pt>
                <c:pt idx="2581">
                  <c:v>1589.4825467999999</c:v>
                </c:pt>
                <c:pt idx="2582">
                  <c:v>1589.7023875</c:v>
                </c:pt>
                <c:pt idx="2583">
                  <c:v>1589.9995306000001</c:v>
                </c:pt>
                <c:pt idx="2584">
                  <c:v>1589.7084282999999</c:v>
                </c:pt>
                <c:pt idx="2585">
                  <c:v>1587.9780194</c:v>
                </c:pt>
                <c:pt idx="2586">
                  <c:v>1589.7311612999999</c:v>
                </c:pt>
                <c:pt idx="2587">
                  <c:v>1589.5728320000001</c:v>
                </c:pt>
                <c:pt idx="2588">
                  <c:v>1589.7114488</c:v>
                </c:pt>
                <c:pt idx="2589">
                  <c:v>1590.6335898</c:v>
                </c:pt>
                <c:pt idx="2590">
                  <c:v>1589.7146282000001</c:v>
                </c:pt>
                <c:pt idx="2591">
                  <c:v>1590.4083720000001</c:v>
                </c:pt>
                <c:pt idx="2592">
                  <c:v>1589.5493065000001</c:v>
                </c:pt>
                <c:pt idx="2593">
                  <c:v>1589.2029814</c:v>
                </c:pt>
                <c:pt idx="2594">
                  <c:v>1589.721305</c:v>
                </c:pt>
                <c:pt idx="2595">
                  <c:v>1589.8001572000001</c:v>
                </c:pt>
                <c:pt idx="2596">
                  <c:v>1589.704772</c:v>
                </c:pt>
                <c:pt idx="2597">
                  <c:v>1589.7653409</c:v>
                </c:pt>
                <c:pt idx="2598">
                  <c:v>1589.7395868999999</c:v>
                </c:pt>
                <c:pt idx="2599">
                  <c:v>1589.7418126</c:v>
                </c:pt>
                <c:pt idx="2600">
                  <c:v>1589.6949159000001</c:v>
                </c:pt>
                <c:pt idx="2601">
                  <c:v>1589.7220999000001</c:v>
                </c:pt>
                <c:pt idx="2602">
                  <c:v>1589.7478536000001</c:v>
                </c:pt>
                <c:pt idx="2603">
                  <c:v>1589.721305</c:v>
                </c:pt>
                <c:pt idx="2604">
                  <c:v>1589.7114488</c:v>
                </c:pt>
                <c:pt idx="2605">
                  <c:v>1589.7373613</c:v>
                </c:pt>
                <c:pt idx="2606">
                  <c:v>1589.7228947999999</c:v>
                </c:pt>
                <c:pt idx="2607">
                  <c:v>1589.7206690999999</c:v>
                </c:pt>
                <c:pt idx="2608">
                  <c:v>1589.8874396000001</c:v>
                </c:pt>
                <c:pt idx="2609">
                  <c:v>1589.7138334000001</c:v>
                </c:pt>
                <c:pt idx="2610">
                  <c:v>1589.8176450999999</c:v>
                </c:pt>
                <c:pt idx="2611">
                  <c:v>1589.6380058</c:v>
                </c:pt>
                <c:pt idx="2612">
                  <c:v>1589.6675734</c:v>
                </c:pt>
                <c:pt idx="2613">
                  <c:v>1589.9496054000001</c:v>
                </c:pt>
                <c:pt idx="2614">
                  <c:v>1589.9723418000001</c:v>
                </c:pt>
                <c:pt idx="2615">
                  <c:v>1589.9608940999999</c:v>
                </c:pt>
                <c:pt idx="2616">
                  <c:v>1589.7146282000001</c:v>
                </c:pt>
                <c:pt idx="2617">
                  <c:v>1589.6591481</c:v>
                </c:pt>
                <c:pt idx="2618">
                  <c:v>1589.7190794000001</c:v>
                </c:pt>
                <c:pt idx="2619">
                  <c:v>1589.7206690999999</c:v>
                </c:pt>
                <c:pt idx="2620">
                  <c:v>1589.7168538000001</c:v>
                </c:pt>
                <c:pt idx="2621">
                  <c:v>1589.9594631</c:v>
                </c:pt>
                <c:pt idx="2622">
                  <c:v>1589.7160590000001</c:v>
                </c:pt>
                <c:pt idx="2623">
                  <c:v>1589.7502382</c:v>
                </c:pt>
                <c:pt idx="2624">
                  <c:v>1589.7365663999999</c:v>
                </c:pt>
                <c:pt idx="2625">
                  <c:v>1589.7190794000001</c:v>
                </c:pt>
                <c:pt idx="2626">
                  <c:v>1589.9995306000001</c:v>
                </c:pt>
                <c:pt idx="2627">
                  <c:v>1590.4075768</c:v>
                </c:pt>
                <c:pt idx="2628">
                  <c:v>1589.7311612999999</c:v>
                </c:pt>
                <c:pt idx="2629">
                  <c:v>1589.7577100999999</c:v>
                </c:pt>
                <c:pt idx="2630">
                  <c:v>1589.7198742999999</c:v>
                </c:pt>
                <c:pt idx="2631">
                  <c:v>1591.3452394000001</c:v>
                </c:pt>
                <c:pt idx="2632">
                  <c:v>1589.7349767000001</c:v>
                </c:pt>
                <c:pt idx="2633">
                  <c:v>1589.2029814</c:v>
                </c:pt>
                <c:pt idx="2634">
                  <c:v>1589.7418126</c:v>
                </c:pt>
                <c:pt idx="2635">
                  <c:v>1589.6357803000001</c:v>
                </c:pt>
                <c:pt idx="2636">
                  <c:v>1588.4317695</c:v>
                </c:pt>
                <c:pt idx="2637">
                  <c:v>1589.7009567</c:v>
                </c:pt>
                <c:pt idx="2638">
                  <c:v>1589.7176486999999</c:v>
                </c:pt>
                <c:pt idx="2639">
                  <c:v>1590.2021095</c:v>
                </c:pt>
                <c:pt idx="2640">
                  <c:v>1589.6637582000001</c:v>
                </c:pt>
                <c:pt idx="2641">
                  <c:v>1589.5501013000001</c:v>
                </c:pt>
                <c:pt idx="2642">
                  <c:v>1588.7757022000001</c:v>
                </c:pt>
                <c:pt idx="2643">
                  <c:v>1589.7160590000001</c:v>
                </c:pt>
                <c:pt idx="2644">
                  <c:v>1589.8389488</c:v>
                </c:pt>
                <c:pt idx="2645">
                  <c:v>1590.6289770000001</c:v>
                </c:pt>
                <c:pt idx="2646">
                  <c:v>1589.7373613</c:v>
                </c:pt>
                <c:pt idx="2647">
                  <c:v>1589.7615255000001</c:v>
                </c:pt>
                <c:pt idx="2648">
                  <c:v>1589.5175158</c:v>
                </c:pt>
                <c:pt idx="2649">
                  <c:v>1589.7100181000001</c:v>
                </c:pt>
                <c:pt idx="2650">
                  <c:v>1589.4529826999999</c:v>
                </c:pt>
                <c:pt idx="2651">
                  <c:v>1589.694121</c:v>
                </c:pt>
                <c:pt idx="2652">
                  <c:v>1589.7691563999999</c:v>
                </c:pt>
                <c:pt idx="2653">
                  <c:v>1589.8965020000001</c:v>
                </c:pt>
                <c:pt idx="2654">
                  <c:v>1589.8653403000001</c:v>
                </c:pt>
                <c:pt idx="2655">
                  <c:v>1589.8934812</c:v>
                </c:pt>
                <c:pt idx="2656">
                  <c:v>1589.7138334000001</c:v>
                </c:pt>
                <c:pt idx="2657">
                  <c:v>1589.7532587999999</c:v>
                </c:pt>
                <c:pt idx="2658">
                  <c:v>1589.7198742999999</c:v>
                </c:pt>
                <c:pt idx="2659">
                  <c:v>1589.8116038000001</c:v>
                </c:pt>
                <c:pt idx="2660">
                  <c:v>1589.7160590000001</c:v>
                </c:pt>
                <c:pt idx="2661">
                  <c:v>1589.5887278</c:v>
                </c:pt>
                <c:pt idx="2662">
                  <c:v>1590.117831</c:v>
                </c:pt>
                <c:pt idx="2663">
                  <c:v>1589.9230534999999</c:v>
                </c:pt>
                <c:pt idx="2664">
                  <c:v>1589.7198742999999</c:v>
                </c:pt>
                <c:pt idx="2665">
                  <c:v>1589.7031823</c:v>
                </c:pt>
                <c:pt idx="2666">
                  <c:v>1589.7327511000001</c:v>
                </c:pt>
                <c:pt idx="2667">
                  <c:v>1589.4622016000001</c:v>
                </c:pt>
                <c:pt idx="2668">
                  <c:v>1589.7092232</c:v>
                </c:pt>
                <c:pt idx="2669">
                  <c:v>1589.7357715999999</c:v>
                </c:pt>
                <c:pt idx="2670">
                  <c:v>1589.7275050000001</c:v>
                </c:pt>
                <c:pt idx="2671">
                  <c:v>1590.1542451</c:v>
                </c:pt>
                <c:pt idx="2672">
                  <c:v>1589.9405426999999</c:v>
                </c:pt>
                <c:pt idx="2673">
                  <c:v>1589.6918955000001</c:v>
                </c:pt>
                <c:pt idx="2674">
                  <c:v>1589.7190794000001</c:v>
                </c:pt>
                <c:pt idx="2675">
                  <c:v>1589.7244845</c:v>
                </c:pt>
                <c:pt idx="2676">
                  <c:v>1589.8047676000001</c:v>
                </c:pt>
                <c:pt idx="2677">
                  <c:v>1589.7327511000001</c:v>
                </c:pt>
                <c:pt idx="2678">
                  <c:v>1589.6979363</c:v>
                </c:pt>
                <c:pt idx="2679">
                  <c:v>1589.7100181000001</c:v>
                </c:pt>
                <c:pt idx="2680">
                  <c:v>1589.7297306</c:v>
                </c:pt>
                <c:pt idx="2681">
                  <c:v>1589.7176486999999</c:v>
                </c:pt>
                <c:pt idx="2682">
                  <c:v>1589.7017516000001</c:v>
                </c:pt>
                <c:pt idx="2683">
                  <c:v>1589.7228947999999</c:v>
                </c:pt>
                <c:pt idx="2684">
                  <c:v>1589.4401081999999</c:v>
                </c:pt>
                <c:pt idx="2685">
                  <c:v>1590.6404296000001</c:v>
                </c:pt>
                <c:pt idx="2686">
                  <c:v>1589.7182846000001</c:v>
                </c:pt>
                <c:pt idx="2687">
                  <c:v>1590.9498392</c:v>
                </c:pt>
                <c:pt idx="2688">
                  <c:v>1589.7160590000001</c:v>
                </c:pt>
                <c:pt idx="2689">
                  <c:v>1588.8151043</c:v>
                </c:pt>
                <c:pt idx="2690">
                  <c:v>1589.7122437</c:v>
                </c:pt>
                <c:pt idx="2691">
                  <c:v>1589.6054185999999</c:v>
                </c:pt>
                <c:pt idx="2692">
                  <c:v>1589.7220999000001</c:v>
                </c:pt>
                <c:pt idx="2693">
                  <c:v>1589.0543978999999</c:v>
                </c:pt>
                <c:pt idx="2694">
                  <c:v>1589.7146282000001</c:v>
                </c:pt>
                <c:pt idx="2695">
                  <c:v>1589.6880802000001</c:v>
                </c:pt>
                <c:pt idx="2696">
                  <c:v>1589.7297306</c:v>
                </c:pt>
                <c:pt idx="2697">
                  <c:v>1590.982454</c:v>
                </c:pt>
                <c:pt idx="2698">
                  <c:v>1589.6820393999999</c:v>
                </c:pt>
                <c:pt idx="2699">
                  <c:v>1589.6993669999999</c:v>
                </c:pt>
                <c:pt idx="2700">
                  <c:v>1589.7639101</c:v>
                </c:pt>
                <c:pt idx="2701">
                  <c:v>1589.5183105999999</c:v>
                </c:pt>
                <c:pt idx="2702">
                  <c:v>1589.6766345000001</c:v>
                </c:pt>
                <c:pt idx="2703">
                  <c:v>1589.6561277999999</c:v>
                </c:pt>
                <c:pt idx="2704">
                  <c:v>1589.4893815999999</c:v>
                </c:pt>
                <c:pt idx="2705">
                  <c:v>1589.3325067999999</c:v>
                </c:pt>
                <c:pt idx="2706">
                  <c:v>1589.7508740999999</c:v>
                </c:pt>
                <c:pt idx="2707">
                  <c:v>1589.2347658000001</c:v>
                </c:pt>
                <c:pt idx="2708">
                  <c:v>1589.7540535999999</c:v>
                </c:pt>
                <c:pt idx="2709">
                  <c:v>1589.6144793999999</c:v>
                </c:pt>
                <c:pt idx="2710">
                  <c:v>1589.6675734</c:v>
                </c:pt>
                <c:pt idx="2711">
                  <c:v>1589.7289357</c:v>
                </c:pt>
                <c:pt idx="2712">
                  <c:v>1588.9210817999999</c:v>
                </c:pt>
                <c:pt idx="2713">
                  <c:v>1589.7592998</c:v>
                </c:pt>
                <c:pt idx="2714">
                  <c:v>1589.8472159999999</c:v>
                </c:pt>
                <c:pt idx="2715">
                  <c:v>1589.6062133999999</c:v>
                </c:pt>
                <c:pt idx="2716">
                  <c:v>1589.4758710000001</c:v>
                </c:pt>
                <c:pt idx="2717">
                  <c:v>1589.7182846000001</c:v>
                </c:pt>
                <c:pt idx="2718">
                  <c:v>1589.7297306</c:v>
                </c:pt>
                <c:pt idx="2719">
                  <c:v>1589.7017516000001</c:v>
                </c:pt>
                <c:pt idx="2720">
                  <c:v>1589.5969937</c:v>
                </c:pt>
                <c:pt idx="2721">
                  <c:v>1589.7062028</c:v>
                </c:pt>
                <c:pt idx="2722">
                  <c:v>1589.6478615999999</c:v>
                </c:pt>
                <c:pt idx="2723">
                  <c:v>1589.7327511000001</c:v>
                </c:pt>
                <c:pt idx="2724">
                  <c:v>1589.7729718000001</c:v>
                </c:pt>
                <c:pt idx="2725">
                  <c:v>1589.7281409</c:v>
                </c:pt>
                <c:pt idx="2726">
                  <c:v>1589.5788723999999</c:v>
                </c:pt>
                <c:pt idx="2727">
                  <c:v>1589.6319652</c:v>
                </c:pt>
                <c:pt idx="2728">
                  <c:v>1589.6546971</c:v>
                </c:pt>
                <c:pt idx="2729">
                  <c:v>1589.9290951999999</c:v>
                </c:pt>
                <c:pt idx="2730">
                  <c:v>1590.6639712000001</c:v>
                </c:pt>
                <c:pt idx="2731">
                  <c:v>1589.6637582000001</c:v>
                </c:pt>
                <c:pt idx="2732">
                  <c:v>1589.7100181000001</c:v>
                </c:pt>
                <c:pt idx="2733">
                  <c:v>1589.5758522000001</c:v>
                </c:pt>
                <c:pt idx="2734">
                  <c:v>1589.6933262</c:v>
                </c:pt>
                <c:pt idx="2735">
                  <c:v>1589.6758397000001</c:v>
                </c:pt>
                <c:pt idx="2736">
                  <c:v>1589.7244845</c:v>
                </c:pt>
                <c:pt idx="2737">
                  <c:v>1589.7387921</c:v>
                </c:pt>
                <c:pt idx="2738">
                  <c:v>1589.6796549000001</c:v>
                </c:pt>
                <c:pt idx="2739">
                  <c:v>1589.8828289</c:v>
                </c:pt>
                <c:pt idx="2740">
                  <c:v>1589.7379972000001</c:v>
                </c:pt>
                <c:pt idx="2741">
                  <c:v>1589.6106643000001</c:v>
                </c:pt>
                <c:pt idx="2742">
                  <c:v>1589.7751975000001</c:v>
                </c:pt>
                <c:pt idx="2743">
                  <c:v>1589.7335459000001</c:v>
                </c:pt>
                <c:pt idx="2744">
                  <c:v>1589.8449902</c:v>
                </c:pt>
                <c:pt idx="2745">
                  <c:v>1589.9146269</c:v>
                </c:pt>
                <c:pt idx="2746">
                  <c:v>1589.7190794000001</c:v>
                </c:pt>
                <c:pt idx="2747">
                  <c:v>1589.6683682</c:v>
                </c:pt>
                <c:pt idx="2748">
                  <c:v>1591.1873857</c:v>
                </c:pt>
                <c:pt idx="2749">
                  <c:v>1589.7001619</c:v>
                </c:pt>
                <c:pt idx="2750">
                  <c:v>1589.6319652</c:v>
                </c:pt>
                <c:pt idx="2751">
                  <c:v>1589.7039772000001</c:v>
                </c:pt>
                <c:pt idx="2752">
                  <c:v>1589.7152641</c:v>
                </c:pt>
                <c:pt idx="2753">
                  <c:v>1589.7168538000001</c:v>
                </c:pt>
                <c:pt idx="2754">
                  <c:v>1590.2968883000001</c:v>
                </c:pt>
                <c:pt idx="2755">
                  <c:v>1589.7259151999999</c:v>
                </c:pt>
                <c:pt idx="2756">
                  <c:v>1589.6136845000001</c:v>
                </c:pt>
                <c:pt idx="2757">
                  <c:v>1589.7327511000001</c:v>
                </c:pt>
                <c:pt idx="2758">
                  <c:v>1589.7933210000001</c:v>
                </c:pt>
                <c:pt idx="2759">
                  <c:v>1590.3612966999999</c:v>
                </c:pt>
                <c:pt idx="2760">
                  <c:v>1589.6895109</c:v>
                </c:pt>
                <c:pt idx="2761">
                  <c:v>1589.1772366</c:v>
                </c:pt>
                <c:pt idx="2762">
                  <c:v>1589.7220999000001</c:v>
                </c:pt>
                <c:pt idx="2763">
                  <c:v>1589.7607306</c:v>
                </c:pt>
                <c:pt idx="2764">
                  <c:v>1589.6500871000001</c:v>
                </c:pt>
                <c:pt idx="2765">
                  <c:v>1589.7472177</c:v>
                </c:pt>
                <c:pt idx="2766">
                  <c:v>1589.5963578999999</c:v>
                </c:pt>
                <c:pt idx="2767">
                  <c:v>1589.6599430000001</c:v>
                </c:pt>
                <c:pt idx="2768">
                  <c:v>1589.8025419000001</c:v>
                </c:pt>
                <c:pt idx="2769">
                  <c:v>1589.7160590000001</c:v>
                </c:pt>
                <c:pt idx="2770">
                  <c:v>1589.7699513</c:v>
                </c:pt>
                <c:pt idx="2771">
                  <c:v>1589.8926862000001</c:v>
                </c:pt>
                <c:pt idx="2772">
                  <c:v>1589.7995212000001</c:v>
                </c:pt>
                <c:pt idx="2773">
                  <c:v>1589.7023875</c:v>
                </c:pt>
                <c:pt idx="2774">
                  <c:v>1589.704772</c:v>
                </c:pt>
                <c:pt idx="2775">
                  <c:v>1589.6826753</c:v>
                </c:pt>
                <c:pt idx="2776">
                  <c:v>1589.7244845</c:v>
                </c:pt>
                <c:pt idx="2777">
                  <c:v>1589.704772</c:v>
                </c:pt>
                <c:pt idx="2778">
                  <c:v>1589.7592998</c:v>
                </c:pt>
                <c:pt idx="2779">
                  <c:v>1589.7289357</c:v>
                </c:pt>
                <c:pt idx="2780">
                  <c:v>1588.8414789000001</c:v>
                </c:pt>
                <c:pt idx="2781">
                  <c:v>1589.7236895999999</c:v>
                </c:pt>
                <c:pt idx="2782">
                  <c:v>1589.7842592</c:v>
                </c:pt>
                <c:pt idx="2783">
                  <c:v>1589.6971415</c:v>
                </c:pt>
                <c:pt idx="2784">
                  <c:v>1589.5334111</c:v>
                </c:pt>
                <c:pt idx="2785">
                  <c:v>1589.7182846000001</c:v>
                </c:pt>
                <c:pt idx="2786">
                  <c:v>1589.5553468000001</c:v>
                </c:pt>
                <c:pt idx="2787">
                  <c:v>1589.6826753</c:v>
                </c:pt>
                <c:pt idx="2788">
                  <c:v>1589.7009567</c:v>
                </c:pt>
                <c:pt idx="2789">
                  <c:v>1589.6903058</c:v>
                </c:pt>
                <c:pt idx="2790">
                  <c:v>1589.7600947000001</c:v>
                </c:pt>
                <c:pt idx="2791">
                  <c:v>1589.7502382</c:v>
                </c:pt>
                <c:pt idx="2792">
                  <c:v>1588.010732</c:v>
                </c:pt>
                <c:pt idx="2793">
                  <c:v>1589.7206690999999</c:v>
                </c:pt>
                <c:pt idx="2794">
                  <c:v>1589.3469697</c:v>
                </c:pt>
                <c:pt idx="2795">
                  <c:v>1589.7251203999999</c:v>
                </c:pt>
                <c:pt idx="2796">
                  <c:v>1589.7343407999999</c:v>
                </c:pt>
                <c:pt idx="2797">
                  <c:v>1589.6880802000001</c:v>
                </c:pt>
                <c:pt idx="2798">
                  <c:v>1591.0978044000001</c:v>
                </c:pt>
                <c:pt idx="2799">
                  <c:v>1589.7297306</c:v>
                </c:pt>
                <c:pt idx="2800">
                  <c:v>1588.9793963</c:v>
                </c:pt>
                <c:pt idx="2801">
                  <c:v>1589.6766345000001</c:v>
                </c:pt>
                <c:pt idx="2802">
                  <c:v>1589.7039772000001</c:v>
                </c:pt>
                <c:pt idx="2803">
                  <c:v>1589.7540535999999</c:v>
                </c:pt>
                <c:pt idx="2804">
                  <c:v>1589.7168538000001</c:v>
                </c:pt>
                <c:pt idx="2805">
                  <c:v>1589.6933262</c:v>
                </c:pt>
                <c:pt idx="2806">
                  <c:v>1589.7122437</c:v>
                </c:pt>
                <c:pt idx="2807">
                  <c:v>1589.8214605999999</c:v>
                </c:pt>
                <c:pt idx="2808">
                  <c:v>1589.4030746999999</c:v>
                </c:pt>
                <c:pt idx="2809">
                  <c:v>1590.5372003</c:v>
                </c:pt>
                <c:pt idx="2810">
                  <c:v>1589.7607306</c:v>
                </c:pt>
                <c:pt idx="2811">
                  <c:v>1589.7275050000001</c:v>
                </c:pt>
                <c:pt idx="2812">
                  <c:v>1589.7699513</c:v>
                </c:pt>
                <c:pt idx="2813">
                  <c:v>1589.7259151999999</c:v>
                </c:pt>
                <c:pt idx="2814">
                  <c:v>1589.7100181000001</c:v>
                </c:pt>
                <c:pt idx="2815">
                  <c:v>1589.6850598000001</c:v>
                </c:pt>
                <c:pt idx="2816">
                  <c:v>1589.7403818</c:v>
                </c:pt>
                <c:pt idx="2817">
                  <c:v>1589.7168538000001</c:v>
                </c:pt>
                <c:pt idx="2818">
                  <c:v>1589.704772</c:v>
                </c:pt>
                <c:pt idx="2819">
                  <c:v>1589.7206690999999</c:v>
                </c:pt>
                <c:pt idx="2820">
                  <c:v>1589.7108129000001</c:v>
                </c:pt>
                <c:pt idx="2821">
                  <c:v>1589.8313175999999</c:v>
                </c:pt>
                <c:pt idx="2822">
                  <c:v>1589.7062028</c:v>
                </c:pt>
                <c:pt idx="2823">
                  <c:v>1588.7590201</c:v>
                </c:pt>
                <c:pt idx="2824">
                  <c:v>1589.6721834</c:v>
                </c:pt>
                <c:pt idx="2825">
                  <c:v>1589.6766345000001</c:v>
                </c:pt>
                <c:pt idx="2826">
                  <c:v>1589.6903058</c:v>
                </c:pt>
                <c:pt idx="2827">
                  <c:v>1589.7031823</c:v>
                </c:pt>
                <c:pt idx="2828">
                  <c:v>1589.7281409</c:v>
                </c:pt>
                <c:pt idx="2829">
                  <c:v>1590.4015333</c:v>
                </c:pt>
                <c:pt idx="2830">
                  <c:v>1589.7062028</c:v>
                </c:pt>
                <c:pt idx="2831">
                  <c:v>1589.758505</c:v>
                </c:pt>
                <c:pt idx="2832">
                  <c:v>1589.5114756999999</c:v>
                </c:pt>
                <c:pt idx="2833">
                  <c:v>1589.7228947999999</c:v>
                </c:pt>
                <c:pt idx="2834">
                  <c:v>1589.6949159000001</c:v>
                </c:pt>
                <c:pt idx="2835">
                  <c:v>1589.7168538000001</c:v>
                </c:pt>
                <c:pt idx="2836">
                  <c:v>1589.6038289999999</c:v>
                </c:pt>
                <c:pt idx="2837">
                  <c:v>1589.7379972000001</c:v>
                </c:pt>
                <c:pt idx="2838">
                  <c:v>1589.7160590000001</c:v>
                </c:pt>
                <c:pt idx="2839">
                  <c:v>1589.5599565</c:v>
                </c:pt>
                <c:pt idx="2840">
                  <c:v>1589.6031931</c:v>
                </c:pt>
                <c:pt idx="2841">
                  <c:v>1589.7092232</c:v>
                </c:pt>
                <c:pt idx="2842">
                  <c:v>1589.4970112000001</c:v>
                </c:pt>
                <c:pt idx="2843">
                  <c:v>1589.8395846999999</c:v>
                </c:pt>
                <c:pt idx="2844">
                  <c:v>1589.7138334000001</c:v>
                </c:pt>
                <c:pt idx="2845">
                  <c:v>1590.1679205</c:v>
                </c:pt>
                <c:pt idx="2846">
                  <c:v>1589.7198742999999</c:v>
                </c:pt>
                <c:pt idx="2847">
                  <c:v>1589.6895109</c:v>
                </c:pt>
                <c:pt idx="2848">
                  <c:v>1589.6872854000001</c:v>
                </c:pt>
                <c:pt idx="2849">
                  <c:v>1588.2892936000001</c:v>
                </c:pt>
                <c:pt idx="2850">
                  <c:v>1589.7206690999999</c:v>
                </c:pt>
                <c:pt idx="2851">
                  <c:v>1590.0383271000001</c:v>
                </c:pt>
                <c:pt idx="2852">
                  <c:v>1589.7168538000001</c:v>
                </c:pt>
                <c:pt idx="2853">
                  <c:v>1589.7751975000001</c:v>
                </c:pt>
                <c:pt idx="2854">
                  <c:v>1589.7168538000001</c:v>
                </c:pt>
                <c:pt idx="2855">
                  <c:v>1589.721305</c:v>
                </c:pt>
                <c:pt idx="2856">
                  <c:v>1589.7365663999999</c:v>
                </c:pt>
                <c:pt idx="2857">
                  <c:v>1589.7168538000001</c:v>
                </c:pt>
                <c:pt idx="2858">
                  <c:v>1589.8077882</c:v>
                </c:pt>
                <c:pt idx="2859">
                  <c:v>1590.0003256</c:v>
                </c:pt>
                <c:pt idx="2860">
                  <c:v>1589.7023875</c:v>
                </c:pt>
                <c:pt idx="2861">
                  <c:v>1589.7941159</c:v>
                </c:pt>
                <c:pt idx="2862">
                  <c:v>1589.6949159000001</c:v>
                </c:pt>
                <c:pt idx="2863">
                  <c:v>1589.9351369000001</c:v>
                </c:pt>
                <c:pt idx="2864">
                  <c:v>1589.7017516000001</c:v>
                </c:pt>
                <c:pt idx="2865">
                  <c:v>1589.0143542000001</c:v>
                </c:pt>
                <c:pt idx="2866">
                  <c:v>1589.646272</c:v>
                </c:pt>
                <c:pt idx="2867">
                  <c:v>1589.694121</c:v>
                </c:pt>
                <c:pt idx="2868">
                  <c:v>1589.7675666</c:v>
                </c:pt>
                <c:pt idx="2869">
                  <c:v>1589.7691563999999</c:v>
                </c:pt>
                <c:pt idx="2870">
                  <c:v>1589.6911006</c:v>
                </c:pt>
                <c:pt idx="2871">
                  <c:v>1589.6130487</c:v>
                </c:pt>
                <c:pt idx="2872">
                  <c:v>1589.67886</c:v>
                </c:pt>
                <c:pt idx="2873">
                  <c:v>1589.704772</c:v>
                </c:pt>
                <c:pt idx="2874">
                  <c:v>1589.6985721999999</c:v>
                </c:pt>
                <c:pt idx="2875">
                  <c:v>1589.6796549000001</c:v>
                </c:pt>
                <c:pt idx="2876">
                  <c:v>1589.6653478000001</c:v>
                </c:pt>
                <c:pt idx="2877">
                  <c:v>1590.0580437000001</c:v>
                </c:pt>
                <c:pt idx="2878">
                  <c:v>1589.7182846000001</c:v>
                </c:pt>
                <c:pt idx="2879">
                  <c:v>1589.6690040999999</c:v>
                </c:pt>
                <c:pt idx="2880">
                  <c:v>1590.4325464000001</c:v>
                </c:pt>
                <c:pt idx="2881">
                  <c:v>1589.7327511000001</c:v>
                </c:pt>
                <c:pt idx="2882">
                  <c:v>1589.6213147000001</c:v>
                </c:pt>
                <c:pt idx="2883">
                  <c:v>1589.1211396000001</c:v>
                </c:pt>
                <c:pt idx="2884">
                  <c:v>1589.7267101</c:v>
                </c:pt>
                <c:pt idx="2885">
                  <c:v>1589.7653409</c:v>
                </c:pt>
                <c:pt idx="2886">
                  <c:v>1590.5842809000001</c:v>
                </c:pt>
                <c:pt idx="2887">
                  <c:v>1589.721305</c:v>
                </c:pt>
                <c:pt idx="2888">
                  <c:v>1589.7759924</c:v>
                </c:pt>
                <c:pt idx="2889">
                  <c:v>1591.0871440999999</c:v>
                </c:pt>
                <c:pt idx="2890">
                  <c:v>1589.7486484999999</c:v>
                </c:pt>
                <c:pt idx="2891">
                  <c:v>1589.86852</c:v>
                </c:pt>
                <c:pt idx="2892">
                  <c:v>1590.0033466</c:v>
                </c:pt>
                <c:pt idx="2893">
                  <c:v>1589.7379972000001</c:v>
                </c:pt>
                <c:pt idx="2894">
                  <c:v>1589.7872798000001</c:v>
                </c:pt>
                <c:pt idx="2895">
                  <c:v>1589.1529223</c:v>
                </c:pt>
                <c:pt idx="2896">
                  <c:v>1589.6774293000001</c:v>
                </c:pt>
                <c:pt idx="2897">
                  <c:v>1589.7168538000001</c:v>
                </c:pt>
                <c:pt idx="2898">
                  <c:v>1589.3143884999999</c:v>
                </c:pt>
                <c:pt idx="2899">
                  <c:v>1589.6418209999999</c:v>
                </c:pt>
                <c:pt idx="2900">
                  <c:v>1589.6864905</c:v>
                </c:pt>
                <c:pt idx="2901">
                  <c:v>1589.8146244</c:v>
                </c:pt>
                <c:pt idx="2902">
                  <c:v>1589.9548523000001</c:v>
                </c:pt>
                <c:pt idx="2903">
                  <c:v>1589.3204278999999</c:v>
                </c:pt>
                <c:pt idx="2904">
                  <c:v>1589.7039772000001</c:v>
                </c:pt>
                <c:pt idx="2905">
                  <c:v>1589.7645460000001</c:v>
                </c:pt>
                <c:pt idx="2906">
                  <c:v>1589.7244845</c:v>
                </c:pt>
                <c:pt idx="2907">
                  <c:v>1589.0833190000001</c:v>
                </c:pt>
                <c:pt idx="2908">
                  <c:v>1590.1133787000001</c:v>
                </c:pt>
                <c:pt idx="2909">
                  <c:v>1589.6174996</c:v>
                </c:pt>
                <c:pt idx="2910">
                  <c:v>1589.6289449000001</c:v>
                </c:pt>
                <c:pt idx="2911">
                  <c:v>1589.7918901999999</c:v>
                </c:pt>
                <c:pt idx="2912">
                  <c:v>1589.4378830000001</c:v>
                </c:pt>
                <c:pt idx="2913">
                  <c:v>1589.6911006</c:v>
                </c:pt>
                <c:pt idx="2914">
                  <c:v>1589.7357715999999</c:v>
                </c:pt>
                <c:pt idx="2915">
                  <c:v>1590.5379955999999</c:v>
                </c:pt>
                <c:pt idx="2916">
                  <c:v>1589.8441952000001</c:v>
                </c:pt>
                <c:pt idx="2917">
                  <c:v>1589.8025419000001</c:v>
                </c:pt>
                <c:pt idx="2918">
                  <c:v>1589.6826753</c:v>
                </c:pt>
                <c:pt idx="2919">
                  <c:v>1589.6925312999999</c:v>
                </c:pt>
                <c:pt idx="2920">
                  <c:v>1589.6856957</c:v>
                </c:pt>
                <c:pt idx="2921">
                  <c:v>1589.6918955000001</c:v>
                </c:pt>
                <c:pt idx="2922">
                  <c:v>1589.7335459000001</c:v>
                </c:pt>
                <c:pt idx="2923">
                  <c:v>1589.7182846000001</c:v>
                </c:pt>
                <c:pt idx="2924">
                  <c:v>1589.7464227999999</c:v>
                </c:pt>
                <c:pt idx="2925">
                  <c:v>1588.9870234</c:v>
                </c:pt>
                <c:pt idx="2926">
                  <c:v>1590.0473903</c:v>
                </c:pt>
                <c:pt idx="2927">
                  <c:v>1589.8222555</c:v>
                </c:pt>
                <c:pt idx="2928">
                  <c:v>1589.6659837</c:v>
                </c:pt>
                <c:pt idx="2929">
                  <c:v>1589.7464227999999</c:v>
                </c:pt>
                <c:pt idx="2930">
                  <c:v>1589.8373589</c:v>
                </c:pt>
                <c:pt idx="2931">
                  <c:v>1589.6683682</c:v>
                </c:pt>
                <c:pt idx="2932">
                  <c:v>1589.7767873</c:v>
                </c:pt>
                <c:pt idx="2933">
                  <c:v>1588.9801907999999</c:v>
                </c:pt>
                <c:pt idx="2934">
                  <c:v>1589.6615326000001</c:v>
                </c:pt>
                <c:pt idx="2935">
                  <c:v>1589.6796549000001</c:v>
                </c:pt>
                <c:pt idx="2936">
                  <c:v>1589.4795268</c:v>
                </c:pt>
                <c:pt idx="2937">
                  <c:v>1589.5698118</c:v>
                </c:pt>
                <c:pt idx="2938">
                  <c:v>1589.6949159000001</c:v>
                </c:pt>
                <c:pt idx="2939">
                  <c:v>1589.8721767</c:v>
                </c:pt>
                <c:pt idx="2940">
                  <c:v>1589.3696976000001</c:v>
                </c:pt>
                <c:pt idx="2941">
                  <c:v>1589.6659837</c:v>
                </c:pt>
                <c:pt idx="2942">
                  <c:v>1589.7645460000001</c:v>
                </c:pt>
                <c:pt idx="2943">
                  <c:v>1589.6561277999999</c:v>
                </c:pt>
                <c:pt idx="2944">
                  <c:v>1589.6971415</c:v>
                </c:pt>
                <c:pt idx="2945">
                  <c:v>1589.6752038</c:v>
                </c:pt>
                <c:pt idx="2946">
                  <c:v>1589.6925312999999</c:v>
                </c:pt>
                <c:pt idx="2947">
                  <c:v>1589.7418126</c:v>
                </c:pt>
                <c:pt idx="2948">
                  <c:v>1589.6448413000001</c:v>
                </c:pt>
                <c:pt idx="2949">
                  <c:v>1589.1665891</c:v>
                </c:pt>
                <c:pt idx="2950">
                  <c:v>1589.7562793</c:v>
                </c:pt>
                <c:pt idx="2951">
                  <c:v>1589.0453402999999</c:v>
                </c:pt>
                <c:pt idx="2952">
                  <c:v>1589.4849311</c:v>
                </c:pt>
                <c:pt idx="2953">
                  <c:v>1589.5167211</c:v>
                </c:pt>
                <c:pt idx="2954">
                  <c:v>1589.6949159000001</c:v>
                </c:pt>
                <c:pt idx="2955">
                  <c:v>1589.3385462000001</c:v>
                </c:pt>
                <c:pt idx="2956">
                  <c:v>1589.7152641</c:v>
                </c:pt>
                <c:pt idx="2957">
                  <c:v>1589.7448331000001</c:v>
                </c:pt>
                <c:pt idx="2958">
                  <c:v>1589.6880802000001</c:v>
                </c:pt>
                <c:pt idx="2959">
                  <c:v>1589.2287266999999</c:v>
                </c:pt>
                <c:pt idx="2960">
                  <c:v>1589.4000547999999</c:v>
                </c:pt>
                <c:pt idx="2961">
                  <c:v>1589.8351332</c:v>
                </c:pt>
                <c:pt idx="2962">
                  <c:v>1589.6963466</c:v>
                </c:pt>
                <c:pt idx="2963">
                  <c:v>1589.7472177</c:v>
                </c:pt>
                <c:pt idx="2964">
                  <c:v>1589.704772</c:v>
                </c:pt>
                <c:pt idx="2965">
                  <c:v>1589.6585123</c:v>
                </c:pt>
                <c:pt idx="2966">
                  <c:v>1589.7023875</c:v>
                </c:pt>
                <c:pt idx="2967">
                  <c:v>1590.8906569999999</c:v>
                </c:pt>
                <c:pt idx="2968">
                  <c:v>1589.7152641</c:v>
                </c:pt>
                <c:pt idx="2969">
                  <c:v>1589.7244845</c:v>
                </c:pt>
                <c:pt idx="2970">
                  <c:v>1589.6591481</c:v>
                </c:pt>
                <c:pt idx="2971">
                  <c:v>1589.6440465000001</c:v>
                </c:pt>
                <c:pt idx="2972">
                  <c:v>1589.9540572999999</c:v>
                </c:pt>
                <c:pt idx="2973">
                  <c:v>1589.7176486999999</c:v>
                </c:pt>
                <c:pt idx="2974">
                  <c:v>1589.7001619</c:v>
                </c:pt>
                <c:pt idx="2975">
                  <c:v>1589.7182846000001</c:v>
                </c:pt>
                <c:pt idx="2976">
                  <c:v>1589.7190794000001</c:v>
                </c:pt>
                <c:pt idx="2977">
                  <c:v>1589.7244845</c:v>
                </c:pt>
                <c:pt idx="2978">
                  <c:v>1589.7275050000001</c:v>
                </c:pt>
                <c:pt idx="2979">
                  <c:v>1589.7281409</c:v>
                </c:pt>
                <c:pt idx="2980">
                  <c:v>1589.2954757</c:v>
                </c:pt>
                <c:pt idx="2981">
                  <c:v>1589.7176486999999</c:v>
                </c:pt>
                <c:pt idx="2982">
                  <c:v>1589.7880746999999</c:v>
                </c:pt>
                <c:pt idx="2983">
                  <c:v>1589.7311612999999</c:v>
                </c:pt>
                <c:pt idx="2984">
                  <c:v>1589.7039772000001</c:v>
                </c:pt>
                <c:pt idx="2985">
                  <c:v>1589.6985721999999</c:v>
                </c:pt>
                <c:pt idx="2986">
                  <c:v>1589.7009567</c:v>
                </c:pt>
                <c:pt idx="2987">
                  <c:v>1590.4985508</c:v>
                </c:pt>
                <c:pt idx="2988">
                  <c:v>1589.7122437</c:v>
                </c:pt>
                <c:pt idx="2989">
                  <c:v>1588.6096838000001</c:v>
                </c:pt>
                <c:pt idx="2990">
                  <c:v>1589.7062028</c:v>
                </c:pt>
                <c:pt idx="2991">
                  <c:v>1589.96471</c:v>
                </c:pt>
                <c:pt idx="2992">
                  <c:v>1589.6856957</c:v>
                </c:pt>
                <c:pt idx="2993">
                  <c:v>1589.7092232</c:v>
                </c:pt>
                <c:pt idx="2994">
                  <c:v>1589.6911006</c:v>
                </c:pt>
                <c:pt idx="2995">
                  <c:v>1589.7031823</c:v>
                </c:pt>
                <c:pt idx="2996">
                  <c:v>1589.694121</c:v>
                </c:pt>
                <c:pt idx="2997">
                  <c:v>1589.7023875</c:v>
                </c:pt>
                <c:pt idx="2998">
                  <c:v>1589.8888704999999</c:v>
                </c:pt>
                <c:pt idx="2999">
                  <c:v>1589.5470811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5A-4D20-A005-AEDDE6197401}"/>
            </c:ext>
          </c:extLst>
        </c:ser>
        <c:ser>
          <c:idx val="10"/>
          <c:order val="1"/>
          <c:tx>
            <c:strRef>
              <c:f>'open-All_Normal'!$O$23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'open-All_Normal'!$N$24:$N$25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'open-All_Normal'!$O$24:$O$25</c:f>
              <c:numCache>
                <c:formatCode>General</c:formatCode>
                <c:ptCount val="2"/>
                <c:pt idx="0">
                  <c:v>40000</c:v>
                </c:pt>
                <c:pt idx="1">
                  <c:v>40000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5A-4D20-A005-AEDDE6197401}"/>
            </c:ext>
          </c:extLst>
        </c:ser>
        <c:ser>
          <c:idx val="2"/>
          <c:order val="3"/>
          <c:tx>
            <c:strRef>
              <c:f>'open-All_Normal'!$D$1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'open-All_Normal'!$A$2:$A$25001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'open-All_Normal'!$D$2:$D$25001</c:f>
              <c:numCache>
                <c:formatCode>General</c:formatCode>
                <c:ptCount val="25000"/>
                <c:pt idx="0">
                  <c:v>1.000475</c:v>
                </c:pt>
                <c:pt idx="1">
                  <c:v>1.0018289</c:v>
                </c:pt>
                <c:pt idx="2">
                  <c:v>1.004502</c:v>
                </c:pt>
                <c:pt idx="3">
                  <c:v>1.0084040999999999</c:v>
                </c:pt>
                <c:pt idx="4">
                  <c:v>1.0131078</c:v>
                </c:pt>
                <c:pt idx="5">
                  <c:v>1.0173941</c:v>
                </c:pt>
                <c:pt idx="6">
                  <c:v>1.0199788000000001</c:v>
                </c:pt>
                <c:pt idx="7">
                  <c:v>1.0201051000000001</c:v>
                </c:pt>
                <c:pt idx="8">
                  <c:v>1.0180359000000001</c:v>
                </c:pt>
                <c:pt idx="9">
                  <c:v>1.0147908000000001</c:v>
                </c:pt>
                <c:pt idx="10">
                  <c:v>1.0114301000000001</c:v>
                </c:pt>
                <c:pt idx="11">
                  <c:v>1.0085861</c:v>
                </c:pt>
                <c:pt idx="12">
                  <c:v>1.0064985</c:v>
                </c:pt>
                <c:pt idx="13">
                  <c:v>1.0051055</c:v>
                </c:pt>
                <c:pt idx="14">
                  <c:v>1.0042689</c:v>
                </c:pt>
                <c:pt idx="15">
                  <c:v>1.0038400999999999</c:v>
                </c:pt>
                <c:pt idx="16">
                  <c:v>1.0036927</c:v>
                </c:pt>
                <c:pt idx="17">
                  <c:v>1.0037358000000001</c:v>
                </c:pt>
                <c:pt idx="18">
                  <c:v>1.0039081999999999</c:v>
                </c:pt>
                <c:pt idx="19">
                  <c:v>1.0041815999999999</c:v>
                </c:pt>
                <c:pt idx="20">
                  <c:v>1.0045272999999999</c:v>
                </c:pt>
                <c:pt idx="21">
                  <c:v>1.0049250000000001</c:v>
                </c:pt>
                <c:pt idx="22">
                  <c:v>1.0053581</c:v>
                </c:pt>
                <c:pt idx="23">
                  <c:v>1.0058156</c:v>
                </c:pt>
                <c:pt idx="24">
                  <c:v>1.006286</c:v>
                </c:pt>
                <c:pt idx="25">
                  <c:v>1.0067352000000001</c:v>
                </c:pt>
                <c:pt idx="26">
                  <c:v>1.007185</c:v>
                </c:pt>
                <c:pt idx="27">
                  <c:v>1.0076505</c:v>
                </c:pt>
                <c:pt idx="28">
                  <c:v>1.0081376</c:v>
                </c:pt>
                <c:pt idx="29">
                  <c:v>1.0086459000000001</c:v>
                </c:pt>
                <c:pt idx="30">
                  <c:v>1.0091749000000001</c:v>
                </c:pt>
                <c:pt idx="31">
                  <c:v>1.0097229000000001</c:v>
                </c:pt>
                <c:pt idx="32">
                  <c:v>1.0102883</c:v>
                </c:pt>
                <c:pt idx="33">
                  <c:v>1.0108699000000001</c:v>
                </c:pt>
                <c:pt idx="34">
                  <c:v>1.0114653</c:v>
                </c:pt>
                <c:pt idx="35">
                  <c:v>1.0120746</c:v>
                </c:pt>
                <c:pt idx="36">
                  <c:v>1.0126927999999999</c:v>
                </c:pt>
                <c:pt idx="37">
                  <c:v>1.0133155</c:v>
                </c:pt>
                <c:pt idx="38">
                  <c:v>1.0139416000000001</c:v>
                </c:pt>
                <c:pt idx="39">
                  <c:v>1.0145682</c:v>
                </c:pt>
                <c:pt idx="40">
                  <c:v>1.0151949</c:v>
                </c:pt>
                <c:pt idx="41">
                  <c:v>1.0158205</c:v>
                </c:pt>
                <c:pt idx="42">
                  <c:v>1.0164493999999999</c:v>
                </c:pt>
                <c:pt idx="43">
                  <c:v>1.0170767999999999</c:v>
                </c:pt>
                <c:pt idx="44">
                  <c:v>1.0176584</c:v>
                </c:pt>
                <c:pt idx="45">
                  <c:v>1.0182373</c:v>
                </c:pt>
                <c:pt idx="46">
                  <c:v>1.0188107</c:v>
                </c:pt>
                <c:pt idx="47">
                  <c:v>1.0193884</c:v>
                </c:pt>
                <c:pt idx="48">
                  <c:v>1.0199616</c:v>
                </c:pt>
                <c:pt idx="49">
                  <c:v>1.0205314000000001</c:v>
                </c:pt>
                <c:pt idx="50">
                  <c:v>1.021096</c:v>
                </c:pt>
                <c:pt idx="51">
                  <c:v>1.021655</c:v>
                </c:pt>
                <c:pt idx="52">
                  <c:v>1.0222156</c:v>
                </c:pt>
                <c:pt idx="53">
                  <c:v>1.0227716</c:v>
                </c:pt>
                <c:pt idx="54">
                  <c:v>1.0233208</c:v>
                </c:pt>
                <c:pt idx="55">
                  <c:v>1.0238639</c:v>
                </c:pt>
                <c:pt idx="56">
                  <c:v>1.0243990000000001</c:v>
                </c:pt>
                <c:pt idx="57">
                  <c:v>1.0249265000000001</c:v>
                </c:pt>
                <c:pt idx="58">
                  <c:v>1.0254430000000001</c:v>
                </c:pt>
                <c:pt idx="59">
                  <c:v>1.0259493</c:v>
                </c:pt>
                <c:pt idx="60">
                  <c:v>1.0264456</c:v>
                </c:pt>
                <c:pt idx="61">
                  <c:v>1.0269292000000001</c:v>
                </c:pt>
                <c:pt idx="62">
                  <c:v>1.0273972</c:v>
                </c:pt>
                <c:pt idx="63">
                  <c:v>1.0278315</c:v>
                </c:pt>
                <c:pt idx="64">
                  <c:v>1.0282328999999999</c:v>
                </c:pt>
                <c:pt idx="65">
                  <c:v>1.0286154000000001</c:v>
                </c:pt>
                <c:pt idx="66">
                  <c:v>1.0289759999999999</c:v>
                </c:pt>
                <c:pt idx="67">
                  <c:v>1.0293205000000001</c:v>
                </c:pt>
                <c:pt idx="68">
                  <c:v>1.029649</c:v>
                </c:pt>
                <c:pt idx="69">
                  <c:v>1.0299627</c:v>
                </c:pt>
                <c:pt idx="70">
                  <c:v>1.0302621000000001</c:v>
                </c:pt>
                <c:pt idx="71">
                  <c:v>1.0305476</c:v>
                </c:pt>
                <c:pt idx="72">
                  <c:v>1.0308276000000001</c:v>
                </c:pt>
                <c:pt idx="73">
                  <c:v>1.0311148999999999</c:v>
                </c:pt>
                <c:pt idx="74">
                  <c:v>1.0313890999999999</c:v>
                </c:pt>
                <c:pt idx="75">
                  <c:v>1.0316513</c:v>
                </c:pt>
                <c:pt idx="76">
                  <c:v>1.0319</c:v>
                </c:pt>
                <c:pt idx="77">
                  <c:v>1.0321355000000001</c:v>
                </c:pt>
                <c:pt idx="78">
                  <c:v>1.0323571</c:v>
                </c:pt>
                <c:pt idx="79">
                  <c:v>1.0325769</c:v>
                </c:pt>
                <c:pt idx="80">
                  <c:v>1.0327858999999999</c:v>
                </c:pt>
                <c:pt idx="81">
                  <c:v>1.0329766</c:v>
                </c:pt>
                <c:pt idx="82">
                  <c:v>1.0331324</c:v>
                </c:pt>
                <c:pt idx="83">
                  <c:v>1.0332817000000001</c:v>
                </c:pt>
                <c:pt idx="84">
                  <c:v>1.0334169</c:v>
                </c:pt>
                <c:pt idx="85">
                  <c:v>1.033515</c:v>
                </c:pt>
                <c:pt idx="86">
                  <c:v>1.0335780000000001</c:v>
                </c:pt>
                <c:pt idx="87">
                  <c:v>1.0336334</c:v>
                </c:pt>
                <c:pt idx="88">
                  <c:v>1.0336780000000001</c:v>
                </c:pt>
                <c:pt idx="89">
                  <c:v>1.033711</c:v>
                </c:pt>
                <c:pt idx="90">
                  <c:v>1.0337348</c:v>
                </c:pt>
                <c:pt idx="91">
                  <c:v>1.0337480999999999</c:v>
                </c:pt>
                <c:pt idx="92">
                  <c:v>1.0337487999999999</c:v>
                </c:pt>
                <c:pt idx="93">
                  <c:v>1.0337441000000001</c:v>
                </c:pt>
                <c:pt idx="94">
                  <c:v>1.0337312999999999</c:v>
                </c:pt>
                <c:pt idx="95">
                  <c:v>1.0337084000000001</c:v>
                </c:pt>
                <c:pt idx="96">
                  <c:v>1.033676</c:v>
                </c:pt>
                <c:pt idx="97">
                  <c:v>1.033636</c:v>
                </c:pt>
                <c:pt idx="98">
                  <c:v>1.033587</c:v>
                </c:pt>
                <c:pt idx="99">
                  <c:v>1.0335264</c:v>
                </c:pt>
                <c:pt idx="100">
                  <c:v>1.0334532999999999</c:v>
                </c:pt>
                <c:pt idx="101">
                  <c:v>1.0333705</c:v>
                </c:pt>
                <c:pt idx="102">
                  <c:v>1.0332737000000001</c:v>
                </c:pt>
                <c:pt idx="103">
                  <c:v>1.0331619999999999</c:v>
                </c:pt>
                <c:pt idx="104">
                  <c:v>1.0330368999999999</c:v>
                </c:pt>
                <c:pt idx="105">
                  <c:v>1.0328938000000001</c:v>
                </c:pt>
                <c:pt idx="106">
                  <c:v>1.0327348000000001</c:v>
                </c:pt>
                <c:pt idx="107">
                  <c:v>1.0325578</c:v>
                </c:pt>
                <c:pt idx="108">
                  <c:v>1.0323617</c:v>
                </c:pt>
                <c:pt idx="109">
                  <c:v>1.0321456</c:v>
                </c:pt>
                <c:pt idx="110">
                  <c:v>1.0319084000000001</c:v>
                </c:pt>
                <c:pt idx="111">
                  <c:v>1.0316479999999999</c:v>
                </c:pt>
                <c:pt idx="112">
                  <c:v>1.0313638000000001</c:v>
                </c:pt>
                <c:pt idx="113">
                  <c:v>1.0310535999999999</c:v>
                </c:pt>
                <c:pt idx="114">
                  <c:v>1.0307165</c:v>
                </c:pt>
                <c:pt idx="115">
                  <c:v>1.0303506</c:v>
                </c:pt>
                <c:pt idx="116">
                  <c:v>1.0299524</c:v>
                </c:pt>
                <c:pt idx="117">
                  <c:v>1.0295316000000001</c:v>
                </c:pt>
                <c:pt idx="118">
                  <c:v>1.0290759</c:v>
                </c:pt>
                <c:pt idx="119">
                  <c:v>1.0285782000000001</c:v>
                </c:pt>
                <c:pt idx="120">
                  <c:v>1.028035</c:v>
                </c:pt>
                <c:pt idx="121">
                  <c:v>1.0274406</c:v>
                </c:pt>
                <c:pt idx="122">
                  <c:v>1.0267885000000001</c:v>
                </c:pt>
                <c:pt idx="123">
                  <c:v>1.02607</c:v>
                </c:pt>
                <c:pt idx="124">
                  <c:v>1.0252741999999999</c:v>
                </c:pt>
                <c:pt idx="125">
                  <c:v>1.024386</c:v>
                </c:pt>
                <c:pt idx="126">
                  <c:v>1.0233843</c:v>
                </c:pt>
                <c:pt idx="127">
                  <c:v>1.0222389000000001</c:v>
                </c:pt>
                <c:pt idx="128">
                  <c:v>1.0209031</c:v>
                </c:pt>
                <c:pt idx="129">
                  <c:v>1.0193019000000001</c:v>
                </c:pt>
                <c:pt idx="130">
                  <c:v>1.017301</c:v>
                </c:pt>
                <c:pt idx="131">
                  <c:v>1.0146287</c:v>
                </c:pt>
                <c:pt idx="132">
                  <c:v>1.0106048000000001</c:v>
                </c:pt>
                <c:pt idx="133">
                  <c:v>1.0026588000000001</c:v>
                </c:pt>
                <c:pt idx="134">
                  <c:v>0.95595680000000005</c:v>
                </c:pt>
                <c:pt idx="135">
                  <c:v>1.7003832999999999</c:v>
                </c:pt>
                <c:pt idx="136">
                  <c:v>0.35902390000000001</c:v>
                </c:pt>
                <c:pt idx="137">
                  <c:v>0.21096429999999999</c:v>
                </c:pt>
                <c:pt idx="138">
                  <c:v>0.15289150000000001</c:v>
                </c:pt>
                <c:pt idx="139">
                  <c:v>0.1214654</c:v>
                </c:pt>
                <c:pt idx="140">
                  <c:v>0.1017941</c:v>
                </c:pt>
                <c:pt idx="141">
                  <c:v>8.8410199999999994E-2</c:v>
                </c:pt>
                <c:pt idx="142">
                  <c:v>7.8813400000000006E-2</c:v>
                </c:pt>
                <c:pt idx="143">
                  <c:v>7.1695099999999998E-2</c:v>
                </c:pt>
                <c:pt idx="144">
                  <c:v>6.6305600000000006E-2</c:v>
                </c:pt>
                <c:pt idx="145">
                  <c:v>6.2186900000000003E-2</c:v>
                </c:pt>
                <c:pt idx="146">
                  <c:v>5.90474E-2</c:v>
                </c:pt>
                <c:pt idx="147">
                  <c:v>5.6696900000000001E-2</c:v>
                </c:pt>
                <c:pt idx="148">
                  <c:v>5.5012100000000001E-2</c:v>
                </c:pt>
                <c:pt idx="149">
                  <c:v>5.39163E-2</c:v>
                </c:pt>
                <c:pt idx="150">
                  <c:v>5.3369600000000003E-2</c:v>
                </c:pt>
                <c:pt idx="151">
                  <c:v>5.3372099999999999E-2</c:v>
                </c:pt>
                <c:pt idx="152">
                  <c:v>5.3942700000000003E-2</c:v>
                </c:pt>
                <c:pt idx="153">
                  <c:v>5.51549E-2</c:v>
                </c:pt>
                <c:pt idx="154">
                  <c:v>5.7105099999999999E-2</c:v>
                </c:pt>
                <c:pt idx="155">
                  <c:v>5.99704E-2</c:v>
                </c:pt>
                <c:pt idx="156">
                  <c:v>6.4041000000000001E-2</c:v>
                </c:pt>
                <c:pt idx="157">
                  <c:v>6.9797200000000004E-2</c:v>
                </c:pt>
                <c:pt idx="158">
                  <c:v>7.8072900000000001E-2</c:v>
                </c:pt>
                <c:pt idx="159">
                  <c:v>9.0428300000000003E-2</c:v>
                </c:pt>
                <c:pt idx="160">
                  <c:v>0.1101114</c:v>
                </c:pt>
                <c:pt idx="161">
                  <c:v>0.14505419999999999</c:v>
                </c:pt>
                <c:pt idx="162">
                  <c:v>0.22024859999999999</c:v>
                </c:pt>
                <c:pt idx="163">
                  <c:v>0.46167209999999997</c:v>
                </c:pt>
                <c:pt idx="164">
                  <c:v>2.7025595</c:v>
                </c:pt>
                <c:pt idx="165">
                  <c:v>7.7575323999999997</c:v>
                </c:pt>
                <c:pt idx="166">
                  <c:v>8.2736535999999994</c:v>
                </c:pt>
                <c:pt idx="167">
                  <c:v>8.7794319000000005</c:v>
                </c:pt>
                <c:pt idx="168">
                  <c:v>9.2690575000000006</c:v>
                </c:pt>
                <c:pt idx="169">
                  <c:v>9.7492503999999993</c:v>
                </c:pt>
                <c:pt idx="170">
                  <c:v>10.2221609</c:v>
                </c:pt>
                <c:pt idx="171">
                  <c:v>10.6883739</c:v>
                </c:pt>
                <c:pt idx="172">
                  <c:v>11.147713400000001</c:v>
                </c:pt>
                <c:pt idx="173">
                  <c:v>11.5995337</c:v>
                </c:pt>
                <c:pt idx="174">
                  <c:v>12.0429087</c:v>
                </c:pt>
                <c:pt idx="175">
                  <c:v>12.47667</c:v>
                </c:pt>
                <c:pt idx="176">
                  <c:v>12.8996812</c:v>
                </c:pt>
                <c:pt idx="177">
                  <c:v>13.3108421</c:v>
                </c:pt>
                <c:pt idx="178">
                  <c:v>13.709473600000001</c:v>
                </c:pt>
                <c:pt idx="179">
                  <c:v>14.0952153</c:v>
                </c:pt>
                <c:pt idx="180">
                  <c:v>14.4683499</c:v>
                </c:pt>
                <c:pt idx="181">
                  <c:v>14.8293704</c:v>
                </c:pt>
                <c:pt idx="182">
                  <c:v>15.179221699999999</c:v>
                </c:pt>
                <c:pt idx="183">
                  <c:v>15.518646499999999</c:v>
                </c:pt>
                <c:pt idx="184">
                  <c:v>15.8493882</c:v>
                </c:pt>
                <c:pt idx="185">
                  <c:v>16.171876300000001</c:v>
                </c:pt>
                <c:pt idx="186">
                  <c:v>16.486985300000001</c:v>
                </c:pt>
                <c:pt idx="187">
                  <c:v>16.7952868</c:v>
                </c:pt>
                <c:pt idx="188">
                  <c:v>17.097333200000001</c:v>
                </c:pt>
                <c:pt idx="189">
                  <c:v>17.393270900000001</c:v>
                </c:pt>
                <c:pt idx="190">
                  <c:v>17.6832648</c:v>
                </c:pt>
                <c:pt idx="191">
                  <c:v>17.966947099999999</c:v>
                </c:pt>
                <c:pt idx="192">
                  <c:v>18.244117500000002</c:v>
                </c:pt>
                <c:pt idx="193">
                  <c:v>18.5144758</c:v>
                </c:pt>
                <c:pt idx="194">
                  <c:v>18.777769599999999</c:v>
                </c:pt>
                <c:pt idx="195">
                  <c:v>19.033460300000002</c:v>
                </c:pt>
                <c:pt idx="196">
                  <c:v>19.281205199999999</c:v>
                </c:pt>
                <c:pt idx="197">
                  <c:v>19.520507899999998</c:v>
                </c:pt>
                <c:pt idx="198">
                  <c:v>19.750914600000002</c:v>
                </c:pt>
                <c:pt idx="199">
                  <c:v>19.972054100000001</c:v>
                </c:pt>
                <c:pt idx="200">
                  <c:v>20.183471000000001</c:v>
                </c:pt>
                <c:pt idx="201">
                  <c:v>20.384777100000001</c:v>
                </c:pt>
                <c:pt idx="202">
                  <c:v>20.575941400000001</c:v>
                </c:pt>
                <c:pt idx="203">
                  <c:v>20.756270600000001</c:v>
                </c:pt>
                <c:pt idx="204">
                  <c:v>20.925637900000002</c:v>
                </c:pt>
                <c:pt idx="205">
                  <c:v>21.083842700000002</c:v>
                </c:pt>
                <c:pt idx="206">
                  <c:v>21.230696900000002</c:v>
                </c:pt>
                <c:pt idx="207">
                  <c:v>21.365996299999999</c:v>
                </c:pt>
                <c:pt idx="208">
                  <c:v>21.489716099999999</c:v>
                </c:pt>
                <c:pt idx="209">
                  <c:v>21.601706199999999</c:v>
                </c:pt>
                <c:pt idx="210">
                  <c:v>21.701888799999999</c:v>
                </c:pt>
                <c:pt idx="211">
                  <c:v>21.7902822</c:v>
                </c:pt>
                <c:pt idx="212">
                  <c:v>21.866784599999999</c:v>
                </c:pt>
                <c:pt idx="213">
                  <c:v>21.9312969</c:v>
                </c:pt>
                <c:pt idx="214">
                  <c:v>21.9836171</c:v>
                </c:pt>
                <c:pt idx="215">
                  <c:v>22.0232761</c:v>
                </c:pt>
                <c:pt idx="216">
                  <c:v>22.049356100000001</c:v>
                </c:pt>
                <c:pt idx="217">
                  <c:v>22.059783500000002</c:v>
                </c:pt>
                <c:pt idx="218">
                  <c:v>22.049367100000001</c:v>
                </c:pt>
                <c:pt idx="219">
                  <c:v>22.0040142</c:v>
                </c:pt>
                <c:pt idx="220">
                  <c:v>21.872385399999999</c:v>
                </c:pt>
                <c:pt idx="221">
                  <c:v>21.343050900000001</c:v>
                </c:pt>
                <c:pt idx="222">
                  <c:v>18.3282338</c:v>
                </c:pt>
                <c:pt idx="223">
                  <c:v>17.8244373</c:v>
                </c:pt>
                <c:pt idx="224">
                  <c:v>17.3667889</c:v>
                </c:pt>
                <c:pt idx="225">
                  <c:v>16.900883499999999</c:v>
                </c:pt>
                <c:pt idx="226">
                  <c:v>16.4287706</c:v>
                </c:pt>
                <c:pt idx="227">
                  <c:v>15.951387199999999</c:v>
                </c:pt>
                <c:pt idx="228">
                  <c:v>15.469530300000001</c:v>
                </c:pt>
                <c:pt idx="229">
                  <c:v>14.983855200000001</c:v>
                </c:pt>
                <c:pt idx="230">
                  <c:v>14.495494799999999</c:v>
                </c:pt>
                <c:pt idx="231">
                  <c:v>14.004745</c:v>
                </c:pt>
                <c:pt idx="232">
                  <c:v>13.5121989</c:v>
                </c:pt>
                <c:pt idx="233">
                  <c:v>13.018360400000001</c:v>
                </c:pt>
                <c:pt idx="234">
                  <c:v>12.523656799999999</c:v>
                </c:pt>
                <c:pt idx="235">
                  <c:v>12.028314399999999</c:v>
                </c:pt>
                <c:pt idx="236">
                  <c:v>11.5326656</c:v>
                </c:pt>
                <c:pt idx="237">
                  <c:v>11.036947400000001</c:v>
                </c:pt>
                <c:pt idx="238">
                  <c:v>10.541295</c:v>
                </c:pt>
                <c:pt idx="239">
                  <c:v>10.045885999999999</c:v>
                </c:pt>
                <c:pt idx="240">
                  <c:v>9.5508962999999998</c:v>
                </c:pt>
                <c:pt idx="241">
                  <c:v>9.0564490000000006</c:v>
                </c:pt>
                <c:pt idx="242">
                  <c:v>8.5626943000000004</c:v>
                </c:pt>
                <c:pt idx="243">
                  <c:v>8.0697621000000002</c:v>
                </c:pt>
                <c:pt idx="244">
                  <c:v>7.5778029</c:v>
                </c:pt>
                <c:pt idx="245">
                  <c:v>7.0869878000000002</c:v>
                </c:pt>
                <c:pt idx="246">
                  <c:v>6.5975199</c:v>
                </c:pt>
                <c:pt idx="247">
                  <c:v>6.1096366</c:v>
                </c:pt>
                <c:pt idx="248">
                  <c:v>5.6236471000000003</c:v>
                </c:pt>
                <c:pt idx="249">
                  <c:v>5.1399075999999999</c:v>
                </c:pt>
                <c:pt idx="250">
                  <c:v>4.6589029000000002</c:v>
                </c:pt>
                <c:pt idx="251">
                  <c:v>4.1812711</c:v>
                </c:pt>
                <c:pt idx="252">
                  <c:v>3.7078614999999999</c:v>
                </c:pt>
                <c:pt idx="253">
                  <c:v>3.2398498999999998</c:v>
                </c:pt>
                <c:pt idx="254">
                  <c:v>2.7787581000000001</c:v>
                </c:pt>
                <c:pt idx="255">
                  <c:v>2.3270241999999999</c:v>
                </c:pt>
                <c:pt idx="256">
                  <c:v>1.8882325</c:v>
                </c:pt>
                <c:pt idx="257">
                  <c:v>1.4682921</c:v>
                </c:pt>
                <c:pt idx="258">
                  <c:v>1.0777216000000001</c:v>
                </c:pt>
                <c:pt idx="259">
                  <c:v>0.73491519999999999</c:v>
                </c:pt>
                <c:pt idx="260">
                  <c:v>0.4646477</c:v>
                </c:pt>
                <c:pt idx="261">
                  <c:v>0.28072930000000001</c:v>
                </c:pt>
                <c:pt idx="262">
                  <c:v>0.1704368</c:v>
                </c:pt>
                <c:pt idx="263">
                  <c:v>0.1077943</c:v>
                </c:pt>
                <c:pt idx="264">
                  <c:v>7.18694E-2</c:v>
                </c:pt>
                <c:pt idx="265">
                  <c:v>5.0416900000000001E-2</c:v>
                </c:pt>
                <c:pt idx="266">
                  <c:v>3.6938899999999997E-2</c:v>
                </c:pt>
                <c:pt idx="267">
                  <c:v>2.8099599999999999E-2</c:v>
                </c:pt>
                <c:pt idx="268">
                  <c:v>2.2061299999999999E-2</c:v>
                </c:pt>
                <c:pt idx="269">
                  <c:v>1.77871E-2</c:v>
                </c:pt>
                <c:pt idx="270">
                  <c:v>1.46669E-2</c:v>
                </c:pt>
                <c:pt idx="271">
                  <c:v>1.2327599999999999E-2</c:v>
                </c:pt>
                <c:pt idx="272">
                  <c:v>1.05325E-2</c:v>
                </c:pt>
                <c:pt idx="273">
                  <c:v>9.1266000000000003E-3</c:v>
                </c:pt>
                <c:pt idx="274">
                  <c:v>8.0055999999999999E-3</c:v>
                </c:pt>
                <c:pt idx="275">
                  <c:v>7.0974999999999996E-3</c:v>
                </c:pt>
                <c:pt idx="276">
                  <c:v>6.3514000000000001E-3</c:v>
                </c:pt>
                <c:pt idx="277">
                  <c:v>5.7308000000000003E-3</c:v>
                </c:pt>
                <c:pt idx="278">
                  <c:v>5.2085999999999999E-3</c:v>
                </c:pt>
                <c:pt idx="279">
                  <c:v>4.7648999999999999E-3</c:v>
                </c:pt>
                <c:pt idx="280">
                  <c:v>4.3826999999999998E-3</c:v>
                </c:pt>
                <c:pt idx="281">
                  <c:v>4.0458999999999998E-3</c:v>
                </c:pt>
                <c:pt idx="282">
                  <c:v>3.7528000000000001E-3</c:v>
                </c:pt>
                <c:pt idx="283">
                  <c:v>3.4962000000000001E-3</c:v>
                </c:pt>
                <c:pt idx="284">
                  <c:v>3.2699000000000001E-3</c:v>
                </c:pt>
                <c:pt idx="285">
                  <c:v>2.8861999999999998E-3</c:v>
                </c:pt>
                <c:pt idx="286">
                  <c:v>2.7247E-3</c:v>
                </c:pt>
                <c:pt idx="287">
                  <c:v>2.5796E-3</c:v>
                </c:pt>
                <c:pt idx="288">
                  <c:v>2.4493000000000002E-3</c:v>
                </c:pt>
                <c:pt idx="289">
                  <c:v>2.3329000000000002E-3</c:v>
                </c:pt>
                <c:pt idx="290">
                  <c:v>2.2269E-3</c:v>
                </c:pt>
                <c:pt idx="291">
                  <c:v>1.9299E-3</c:v>
                </c:pt>
                <c:pt idx="292">
                  <c:v>1.8515999999999999E-3</c:v>
                </c:pt>
                <c:pt idx="293">
                  <c:v>1.7795E-3</c:v>
                </c:pt>
                <c:pt idx="294">
                  <c:v>1.7128E-3</c:v>
                </c:pt>
                <c:pt idx="295">
                  <c:v>1.6509000000000001E-3</c:v>
                </c:pt>
                <c:pt idx="296">
                  <c:v>1.5933E-3</c:v>
                </c:pt>
                <c:pt idx="297">
                  <c:v>1.5395999999999999E-3</c:v>
                </c:pt>
                <c:pt idx="298">
                  <c:v>1.4894999999999999E-3</c:v>
                </c:pt>
                <c:pt idx="299">
                  <c:v>1.4427000000000001E-3</c:v>
                </c:pt>
                <c:pt idx="300">
                  <c:v>1.3989E-3</c:v>
                </c:pt>
                <c:pt idx="301">
                  <c:v>1.3577999999999999E-3</c:v>
                </c:pt>
                <c:pt idx="302">
                  <c:v>1.3192E-3</c:v>
                </c:pt>
                <c:pt idx="303">
                  <c:v>1.2828E-3</c:v>
                </c:pt>
                <c:pt idx="304">
                  <c:v>1.2486000000000001E-3</c:v>
                </c:pt>
                <c:pt idx="305">
                  <c:v>1.2164000000000001E-3</c:v>
                </c:pt>
                <c:pt idx="306">
                  <c:v>1.049E-3</c:v>
                </c:pt>
                <c:pt idx="307">
                  <c:v>1.0265000000000001E-3</c:v>
                </c:pt>
                <c:pt idx="308">
                  <c:v>1.0049E-3</c:v>
                </c:pt>
                <c:pt idx="309">
                  <c:v>9.8430000000000002E-4</c:v>
                </c:pt>
                <c:pt idx="310">
                  <c:v>9.6469999999999998E-4</c:v>
                </c:pt>
                <c:pt idx="311">
                  <c:v>9.4600000000000001E-4</c:v>
                </c:pt>
                <c:pt idx="312">
                  <c:v>9.2809999999999995E-4</c:v>
                </c:pt>
                <c:pt idx="313">
                  <c:v>9.1100000000000003E-4</c:v>
                </c:pt>
                <c:pt idx="314">
                  <c:v>8.9459999999999995E-4</c:v>
                </c:pt>
                <c:pt idx="315">
                  <c:v>8.7900000000000001E-4</c:v>
                </c:pt>
                <c:pt idx="316">
                  <c:v>8.6399999999999997E-4</c:v>
                </c:pt>
                <c:pt idx="317">
                  <c:v>8.4960000000000005E-4</c:v>
                </c:pt>
                <c:pt idx="318">
                  <c:v>8.3589999999999999E-4</c:v>
                </c:pt>
                <c:pt idx="319">
                  <c:v>8.2269999999999999E-4</c:v>
                </c:pt>
                <c:pt idx="320">
                  <c:v>8.0999999999999996E-4</c:v>
                </c:pt>
                <c:pt idx="321">
                  <c:v>7.9779999999999998E-4</c:v>
                </c:pt>
                <c:pt idx="322">
                  <c:v>7.8609999999999997E-4</c:v>
                </c:pt>
                <c:pt idx="323">
                  <c:v>7.2409999999999998E-4</c:v>
                </c:pt>
                <c:pt idx="324">
                  <c:v>7.0879999999999999E-4</c:v>
                </c:pt>
                <c:pt idx="325">
                  <c:v>6.9999999999999999E-4</c:v>
                </c:pt>
                <c:pt idx="326">
                  <c:v>6.9149999999999995E-4</c:v>
                </c:pt>
                <c:pt idx="327">
                  <c:v>6.8329999999999997E-4</c:v>
                </c:pt>
                <c:pt idx="328">
                  <c:v>6.7540000000000005E-4</c:v>
                </c:pt>
                <c:pt idx="329">
                  <c:v>6.6770000000000002E-4</c:v>
                </c:pt>
                <c:pt idx="330">
                  <c:v>6.6029999999999995E-4</c:v>
                </c:pt>
                <c:pt idx="331">
                  <c:v>6.5309999999999999E-4</c:v>
                </c:pt>
                <c:pt idx="332">
                  <c:v>6.4619999999999999E-4</c:v>
                </c:pt>
                <c:pt idx="333">
                  <c:v>6.3949999999999999E-4</c:v>
                </c:pt>
                <c:pt idx="334">
                  <c:v>6.3299999999999999E-4</c:v>
                </c:pt>
                <c:pt idx="335">
                  <c:v>6.267E-4</c:v>
                </c:pt>
                <c:pt idx="336">
                  <c:v>6.2089999999999997E-4</c:v>
                </c:pt>
                <c:pt idx="337">
                  <c:v>6.1550000000000005E-4</c:v>
                </c:pt>
                <c:pt idx="338">
                  <c:v>5.5219999999999998E-4</c:v>
                </c:pt>
                <c:pt idx="339">
                  <c:v>5.3030000000000004E-4</c:v>
                </c:pt>
                <c:pt idx="340">
                  <c:v>5.2769999999999998E-4</c:v>
                </c:pt>
                <c:pt idx="341">
                  <c:v>5.2519999999999997E-4</c:v>
                </c:pt>
                <c:pt idx="342">
                  <c:v>5.2269999999999997E-4</c:v>
                </c:pt>
                <c:pt idx="343">
                  <c:v>5.2030000000000002E-4</c:v>
                </c:pt>
                <c:pt idx="344">
                  <c:v>5.1800000000000001E-4</c:v>
                </c:pt>
                <c:pt idx="345">
                  <c:v>5.1570000000000001E-4</c:v>
                </c:pt>
                <c:pt idx="346">
                  <c:v>5.1340000000000001E-4</c:v>
                </c:pt>
                <c:pt idx="347">
                  <c:v>5.1119999999999996E-4</c:v>
                </c:pt>
                <c:pt idx="348">
                  <c:v>5.0909999999999996E-4</c:v>
                </c:pt>
                <c:pt idx="349">
                  <c:v>5.0699999999999996E-4</c:v>
                </c:pt>
                <c:pt idx="350">
                  <c:v>5.0489999999999997E-4</c:v>
                </c:pt>
                <c:pt idx="351">
                  <c:v>5.0290000000000003E-4</c:v>
                </c:pt>
                <c:pt idx="352">
                  <c:v>5.0100000000000003E-4</c:v>
                </c:pt>
                <c:pt idx="353">
                  <c:v>4.9910000000000004E-4</c:v>
                </c:pt>
                <c:pt idx="354">
                  <c:v>4.9720000000000005E-4</c:v>
                </c:pt>
                <c:pt idx="355">
                  <c:v>4.5249999999999999E-4</c:v>
                </c:pt>
                <c:pt idx="356">
                  <c:v>4.5120000000000002E-4</c:v>
                </c:pt>
                <c:pt idx="357">
                  <c:v>4.4999999999999999E-4</c:v>
                </c:pt>
                <c:pt idx="358">
                  <c:v>4.4880000000000001E-4</c:v>
                </c:pt>
                <c:pt idx="359">
                  <c:v>4.4769999999999999E-4</c:v>
                </c:pt>
                <c:pt idx="360">
                  <c:v>4.4650000000000001E-4</c:v>
                </c:pt>
                <c:pt idx="361">
                  <c:v>4.4539999999999998E-4</c:v>
                </c:pt>
                <c:pt idx="362">
                  <c:v>4.4430000000000001E-4</c:v>
                </c:pt>
                <c:pt idx="363">
                  <c:v>4.4319999999999999E-4</c:v>
                </c:pt>
                <c:pt idx="364">
                  <c:v>4.4210000000000001E-4</c:v>
                </c:pt>
                <c:pt idx="365">
                  <c:v>4.4109999999999999E-4</c:v>
                </c:pt>
                <c:pt idx="366">
                  <c:v>4.4000000000000002E-4</c:v>
                </c:pt>
                <c:pt idx="367">
                  <c:v>4.3899999999999999E-4</c:v>
                </c:pt>
                <c:pt idx="368">
                  <c:v>4.3800000000000002E-4</c:v>
                </c:pt>
                <c:pt idx="369">
                  <c:v>4.371E-4</c:v>
                </c:pt>
                <c:pt idx="370">
                  <c:v>4.3609999999999998E-4</c:v>
                </c:pt>
                <c:pt idx="371">
                  <c:v>4.3520000000000001E-4</c:v>
                </c:pt>
                <c:pt idx="372">
                  <c:v>3.8190000000000001E-4</c:v>
                </c:pt>
                <c:pt idx="373">
                  <c:v>3.813E-4</c:v>
                </c:pt>
                <c:pt idx="374">
                  <c:v>3.8099999999999999E-4</c:v>
                </c:pt>
                <c:pt idx="375">
                  <c:v>3.8059999999999998E-4</c:v>
                </c:pt>
                <c:pt idx="376">
                  <c:v>3.8020000000000003E-4</c:v>
                </c:pt>
                <c:pt idx="377">
                  <c:v>3.7990000000000002E-4</c:v>
                </c:pt>
                <c:pt idx="378">
                  <c:v>3.7960000000000001E-4</c:v>
                </c:pt>
                <c:pt idx="379">
                  <c:v>3.792E-4</c:v>
                </c:pt>
                <c:pt idx="380">
                  <c:v>3.7889999999999999E-4</c:v>
                </c:pt>
                <c:pt idx="381">
                  <c:v>3.7859999999999999E-4</c:v>
                </c:pt>
                <c:pt idx="382">
                  <c:v>3.7839999999999998E-4</c:v>
                </c:pt>
                <c:pt idx="383">
                  <c:v>3.7809999999999997E-4</c:v>
                </c:pt>
                <c:pt idx="384">
                  <c:v>3.7790000000000002E-4</c:v>
                </c:pt>
                <c:pt idx="385">
                  <c:v>3.7770000000000002E-4</c:v>
                </c:pt>
                <c:pt idx="386">
                  <c:v>3.7750000000000001E-4</c:v>
                </c:pt>
                <c:pt idx="387">
                  <c:v>3.7730000000000001E-4</c:v>
                </c:pt>
                <c:pt idx="388">
                  <c:v>3.771E-4</c:v>
                </c:pt>
                <c:pt idx="389">
                  <c:v>3.77E-4</c:v>
                </c:pt>
                <c:pt idx="390">
                  <c:v>3.768E-4</c:v>
                </c:pt>
                <c:pt idx="391">
                  <c:v>3.7669999999999999E-4</c:v>
                </c:pt>
                <c:pt idx="392">
                  <c:v>3.7669999999999999E-4</c:v>
                </c:pt>
                <c:pt idx="393">
                  <c:v>3.3189999999999999E-4</c:v>
                </c:pt>
                <c:pt idx="394">
                  <c:v>3.321E-4</c:v>
                </c:pt>
                <c:pt idx="395">
                  <c:v>3.323E-4</c:v>
                </c:pt>
                <c:pt idx="396">
                  <c:v>3.325E-4</c:v>
                </c:pt>
                <c:pt idx="397">
                  <c:v>3.3270000000000001E-4</c:v>
                </c:pt>
                <c:pt idx="398">
                  <c:v>3.3300000000000002E-4</c:v>
                </c:pt>
                <c:pt idx="399">
                  <c:v>3.3330000000000002E-4</c:v>
                </c:pt>
                <c:pt idx="400">
                  <c:v>3.3349999999999997E-4</c:v>
                </c:pt>
                <c:pt idx="401">
                  <c:v>3.3379999999999998E-4</c:v>
                </c:pt>
                <c:pt idx="402">
                  <c:v>3.3419999999999999E-4</c:v>
                </c:pt>
                <c:pt idx="403">
                  <c:v>3.345E-4</c:v>
                </c:pt>
                <c:pt idx="404">
                  <c:v>3.3480000000000001E-4</c:v>
                </c:pt>
                <c:pt idx="405">
                  <c:v>3.3520000000000002E-4</c:v>
                </c:pt>
                <c:pt idx="406">
                  <c:v>3.3560000000000003E-4</c:v>
                </c:pt>
                <c:pt idx="407">
                  <c:v>3.3599999999999998E-4</c:v>
                </c:pt>
                <c:pt idx="408">
                  <c:v>3.3639999999999999E-4</c:v>
                </c:pt>
                <c:pt idx="409">
                  <c:v>3.368E-4</c:v>
                </c:pt>
                <c:pt idx="410">
                  <c:v>3.3730000000000001E-4</c:v>
                </c:pt>
                <c:pt idx="411">
                  <c:v>3.3770000000000002E-4</c:v>
                </c:pt>
                <c:pt idx="412">
                  <c:v>3.3829999999999998E-4</c:v>
                </c:pt>
                <c:pt idx="413">
                  <c:v>3.39E-4</c:v>
                </c:pt>
                <c:pt idx="414">
                  <c:v>3.3980000000000002E-4</c:v>
                </c:pt>
                <c:pt idx="415">
                  <c:v>3.4049999999999998E-4</c:v>
                </c:pt>
                <c:pt idx="416">
                  <c:v>3.413E-4</c:v>
                </c:pt>
                <c:pt idx="417">
                  <c:v>3.4210000000000002E-4</c:v>
                </c:pt>
                <c:pt idx="418">
                  <c:v>2.9359999999999998E-4</c:v>
                </c:pt>
                <c:pt idx="419">
                  <c:v>2.9389999999999999E-4</c:v>
                </c:pt>
                <c:pt idx="420">
                  <c:v>2.9490000000000001E-4</c:v>
                </c:pt>
                <c:pt idx="421">
                  <c:v>2.9589999999999998E-4</c:v>
                </c:pt>
                <c:pt idx="422">
                  <c:v>2.968E-4</c:v>
                </c:pt>
                <c:pt idx="423">
                  <c:v>2.9779999999999997E-4</c:v>
                </c:pt>
                <c:pt idx="424">
                  <c:v>2.988E-4</c:v>
                </c:pt>
                <c:pt idx="425">
                  <c:v>2.9990000000000003E-4</c:v>
                </c:pt>
                <c:pt idx="426">
                  <c:v>3.009E-4</c:v>
                </c:pt>
                <c:pt idx="427">
                  <c:v>3.0190000000000002E-4</c:v>
                </c:pt>
                <c:pt idx="428">
                  <c:v>3.0299999999999999E-4</c:v>
                </c:pt>
                <c:pt idx="429">
                  <c:v>3.0410000000000002E-4</c:v>
                </c:pt>
                <c:pt idx="430">
                  <c:v>3.0509999999999999E-4</c:v>
                </c:pt>
                <c:pt idx="431">
                  <c:v>3.0620000000000002E-4</c:v>
                </c:pt>
                <c:pt idx="432">
                  <c:v>3.0739999999999999E-4</c:v>
                </c:pt>
                <c:pt idx="433">
                  <c:v>3.0850000000000002E-4</c:v>
                </c:pt>
                <c:pt idx="434">
                  <c:v>3.0959999999999999E-4</c:v>
                </c:pt>
                <c:pt idx="435">
                  <c:v>3.1070000000000002E-4</c:v>
                </c:pt>
                <c:pt idx="436">
                  <c:v>3.1189999999999999E-4</c:v>
                </c:pt>
                <c:pt idx="437">
                  <c:v>3.1310000000000002E-4</c:v>
                </c:pt>
                <c:pt idx="438">
                  <c:v>3.143E-4</c:v>
                </c:pt>
                <c:pt idx="439">
                  <c:v>3.1550000000000003E-4</c:v>
                </c:pt>
                <c:pt idx="440">
                  <c:v>3.167E-4</c:v>
                </c:pt>
                <c:pt idx="441">
                  <c:v>3.1789999999999998E-4</c:v>
                </c:pt>
                <c:pt idx="442">
                  <c:v>3.191E-4</c:v>
                </c:pt>
                <c:pt idx="443">
                  <c:v>3.2009999999999997E-4</c:v>
                </c:pt>
                <c:pt idx="444">
                  <c:v>2.9270000000000001E-4</c:v>
                </c:pt>
                <c:pt idx="445">
                  <c:v>2.9139999999999998E-4</c:v>
                </c:pt>
                <c:pt idx="446">
                  <c:v>2.9240000000000001E-4</c:v>
                </c:pt>
                <c:pt idx="447">
                  <c:v>2.9349999999999998E-4</c:v>
                </c:pt>
                <c:pt idx="448">
                  <c:v>2.945E-4</c:v>
                </c:pt>
                <c:pt idx="449">
                  <c:v>2.9559999999999998E-4</c:v>
                </c:pt>
                <c:pt idx="450">
                  <c:v>2.967E-4</c:v>
                </c:pt>
                <c:pt idx="451">
                  <c:v>2.9779999999999997E-4</c:v>
                </c:pt>
                <c:pt idx="452">
                  <c:v>2.989E-4</c:v>
                </c:pt>
                <c:pt idx="453">
                  <c:v>2.9999999999999997E-4</c:v>
                </c:pt>
                <c:pt idx="454">
                  <c:v>3.011E-4</c:v>
                </c:pt>
                <c:pt idx="455">
                  <c:v>3.0229999999999998E-4</c:v>
                </c:pt>
                <c:pt idx="456">
                  <c:v>3.034E-4</c:v>
                </c:pt>
                <c:pt idx="457">
                  <c:v>3.0459999999999998E-4</c:v>
                </c:pt>
                <c:pt idx="458">
                  <c:v>3.0580000000000001E-4</c:v>
                </c:pt>
                <c:pt idx="459">
                  <c:v>3.0709999999999998E-4</c:v>
                </c:pt>
                <c:pt idx="460">
                  <c:v>3.0850000000000002E-4</c:v>
                </c:pt>
                <c:pt idx="461">
                  <c:v>3.099E-4</c:v>
                </c:pt>
                <c:pt idx="462">
                  <c:v>3.1129999999999998E-4</c:v>
                </c:pt>
                <c:pt idx="463">
                  <c:v>3.1270000000000001E-4</c:v>
                </c:pt>
                <c:pt idx="464">
                  <c:v>3.1419999999999999E-4</c:v>
                </c:pt>
                <c:pt idx="465">
                  <c:v>3.1579999999999998E-4</c:v>
                </c:pt>
                <c:pt idx="466">
                  <c:v>3.1750000000000002E-4</c:v>
                </c:pt>
                <c:pt idx="467">
                  <c:v>2.8219999999999997E-4</c:v>
                </c:pt>
                <c:pt idx="468">
                  <c:v>2.7359999999999998E-4</c:v>
                </c:pt>
                <c:pt idx="469">
                  <c:v>2.7520000000000002E-4</c:v>
                </c:pt>
                <c:pt idx="470">
                  <c:v>2.7680000000000001E-4</c:v>
                </c:pt>
                <c:pt idx="471">
                  <c:v>2.7839999999999999E-4</c:v>
                </c:pt>
                <c:pt idx="472">
                  <c:v>2.8009999999999998E-4</c:v>
                </c:pt>
                <c:pt idx="473">
                  <c:v>2.8170000000000002E-4</c:v>
                </c:pt>
                <c:pt idx="474">
                  <c:v>2.834E-4</c:v>
                </c:pt>
                <c:pt idx="475">
                  <c:v>2.8509999999999999E-4</c:v>
                </c:pt>
                <c:pt idx="476">
                  <c:v>2.8679999999999998E-4</c:v>
                </c:pt>
                <c:pt idx="477">
                  <c:v>2.8850000000000002E-4</c:v>
                </c:pt>
                <c:pt idx="478">
                  <c:v>2.9020000000000001E-4</c:v>
                </c:pt>
                <c:pt idx="479">
                  <c:v>2.92E-4</c:v>
                </c:pt>
                <c:pt idx="480">
                  <c:v>2.9379999999999999E-4</c:v>
                </c:pt>
                <c:pt idx="481">
                  <c:v>2.9559999999999998E-4</c:v>
                </c:pt>
                <c:pt idx="482">
                  <c:v>2.9740000000000002E-4</c:v>
                </c:pt>
                <c:pt idx="483">
                  <c:v>2.9920000000000001E-4</c:v>
                </c:pt>
                <c:pt idx="484">
                  <c:v>3.011E-4</c:v>
                </c:pt>
                <c:pt idx="485">
                  <c:v>3.0299999999999999E-4</c:v>
                </c:pt>
                <c:pt idx="486">
                  <c:v>3.0489999999999998E-4</c:v>
                </c:pt>
                <c:pt idx="487">
                  <c:v>3.0679999999999998E-4</c:v>
                </c:pt>
                <c:pt idx="488">
                  <c:v>3.0899999999999998E-4</c:v>
                </c:pt>
                <c:pt idx="489">
                  <c:v>3.1110000000000003E-4</c:v>
                </c:pt>
                <c:pt idx="490">
                  <c:v>3.1330000000000003E-4</c:v>
                </c:pt>
                <c:pt idx="491">
                  <c:v>3.1550000000000003E-4</c:v>
                </c:pt>
                <c:pt idx="492">
                  <c:v>2.8200000000000002E-4</c:v>
                </c:pt>
                <c:pt idx="493">
                  <c:v>2.8410000000000002E-4</c:v>
                </c:pt>
                <c:pt idx="494">
                  <c:v>2.8620000000000002E-4</c:v>
                </c:pt>
                <c:pt idx="495">
                  <c:v>2.8830000000000001E-4</c:v>
                </c:pt>
                <c:pt idx="496">
                  <c:v>2.9050000000000001E-4</c:v>
                </c:pt>
                <c:pt idx="497">
                  <c:v>2.9270000000000001E-4</c:v>
                </c:pt>
                <c:pt idx="498">
                  <c:v>2.9490000000000001E-4</c:v>
                </c:pt>
                <c:pt idx="499">
                  <c:v>2.9720000000000001E-4</c:v>
                </c:pt>
                <c:pt idx="500">
                  <c:v>2.9950000000000002E-4</c:v>
                </c:pt>
                <c:pt idx="501">
                  <c:v>3.0180000000000002E-4</c:v>
                </c:pt>
                <c:pt idx="502">
                  <c:v>3.0410000000000002E-4</c:v>
                </c:pt>
                <c:pt idx="503">
                  <c:v>3.0650000000000002E-4</c:v>
                </c:pt>
                <c:pt idx="504">
                  <c:v>3.0880000000000002E-4</c:v>
                </c:pt>
                <c:pt idx="505">
                  <c:v>3.1119999999999997E-4</c:v>
                </c:pt>
                <c:pt idx="506">
                  <c:v>3.1359999999999998E-4</c:v>
                </c:pt>
                <c:pt idx="507">
                  <c:v>3.1609999999999999E-4</c:v>
                </c:pt>
                <c:pt idx="508">
                  <c:v>3.1849999999999999E-4</c:v>
                </c:pt>
                <c:pt idx="509">
                  <c:v>3.21E-4</c:v>
                </c:pt>
                <c:pt idx="510">
                  <c:v>2.9080000000000002E-4</c:v>
                </c:pt>
                <c:pt idx="511">
                  <c:v>2.8259999999999998E-4</c:v>
                </c:pt>
                <c:pt idx="512">
                  <c:v>2.8489999999999999E-4</c:v>
                </c:pt>
                <c:pt idx="513">
                  <c:v>2.8719999999999999E-4</c:v>
                </c:pt>
                <c:pt idx="514">
                  <c:v>2.8949999999999999E-4</c:v>
                </c:pt>
                <c:pt idx="515">
                  <c:v>2.9179999999999999E-4</c:v>
                </c:pt>
                <c:pt idx="516">
                  <c:v>2.9409999999999999E-4</c:v>
                </c:pt>
                <c:pt idx="517">
                  <c:v>2.9639999999999999E-4</c:v>
                </c:pt>
                <c:pt idx="518">
                  <c:v>2.9859999999999999E-4</c:v>
                </c:pt>
                <c:pt idx="519">
                  <c:v>3.009E-4</c:v>
                </c:pt>
                <c:pt idx="520">
                  <c:v>3.032E-4</c:v>
                </c:pt>
                <c:pt idx="521">
                  <c:v>3.055E-4</c:v>
                </c:pt>
                <c:pt idx="522">
                  <c:v>3.078E-4</c:v>
                </c:pt>
                <c:pt idx="523">
                  <c:v>3.1E-4</c:v>
                </c:pt>
                <c:pt idx="524">
                  <c:v>3.123E-4</c:v>
                </c:pt>
                <c:pt idx="525">
                  <c:v>3.146E-4</c:v>
                </c:pt>
                <c:pt idx="526">
                  <c:v>3.168E-4</c:v>
                </c:pt>
                <c:pt idx="527">
                  <c:v>3.191E-4</c:v>
                </c:pt>
                <c:pt idx="528">
                  <c:v>3.213E-4</c:v>
                </c:pt>
                <c:pt idx="529">
                  <c:v>2.8830000000000001E-4</c:v>
                </c:pt>
                <c:pt idx="530">
                  <c:v>2.9030000000000001E-4</c:v>
                </c:pt>
                <c:pt idx="531">
                  <c:v>2.9240000000000001E-4</c:v>
                </c:pt>
                <c:pt idx="532">
                  <c:v>2.945E-4</c:v>
                </c:pt>
                <c:pt idx="533">
                  <c:v>2.966E-4</c:v>
                </c:pt>
                <c:pt idx="534">
                  <c:v>2.9859999999999999E-4</c:v>
                </c:pt>
                <c:pt idx="535">
                  <c:v>3.0069999999999999E-4</c:v>
                </c:pt>
                <c:pt idx="536">
                  <c:v>3.0269999999999999E-4</c:v>
                </c:pt>
                <c:pt idx="537">
                  <c:v>3.0479999999999998E-4</c:v>
                </c:pt>
                <c:pt idx="538">
                  <c:v>3.0679999999999998E-4</c:v>
                </c:pt>
                <c:pt idx="539">
                  <c:v>3.0880000000000002E-4</c:v>
                </c:pt>
                <c:pt idx="540">
                  <c:v>3.1090000000000002E-4</c:v>
                </c:pt>
                <c:pt idx="541">
                  <c:v>3.1290000000000002E-4</c:v>
                </c:pt>
                <c:pt idx="542">
                  <c:v>3.1490000000000001E-4</c:v>
                </c:pt>
                <c:pt idx="543">
                  <c:v>3.1690000000000001E-4</c:v>
                </c:pt>
                <c:pt idx="544">
                  <c:v>3.188E-4</c:v>
                </c:pt>
                <c:pt idx="545">
                  <c:v>3.2079999999999999E-4</c:v>
                </c:pt>
                <c:pt idx="546">
                  <c:v>2.7920000000000001E-4</c:v>
                </c:pt>
                <c:pt idx="547">
                  <c:v>2.8079999999999999E-4</c:v>
                </c:pt>
                <c:pt idx="548">
                  <c:v>2.8269999999999999E-4</c:v>
                </c:pt>
                <c:pt idx="549">
                  <c:v>2.8449999999999998E-4</c:v>
                </c:pt>
                <c:pt idx="550">
                  <c:v>2.8630000000000002E-4</c:v>
                </c:pt>
                <c:pt idx="551">
                  <c:v>2.8820000000000001E-4</c:v>
                </c:pt>
                <c:pt idx="552">
                  <c:v>2.9E-4</c:v>
                </c:pt>
                <c:pt idx="553">
                  <c:v>2.9179999999999999E-4</c:v>
                </c:pt>
                <c:pt idx="554">
                  <c:v>2.9359999999999998E-4</c:v>
                </c:pt>
                <c:pt idx="555">
                  <c:v>2.9540000000000002E-4</c:v>
                </c:pt>
                <c:pt idx="556">
                  <c:v>2.9720000000000001E-4</c:v>
                </c:pt>
                <c:pt idx="557">
                  <c:v>2.99E-4</c:v>
                </c:pt>
                <c:pt idx="558">
                  <c:v>3.0079999999999999E-4</c:v>
                </c:pt>
                <c:pt idx="559">
                  <c:v>3.0259999999999998E-4</c:v>
                </c:pt>
                <c:pt idx="560">
                  <c:v>3.0440000000000003E-4</c:v>
                </c:pt>
                <c:pt idx="561">
                  <c:v>3.0610000000000001E-4</c:v>
                </c:pt>
                <c:pt idx="562">
                  <c:v>3.079E-4</c:v>
                </c:pt>
                <c:pt idx="563">
                  <c:v>3.0959999999999999E-4</c:v>
                </c:pt>
                <c:pt idx="564">
                  <c:v>3.1129999999999998E-4</c:v>
                </c:pt>
                <c:pt idx="565">
                  <c:v>2.8019999999999998E-4</c:v>
                </c:pt>
                <c:pt idx="566">
                  <c:v>2.7260000000000001E-4</c:v>
                </c:pt>
                <c:pt idx="567">
                  <c:v>2.743E-4</c:v>
                </c:pt>
                <c:pt idx="568">
                  <c:v>2.7589999999999998E-4</c:v>
                </c:pt>
                <c:pt idx="569">
                  <c:v>2.7750000000000002E-4</c:v>
                </c:pt>
                <c:pt idx="570">
                  <c:v>2.7900000000000001E-4</c:v>
                </c:pt>
                <c:pt idx="571">
                  <c:v>2.8059999999999999E-4</c:v>
                </c:pt>
                <c:pt idx="572">
                  <c:v>2.8219999999999997E-4</c:v>
                </c:pt>
                <c:pt idx="573">
                  <c:v>2.8380000000000001E-4</c:v>
                </c:pt>
                <c:pt idx="574">
                  <c:v>2.853E-4</c:v>
                </c:pt>
                <c:pt idx="575">
                  <c:v>2.8689999999999998E-4</c:v>
                </c:pt>
                <c:pt idx="576">
                  <c:v>2.8840000000000002E-4</c:v>
                </c:pt>
                <c:pt idx="577">
                  <c:v>2.9E-4</c:v>
                </c:pt>
                <c:pt idx="578">
                  <c:v>2.9149999999999998E-4</c:v>
                </c:pt>
                <c:pt idx="579">
                  <c:v>2.9300000000000002E-4</c:v>
                </c:pt>
                <c:pt idx="580">
                  <c:v>2.945E-4</c:v>
                </c:pt>
                <c:pt idx="581">
                  <c:v>2.9599999999999998E-4</c:v>
                </c:pt>
                <c:pt idx="582">
                  <c:v>2.9750000000000002E-4</c:v>
                </c:pt>
                <c:pt idx="583">
                  <c:v>2.99E-4</c:v>
                </c:pt>
                <c:pt idx="584">
                  <c:v>3.0049999999999999E-4</c:v>
                </c:pt>
                <c:pt idx="585">
                  <c:v>3.0200000000000002E-4</c:v>
                </c:pt>
                <c:pt idx="586">
                  <c:v>3.035E-4</c:v>
                </c:pt>
                <c:pt idx="587">
                  <c:v>2.6420000000000003E-4</c:v>
                </c:pt>
                <c:pt idx="588">
                  <c:v>2.654E-4</c:v>
                </c:pt>
                <c:pt idx="589">
                  <c:v>2.6679999999999998E-4</c:v>
                </c:pt>
                <c:pt idx="590">
                  <c:v>2.6830000000000002E-4</c:v>
                </c:pt>
                <c:pt idx="591">
                  <c:v>2.697E-4</c:v>
                </c:pt>
                <c:pt idx="592">
                  <c:v>2.7109999999999998E-4</c:v>
                </c:pt>
                <c:pt idx="593">
                  <c:v>2.7250000000000001E-4</c:v>
                </c:pt>
                <c:pt idx="594">
                  <c:v>2.7389999999999999E-4</c:v>
                </c:pt>
                <c:pt idx="595">
                  <c:v>2.7530000000000002E-4</c:v>
                </c:pt>
                <c:pt idx="596">
                  <c:v>2.767E-4</c:v>
                </c:pt>
                <c:pt idx="597">
                  <c:v>2.7799999999999998E-4</c:v>
                </c:pt>
                <c:pt idx="598">
                  <c:v>2.7940000000000002E-4</c:v>
                </c:pt>
                <c:pt idx="599">
                  <c:v>2.8069999999999999E-4</c:v>
                </c:pt>
                <c:pt idx="600">
                  <c:v>2.8180000000000002E-4</c:v>
                </c:pt>
                <c:pt idx="601">
                  <c:v>2.8289999999999999E-4</c:v>
                </c:pt>
                <c:pt idx="602">
                  <c:v>2.8400000000000002E-4</c:v>
                </c:pt>
                <c:pt idx="603">
                  <c:v>2.8509999999999999E-4</c:v>
                </c:pt>
                <c:pt idx="604">
                  <c:v>2.8610000000000002E-4</c:v>
                </c:pt>
                <c:pt idx="605">
                  <c:v>2.8719999999999999E-4</c:v>
                </c:pt>
                <c:pt idx="606">
                  <c:v>2.8820000000000001E-4</c:v>
                </c:pt>
                <c:pt idx="607">
                  <c:v>2.8929999999999998E-4</c:v>
                </c:pt>
                <c:pt idx="608">
                  <c:v>2.7280000000000002E-4</c:v>
                </c:pt>
                <c:pt idx="609">
                  <c:v>2.7270000000000001E-4</c:v>
                </c:pt>
                <c:pt idx="610">
                  <c:v>2.7379999999999999E-4</c:v>
                </c:pt>
                <c:pt idx="611">
                  <c:v>2.7480000000000001E-4</c:v>
                </c:pt>
                <c:pt idx="612">
                  <c:v>2.7579999999999998E-4</c:v>
                </c:pt>
                <c:pt idx="613">
                  <c:v>2.7680000000000001E-4</c:v>
                </c:pt>
                <c:pt idx="614">
                  <c:v>2.7779999999999998E-4</c:v>
                </c:pt>
                <c:pt idx="615">
                  <c:v>2.787E-4</c:v>
                </c:pt>
                <c:pt idx="616">
                  <c:v>2.7960000000000002E-4</c:v>
                </c:pt>
                <c:pt idx="617">
                  <c:v>2.8049999999999999E-4</c:v>
                </c:pt>
                <c:pt idx="618">
                  <c:v>2.8130000000000001E-4</c:v>
                </c:pt>
                <c:pt idx="619">
                  <c:v>2.8210000000000003E-4</c:v>
                </c:pt>
                <c:pt idx="620">
                  <c:v>2.8299999999999999E-4</c:v>
                </c:pt>
                <c:pt idx="621">
                  <c:v>2.8380000000000001E-4</c:v>
                </c:pt>
                <c:pt idx="622">
                  <c:v>2.8459999999999998E-4</c:v>
                </c:pt>
                <c:pt idx="623">
                  <c:v>2.854E-4</c:v>
                </c:pt>
                <c:pt idx="624">
                  <c:v>2.5500000000000002E-4</c:v>
                </c:pt>
                <c:pt idx="625">
                  <c:v>2.4909999999999998E-4</c:v>
                </c:pt>
                <c:pt idx="626">
                  <c:v>2.499E-4</c:v>
                </c:pt>
                <c:pt idx="627">
                  <c:v>2.5070000000000002E-4</c:v>
                </c:pt>
                <c:pt idx="628">
                  <c:v>2.5139999999999999E-4</c:v>
                </c:pt>
                <c:pt idx="629">
                  <c:v>2.522E-4</c:v>
                </c:pt>
                <c:pt idx="630">
                  <c:v>2.5300000000000002E-4</c:v>
                </c:pt>
                <c:pt idx="631">
                  <c:v>2.5369999999999999E-4</c:v>
                </c:pt>
                <c:pt idx="632">
                  <c:v>2.544E-4</c:v>
                </c:pt>
                <c:pt idx="633">
                  <c:v>2.5520000000000002E-4</c:v>
                </c:pt>
                <c:pt idx="634">
                  <c:v>2.5589999999999999E-4</c:v>
                </c:pt>
                <c:pt idx="635">
                  <c:v>2.566E-4</c:v>
                </c:pt>
                <c:pt idx="636">
                  <c:v>2.5740000000000002E-4</c:v>
                </c:pt>
                <c:pt idx="637">
                  <c:v>2.5809999999999999E-4</c:v>
                </c:pt>
                <c:pt idx="638">
                  <c:v>2.588E-4</c:v>
                </c:pt>
                <c:pt idx="639">
                  <c:v>2.5950000000000002E-4</c:v>
                </c:pt>
                <c:pt idx="640">
                  <c:v>2.6019999999999998E-4</c:v>
                </c:pt>
                <c:pt idx="641">
                  <c:v>2.609E-4</c:v>
                </c:pt>
                <c:pt idx="642">
                  <c:v>2.6160000000000002E-4</c:v>
                </c:pt>
                <c:pt idx="643">
                  <c:v>2.6219999999999998E-4</c:v>
                </c:pt>
                <c:pt idx="644">
                  <c:v>2.6289999999999999E-4</c:v>
                </c:pt>
                <c:pt idx="645">
                  <c:v>2.6360000000000001E-4</c:v>
                </c:pt>
                <c:pt idx="646">
                  <c:v>2.6420000000000003E-4</c:v>
                </c:pt>
                <c:pt idx="647">
                  <c:v>2.6489999999999999E-4</c:v>
                </c:pt>
                <c:pt idx="648">
                  <c:v>2.409E-4</c:v>
                </c:pt>
                <c:pt idx="649">
                  <c:v>2.3900000000000001E-4</c:v>
                </c:pt>
                <c:pt idx="650">
                  <c:v>2.397E-4</c:v>
                </c:pt>
                <c:pt idx="651">
                  <c:v>2.4039999999999999E-4</c:v>
                </c:pt>
                <c:pt idx="652">
                  <c:v>2.41E-4</c:v>
                </c:pt>
                <c:pt idx="653">
                  <c:v>2.4169999999999999E-4</c:v>
                </c:pt>
                <c:pt idx="654">
                  <c:v>2.4230000000000001E-4</c:v>
                </c:pt>
                <c:pt idx="655">
                  <c:v>2.43E-4</c:v>
                </c:pt>
                <c:pt idx="656">
                  <c:v>2.4360000000000001E-4</c:v>
                </c:pt>
                <c:pt idx="657">
                  <c:v>2.4429999999999998E-4</c:v>
                </c:pt>
                <c:pt idx="658">
                  <c:v>2.4489999999999999E-4</c:v>
                </c:pt>
                <c:pt idx="659">
                  <c:v>2.455E-4</c:v>
                </c:pt>
                <c:pt idx="660">
                  <c:v>2.4610000000000002E-4</c:v>
                </c:pt>
                <c:pt idx="661">
                  <c:v>2.4679999999999998E-4</c:v>
                </c:pt>
                <c:pt idx="662">
                  <c:v>2.474E-4</c:v>
                </c:pt>
                <c:pt idx="663">
                  <c:v>2.4800000000000001E-4</c:v>
                </c:pt>
                <c:pt idx="664">
                  <c:v>2.4860000000000003E-4</c:v>
                </c:pt>
                <c:pt idx="665">
                  <c:v>2.4919999999999999E-4</c:v>
                </c:pt>
                <c:pt idx="666">
                  <c:v>2.497E-4</c:v>
                </c:pt>
                <c:pt idx="667">
                  <c:v>2.5020000000000001E-4</c:v>
                </c:pt>
                <c:pt idx="668">
                  <c:v>2.5070000000000002E-4</c:v>
                </c:pt>
                <c:pt idx="669">
                  <c:v>2.5109999999999998E-4</c:v>
                </c:pt>
                <c:pt idx="670">
                  <c:v>2.5159999999999999E-4</c:v>
                </c:pt>
                <c:pt idx="671">
                  <c:v>2.521E-4</c:v>
                </c:pt>
                <c:pt idx="672">
                  <c:v>2.5260000000000001E-4</c:v>
                </c:pt>
                <c:pt idx="673">
                  <c:v>2.2000000000000001E-4</c:v>
                </c:pt>
                <c:pt idx="674">
                  <c:v>2.2020000000000001E-4</c:v>
                </c:pt>
                <c:pt idx="675">
                  <c:v>2.207E-4</c:v>
                </c:pt>
                <c:pt idx="676">
                  <c:v>2.2120000000000001E-4</c:v>
                </c:pt>
                <c:pt idx="677">
                  <c:v>2.218E-4</c:v>
                </c:pt>
                <c:pt idx="678">
                  <c:v>2.2230000000000001E-4</c:v>
                </c:pt>
                <c:pt idx="679">
                  <c:v>2.2279999999999999E-4</c:v>
                </c:pt>
                <c:pt idx="680">
                  <c:v>2.2330000000000001E-4</c:v>
                </c:pt>
                <c:pt idx="681">
                  <c:v>2.2379999999999999E-4</c:v>
                </c:pt>
                <c:pt idx="682">
                  <c:v>2.2440000000000001E-4</c:v>
                </c:pt>
                <c:pt idx="683">
                  <c:v>2.2489999999999999E-4</c:v>
                </c:pt>
                <c:pt idx="684">
                  <c:v>2.254E-4</c:v>
                </c:pt>
                <c:pt idx="685">
                  <c:v>2.2589999999999999E-4</c:v>
                </c:pt>
                <c:pt idx="686">
                  <c:v>2.264E-4</c:v>
                </c:pt>
                <c:pt idx="687">
                  <c:v>2.2690000000000001E-4</c:v>
                </c:pt>
                <c:pt idx="688">
                  <c:v>2.274E-4</c:v>
                </c:pt>
                <c:pt idx="689">
                  <c:v>2.2790000000000001E-4</c:v>
                </c:pt>
                <c:pt idx="690">
                  <c:v>2.284E-4</c:v>
                </c:pt>
                <c:pt idx="691">
                  <c:v>2.2890000000000001E-4</c:v>
                </c:pt>
                <c:pt idx="692">
                  <c:v>2.2939999999999999E-4</c:v>
                </c:pt>
                <c:pt idx="693">
                  <c:v>2.299E-4</c:v>
                </c:pt>
                <c:pt idx="694">
                  <c:v>2.3049999999999999E-4</c:v>
                </c:pt>
                <c:pt idx="695">
                  <c:v>2.31E-4</c:v>
                </c:pt>
                <c:pt idx="696">
                  <c:v>2.3149999999999999E-4</c:v>
                </c:pt>
                <c:pt idx="697">
                  <c:v>2.319E-4</c:v>
                </c:pt>
                <c:pt idx="698">
                  <c:v>2.3240000000000001E-4</c:v>
                </c:pt>
                <c:pt idx="699">
                  <c:v>2.329E-4</c:v>
                </c:pt>
                <c:pt idx="700">
                  <c:v>2.0799999999999999E-4</c:v>
                </c:pt>
                <c:pt idx="701">
                  <c:v>2.086E-4</c:v>
                </c:pt>
                <c:pt idx="702">
                  <c:v>2.0909999999999999E-4</c:v>
                </c:pt>
                <c:pt idx="703">
                  <c:v>2.096E-4</c:v>
                </c:pt>
                <c:pt idx="704">
                  <c:v>2.1010000000000001E-4</c:v>
                </c:pt>
                <c:pt idx="705">
                  <c:v>2.107E-4</c:v>
                </c:pt>
                <c:pt idx="706">
                  <c:v>2.1120000000000001E-4</c:v>
                </c:pt>
                <c:pt idx="707">
                  <c:v>2.117E-4</c:v>
                </c:pt>
                <c:pt idx="708">
                  <c:v>2.1220000000000001E-4</c:v>
                </c:pt>
                <c:pt idx="709">
                  <c:v>2.1269999999999999E-4</c:v>
                </c:pt>
                <c:pt idx="710">
                  <c:v>2.1320000000000001E-4</c:v>
                </c:pt>
                <c:pt idx="711">
                  <c:v>2.1369999999999999E-4</c:v>
                </c:pt>
                <c:pt idx="712">
                  <c:v>2.142E-4</c:v>
                </c:pt>
                <c:pt idx="713">
                  <c:v>2.1469999999999999E-4</c:v>
                </c:pt>
                <c:pt idx="714">
                  <c:v>2.152E-4</c:v>
                </c:pt>
                <c:pt idx="715">
                  <c:v>2.1570000000000001E-4</c:v>
                </c:pt>
                <c:pt idx="716">
                  <c:v>2.162E-4</c:v>
                </c:pt>
                <c:pt idx="717">
                  <c:v>2.1670000000000001E-4</c:v>
                </c:pt>
                <c:pt idx="718">
                  <c:v>2.1719999999999999E-4</c:v>
                </c:pt>
                <c:pt idx="719">
                  <c:v>2.1770000000000001E-4</c:v>
                </c:pt>
                <c:pt idx="720">
                  <c:v>2.1819999999999999E-4</c:v>
                </c:pt>
                <c:pt idx="721">
                  <c:v>2.187E-4</c:v>
                </c:pt>
                <c:pt idx="722">
                  <c:v>2.1919999999999999E-4</c:v>
                </c:pt>
                <c:pt idx="723">
                  <c:v>2.197E-4</c:v>
                </c:pt>
                <c:pt idx="724">
                  <c:v>2.2020000000000001E-4</c:v>
                </c:pt>
                <c:pt idx="725">
                  <c:v>2.206E-4</c:v>
                </c:pt>
                <c:pt idx="726">
                  <c:v>2.2110000000000001E-4</c:v>
                </c:pt>
                <c:pt idx="727">
                  <c:v>1.9430000000000001E-4</c:v>
                </c:pt>
                <c:pt idx="728">
                  <c:v>1.9479999999999999E-4</c:v>
                </c:pt>
                <c:pt idx="729">
                  <c:v>1.953E-4</c:v>
                </c:pt>
                <c:pt idx="730">
                  <c:v>1.9579999999999999E-4</c:v>
                </c:pt>
                <c:pt idx="731">
                  <c:v>1.963E-4</c:v>
                </c:pt>
                <c:pt idx="732">
                  <c:v>1.9680000000000001E-4</c:v>
                </c:pt>
                <c:pt idx="733">
                  <c:v>1.973E-4</c:v>
                </c:pt>
                <c:pt idx="734">
                  <c:v>1.9780000000000001E-4</c:v>
                </c:pt>
                <c:pt idx="735">
                  <c:v>1.983E-4</c:v>
                </c:pt>
                <c:pt idx="736">
                  <c:v>1.9880000000000001E-4</c:v>
                </c:pt>
                <c:pt idx="737">
                  <c:v>1.9929999999999999E-4</c:v>
                </c:pt>
                <c:pt idx="738">
                  <c:v>1.998E-4</c:v>
                </c:pt>
                <c:pt idx="739">
                  <c:v>2.0029999999999999E-4</c:v>
                </c:pt>
                <c:pt idx="740">
                  <c:v>2.008E-4</c:v>
                </c:pt>
                <c:pt idx="741">
                  <c:v>2.0129999999999999E-4</c:v>
                </c:pt>
                <c:pt idx="742">
                  <c:v>2.018E-4</c:v>
                </c:pt>
                <c:pt idx="743">
                  <c:v>2.0230000000000001E-4</c:v>
                </c:pt>
                <c:pt idx="744">
                  <c:v>2.028E-4</c:v>
                </c:pt>
                <c:pt idx="745">
                  <c:v>2.0320000000000001E-4</c:v>
                </c:pt>
                <c:pt idx="746">
                  <c:v>2.0369999999999999E-4</c:v>
                </c:pt>
                <c:pt idx="747">
                  <c:v>2.042E-4</c:v>
                </c:pt>
                <c:pt idx="748">
                  <c:v>2.0460000000000001E-4</c:v>
                </c:pt>
                <c:pt idx="749">
                  <c:v>2.051E-4</c:v>
                </c:pt>
                <c:pt idx="750">
                  <c:v>2.0560000000000001E-4</c:v>
                </c:pt>
                <c:pt idx="751">
                  <c:v>2.0599999999999999E-4</c:v>
                </c:pt>
                <c:pt idx="752">
                  <c:v>2.065E-4</c:v>
                </c:pt>
                <c:pt idx="753">
                  <c:v>1.807E-4</c:v>
                </c:pt>
                <c:pt idx="754">
                  <c:v>1.8039999999999999E-4</c:v>
                </c:pt>
                <c:pt idx="755">
                  <c:v>1.8100000000000001E-4</c:v>
                </c:pt>
                <c:pt idx="756">
                  <c:v>1.8149999999999999E-4</c:v>
                </c:pt>
                <c:pt idx="757">
                  <c:v>1.8200000000000001E-4</c:v>
                </c:pt>
                <c:pt idx="758">
                  <c:v>1.8249999999999999E-4</c:v>
                </c:pt>
                <c:pt idx="759">
                  <c:v>1.83E-4</c:v>
                </c:pt>
                <c:pt idx="760">
                  <c:v>1.8349999999999999E-4</c:v>
                </c:pt>
                <c:pt idx="761">
                  <c:v>1.84E-4</c:v>
                </c:pt>
                <c:pt idx="762">
                  <c:v>1.8450000000000001E-4</c:v>
                </c:pt>
                <c:pt idx="763">
                  <c:v>1.85E-4</c:v>
                </c:pt>
                <c:pt idx="764">
                  <c:v>1.8550000000000001E-4</c:v>
                </c:pt>
                <c:pt idx="765">
                  <c:v>1.8599999999999999E-4</c:v>
                </c:pt>
                <c:pt idx="766">
                  <c:v>1.8650000000000001E-4</c:v>
                </c:pt>
                <c:pt idx="767">
                  <c:v>1.8699999999999999E-4</c:v>
                </c:pt>
                <c:pt idx="768">
                  <c:v>1.875E-4</c:v>
                </c:pt>
                <c:pt idx="769">
                  <c:v>1.8799999999999999E-4</c:v>
                </c:pt>
                <c:pt idx="770">
                  <c:v>1.886E-4</c:v>
                </c:pt>
                <c:pt idx="771">
                  <c:v>1.8909999999999999E-4</c:v>
                </c:pt>
                <c:pt idx="772">
                  <c:v>1.896E-4</c:v>
                </c:pt>
                <c:pt idx="773">
                  <c:v>1.9010000000000001E-4</c:v>
                </c:pt>
                <c:pt idx="774">
                  <c:v>1.906E-4</c:v>
                </c:pt>
                <c:pt idx="775">
                  <c:v>1.9100000000000001E-4</c:v>
                </c:pt>
                <c:pt idx="776">
                  <c:v>1.9149999999999999E-4</c:v>
                </c:pt>
                <c:pt idx="777">
                  <c:v>1.92E-4</c:v>
                </c:pt>
                <c:pt idx="778">
                  <c:v>1.9249999999999999E-4</c:v>
                </c:pt>
                <c:pt idx="779">
                  <c:v>1.93E-4</c:v>
                </c:pt>
                <c:pt idx="780">
                  <c:v>1.9349999999999999E-4</c:v>
                </c:pt>
                <c:pt idx="781">
                  <c:v>1.94E-4</c:v>
                </c:pt>
                <c:pt idx="782">
                  <c:v>1.9450000000000001E-4</c:v>
                </c:pt>
                <c:pt idx="783">
                  <c:v>1.95E-4</c:v>
                </c:pt>
                <c:pt idx="784">
                  <c:v>1.9550000000000001E-4</c:v>
                </c:pt>
                <c:pt idx="785">
                  <c:v>1.9599999999999999E-4</c:v>
                </c:pt>
                <c:pt idx="786">
                  <c:v>1.9139999999999999E-4</c:v>
                </c:pt>
                <c:pt idx="787">
                  <c:v>1.9039999999999999E-4</c:v>
                </c:pt>
                <c:pt idx="788">
                  <c:v>1.908E-4</c:v>
                </c:pt>
                <c:pt idx="789">
                  <c:v>1.9129999999999999E-4</c:v>
                </c:pt>
                <c:pt idx="790">
                  <c:v>1.918E-4</c:v>
                </c:pt>
                <c:pt idx="791">
                  <c:v>1.9230000000000001E-4</c:v>
                </c:pt>
                <c:pt idx="792">
                  <c:v>1.928E-4</c:v>
                </c:pt>
                <c:pt idx="793">
                  <c:v>1.9330000000000001E-4</c:v>
                </c:pt>
                <c:pt idx="794">
                  <c:v>1.9379999999999999E-4</c:v>
                </c:pt>
                <c:pt idx="795">
                  <c:v>1.9430000000000001E-4</c:v>
                </c:pt>
                <c:pt idx="796">
                  <c:v>1.9479999999999999E-4</c:v>
                </c:pt>
                <c:pt idx="797">
                  <c:v>1.952E-4</c:v>
                </c:pt>
                <c:pt idx="798">
                  <c:v>1.9570000000000001E-4</c:v>
                </c:pt>
                <c:pt idx="799">
                  <c:v>1.717E-4</c:v>
                </c:pt>
                <c:pt idx="800">
                  <c:v>1.7210000000000001E-4</c:v>
                </c:pt>
                <c:pt idx="801">
                  <c:v>1.7259999999999999E-4</c:v>
                </c:pt>
                <c:pt idx="802">
                  <c:v>1.7310000000000001E-4</c:v>
                </c:pt>
                <c:pt idx="803">
                  <c:v>1.7359999999999999E-4</c:v>
                </c:pt>
                <c:pt idx="804">
                  <c:v>1.741E-4</c:v>
                </c:pt>
                <c:pt idx="805">
                  <c:v>1.7459999999999999E-4</c:v>
                </c:pt>
                <c:pt idx="806">
                  <c:v>1.751E-4</c:v>
                </c:pt>
                <c:pt idx="807">
                  <c:v>1.7560000000000001E-4</c:v>
                </c:pt>
                <c:pt idx="808">
                  <c:v>1.761E-4</c:v>
                </c:pt>
                <c:pt idx="809">
                  <c:v>1.7660000000000001E-4</c:v>
                </c:pt>
                <c:pt idx="810">
                  <c:v>1.771E-4</c:v>
                </c:pt>
                <c:pt idx="811">
                  <c:v>1.7760000000000001E-4</c:v>
                </c:pt>
                <c:pt idx="812">
                  <c:v>1.7809999999999999E-4</c:v>
                </c:pt>
                <c:pt idx="813">
                  <c:v>1.786E-4</c:v>
                </c:pt>
                <c:pt idx="814">
                  <c:v>1.7909999999999999E-4</c:v>
                </c:pt>
                <c:pt idx="815">
                  <c:v>1.796E-4</c:v>
                </c:pt>
                <c:pt idx="816">
                  <c:v>1.8009999999999999E-4</c:v>
                </c:pt>
                <c:pt idx="817">
                  <c:v>1.806E-4</c:v>
                </c:pt>
                <c:pt idx="818">
                  <c:v>1.8110000000000001E-4</c:v>
                </c:pt>
                <c:pt idx="819">
                  <c:v>1.816E-4</c:v>
                </c:pt>
                <c:pt idx="820">
                  <c:v>1.8210000000000001E-4</c:v>
                </c:pt>
                <c:pt idx="821">
                  <c:v>1.8259999999999999E-4</c:v>
                </c:pt>
                <c:pt idx="822">
                  <c:v>1.8310000000000001E-4</c:v>
                </c:pt>
                <c:pt idx="823">
                  <c:v>1.8359999999999999E-4</c:v>
                </c:pt>
                <c:pt idx="824">
                  <c:v>1.841E-4</c:v>
                </c:pt>
                <c:pt idx="825">
                  <c:v>1.8459999999999999E-4</c:v>
                </c:pt>
                <c:pt idx="826">
                  <c:v>1.851E-4</c:v>
                </c:pt>
                <c:pt idx="827">
                  <c:v>1.8560000000000001E-4</c:v>
                </c:pt>
                <c:pt idx="828">
                  <c:v>1.861E-4</c:v>
                </c:pt>
                <c:pt idx="829">
                  <c:v>1.8660000000000001E-4</c:v>
                </c:pt>
                <c:pt idx="830">
                  <c:v>1.8709999999999999E-4</c:v>
                </c:pt>
                <c:pt idx="831">
                  <c:v>1.8760000000000001E-4</c:v>
                </c:pt>
                <c:pt idx="832">
                  <c:v>1.641E-4</c:v>
                </c:pt>
                <c:pt idx="833">
                  <c:v>1.6459999999999999E-4</c:v>
                </c:pt>
                <c:pt idx="834">
                  <c:v>1.651E-4</c:v>
                </c:pt>
                <c:pt idx="835">
                  <c:v>1.6559999999999999E-4</c:v>
                </c:pt>
                <c:pt idx="836">
                  <c:v>1.661E-4</c:v>
                </c:pt>
                <c:pt idx="837">
                  <c:v>1.6660000000000001E-4</c:v>
                </c:pt>
                <c:pt idx="838">
                  <c:v>1.672E-4</c:v>
                </c:pt>
                <c:pt idx="839">
                  <c:v>1.6770000000000001E-4</c:v>
                </c:pt>
                <c:pt idx="840">
                  <c:v>1.682E-4</c:v>
                </c:pt>
                <c:pt idx="841">
                  <c:v>1.6870000000000001E-4</c:v>
                </c:pt>
                <c:pt idx="842">
                  <c:v>1.6919999999999999E-4</c:v>
                </c:pt>
                <c:pt idx="843">
                  <c:v>1.697E-4</c:v>
                </c:pt>
                <c:pt idx="844">
                  <c:v>1.7019999999999999E-4</c:v>
                </c:pt>
                <c:pt idx="845">
                  <c:v>1.707E-4</c:v>
                </c:pt>
                <c:pt idx="846">
                  <c:v>1.7119999999999999E-4</c:v>
                </c:pt>
                <c:pt idx="847">
                  <c:v>1.717E-4</c:v>
                </c:pt>
                <c:pt idx="848">
                  <c:v>1.7229999999999999E-4</c:v>
                </c:pt>
                <c:pt idx="849">
                  <c:v>1.728E-4</c:v>
                </c:pt>
                <c:pt idx="850">
                  <c:v>1.7330000000000001E-4</c:v>
                </c:pt>
                <c:pt idx="851">
                  <c:v>1.738E-4</c:v>
                </c:pt>
                <c:pt idx="852">
                  <c:v>1.7430000000000001E-4</c:v>
                </c:pt>
                <c:pt idx="853">
                  <c:v>1.7479999999999999E-4</c:v>
                </c:pt>
                <c:pt idx="854">
                  <c:v>1.7530000000000001E-4</c:v>
                </c:pt>
                <c:pt idx="855">
                  <c:v>1.7579999999999999E-4</c:v>
                </c:pt>
                <c:pt idx="856">
                  <c:v>1.763E-4</c:v>
                </c:pt>
                <c:pt idx="857">
                  <c:v>1.7679999999999999E-4</c:v>
                </c:pt>
                <c:pt idx="858">
                  <c:v>1.773E-4</c:v>
                </c:pt>
                <c:pt idx="859">
                  <c:v>1.7780000000000001E-4</c:v>
                </c:pt>
                <c:pt idx="860">
                  <c:v>1.783E-4</c:v>
                </c:pt>
                <c:pt idx="861">
                  <c:v>1.7880000000000001E-4</c:v>
                </c:pt>
                <c:pt idx="862">
                  <c:v>1.7929999999999999E-4</c:v>
                </c:pt>
                <c:pt idx="863">
                  <c:v>1.5789999999999999E-4</c:v>
                </c:pt>
                <c:pt idx="864">
                  <c:v>1.5789999999999999E-4</c:v>
                </c:pt>
                <c:pt idx="865">
                  <c:v>1.584E-4</c:v>
                </c:pt>
                <c:pt idx="866">
                  <c:v>1.5890000000000001E-4</c:v>
                </c:pt>
                <c:pt idx="867">
                  <c:v>1.594E-4</c:v>
                </c:pt>
                <c:pt idx="868">
                  <c:v>1.5990000000000001E-4</c:v>
                </c:pt>
                <c:pt idx="869">
                  <c:v>1.604E-4</c:v>
                </c:pt>
                <c:pt idx="870">
                  <c:v>1.6090000000000001E-4</c:v>
                </c:pt>
                <c:pt idx="871">
                  <c:v>1.6139999999999999E-4</c:v>
                </c:pt>
                <c:pt idx="872">
                  <c:v>1.6190000000000001E-4</c:v>
                </c:pt>
                <c:pt idx="873">
                  <c:v>1.6239999999999999E-4</c:v>
                </c:pt>
                <c:pt idx="874">
                  <c:v>1.629E-4</c:v>
                </c:pt>
                <c:pt idx="875">
                  <c:v>1.6339999999999999E-4</c:v>
                </c:pt>
                <c:pt idx="876">
                  <c:v>1.639E-4</c:v>
                </c:pt>
                <c:pt idx="877">
                  <c:v>1.6440000000000001E-4</c:v>
                </c:pt>
                <c:pt idx="878">
                  <c:v>1.649E-4</c:v>
                </c:pt>
                <c:pt idx="879">
                  <c:v>1.6540000000000001E-4</c:v>
                </c:pt>
                <c:pt idx="880">
                  <c:v>1.6589999999999999E-4</c:v>
                </c:pt>
                <c:pt idx="881">
                  <c:v>1.663E-4</c:v>
                </c:pt>
                <c:pt idx="882">
                  <c:v>1.6670000000000001E-4</c:v>
                </c:pt>
                <c:pt idx="883">
                  <c:v>1.6699999999999999E-4</c:v>
                </c:pt>
                <c:pt idx="884">
                  <c:v>1.673E-4</c:v>
                </c:pt>
                <c:pt idx="885">
                  <c:v>1.6770000000000001E-4</c:v>
                </c:pt>
                <c:pt idx="886">
                  <c:v>1.6799999999999999E-4</c:v>
                </c:pt>
                <c:pt idx="887">
                  <c:v>1.683E-4</c:v>
                </c:pt>
                <c:pt idx="888">
                  <c:v>1.6860000000000001E-4</c:v>
                </c:pt>
                <c:pt idx="889">
                  <c:v>1.6899999999999999E-4</c:v>
                </c:pt>
                <c:pt idx="890">
                  <c:v>1.693E-4</c:v>
                </c:pt>
                <c:pt idx="891">
                  <c:v>1.696E-4</c:v>
                </c:pt>
                <c:pt idx="892">
                  <c:v>1.6990000000000001E-4</c:v>
                </c:pt>
                <c:pt idx="893">
                  <c:v>1.7029999999999999E-4</c:v>
                </c:pt>
                <c:pt idx="894">
                  <c:v>1.706E-4</c:v>
                </c:pt>
                <c:pt idx="895">
                  <c:v>1.7090000000000001E-4</c:v>
                </c:pt>
                <c:pt idx="896">
                  <c:v>1.7119999999999999E-4</c:v>
                </c:pt>
                <c:pt idx="897">
                  <c:v>1.7149999999999999E-4</c:v>
                </c:pt>
                <c:pt idx="898">
                  <c:v>1.719E-4</c:v>
                </c:pt>
                <c:pt idx="899">
                  <c:v>1.7220000000000001E-4</c:v>
                </c:pt>
                <c:pt idx="900">
                  <c:v>1.7249999999999999E-4</c:v>
                </c:pt>
                <c:pt idx="901">
                  <c:v>1.728E-4</c:v>
                </c:pt>
                <c:pt idx="902">
                  <c:v>1.517E-4</c:v>
                </c:pt>
                <c:pt idx="903">
                  <c:v>1.5200000000000001E-4</c:v>
                </c:pt>
                <c:pt idx="904">
                  <c:v>1.5229999999999999E-4</c:v>
                </c:pt>
                <c:pt idx="905">
                  <c:v>1.527E-4</c:v>
                </c:pt>
                <c:pt idx="906">
                  <c:v>1.5300000000000001E-4</c:v>
                </c:pt>
                <c:pt idx="907">
                  <c:v>1.5330000000000001E-4</c:v>
                </c:pt>
                <c:pt idx="908">
                  <c:v>1.5359999999999999E-4</c:v>
                </c:pt>
                <c:pt idx="909">
                  <c:v>1.54E-4</c:v>
                </c:pt>
                <c:pt idx="910">
                  <c:v>1.5430000000000001E-4</c:v>
                </c:pt>
                <c:pt idx="911">
                  <c:v>1.5459999999999999E-4</c:v>
                </c:pt>
                <c:pt idx="912">
                  <c:v>1.549E-4</c:v>
                </c:pt>
                <c:pt idx="913">
                  <c:v>1.552E-4</c:v>
                </c:pt>
                <c:pt idx="914">
                  <c:v>1.5550000000000001E-4</c:v>
                </c:pt>
                <c:pt idx="915">
                  <c:v>1.5589999999999999E-4</c:v>
                </c:pt>
                <c:pt idx="916">
                  <c:v>1.562E-4</c:v>
                </c:pt>
                <c:pt idx="917">
                  <c:v>1.5650000000000001E-4</c:v>
                </c:pt>
                <c:pt idx="918">
                  <c:v>1.5679999999999999E-4</c:v>
                </c:pt>
                <c:pt idx="919">
                  <c:v>1.571E-4</c:v>
                </c:pt>
                <c:pt idx="920">
                  <c:v>1.574E-4</c:v>
                </c:pt>
                <c:pt idx="921">
                  <c:v>1.5770000000000001E-4</c:v>
                </c:pt>
                <c:pt idx="922">
                  <c:v>1.5799999999999999E-4</c:v>
                </c:pt>
                <c:pt idx="923">
                  <c:v>1.583E-4</c:v>
                </c:pt>
                <c:pt idx="924">
                  <c:v>1.5860000000000001E-4</c:v>
                </c:pt>
                <c:pt idx="925">
                  <c:v>1.5890000000000001E-4</c:v>
                </c:pt>
                <c:pt idx="926">
                  <c:v>1.5919999999999999E-4</c:v>
                </c:pt>
                <c:pt idx="927">
                  <c:v>1.595E-4</c:v>
                </c:pt>
                <c:pt idx="928">
                  <c:v>1.5970000000000001E-4</c:v>
                </c:pt>
                <c:pt idx="929">
                  <c:v>1.6000000000000001E-4</c:v>
                </c:pt>
                <c:pt idx="930">
                  <c:v>1.6029999999999999E-4</c:v>
                </c:pt>
                <c:pt idx="931">
                  <c:v>1.606E-4</c:v>
                </c:pt>
                <c:pt idx="932">
                  <c:v>1.6090000000000001E-4</c:v>
                </c:pt>
                <c:pt idx="933">
                  <c:v>1.6110000000000001E-4</c:v>
                </c:pt>
                <c:pt idx="934">
                  <c:v>1.6139999999999999E-4</c:v>
                </c:pt>
                <c:pt idx="935">
                  <c:v>1.617E-4</c:v>
                </c:pt>
                <c:pt idx="936">
                  <c:v>1.6200000000000001E-4</c:v>
                </c:pt>
                <c:pt idx="937">
                  <c:v>1.6229999999999999E-4</c:v>
                </c:pt>
                <c:pt idx="938">
                  <c:v>1.6249999999999999E-4</c:v>
                </c:pt>
                <c:pt idx="939">
                  <c:v>1.628E-4</c:v>
                </c:pt>
                <c:pt idx="940">
                  <c:v>1.6310000000000001E-4</c:v>
                </c:pt>
                <c:pt idx="941">
                  <c:v>1.6339999999999999E-4</c:v>
                </c:pt>
                <c:pt idx="942">
                  <c:v>1.6359999999999999E-4</c:v>
                </c:pt>
                <c:pt idx="943">
                  <c:v>1.639E-4</c:v>
                </c:pt>
                <c:pt idx="944">
                  <c:v>1.4410000000000001E-4</c:v>
                </c:pt>
                <c:pt idx="945">
                  <c:v>1.4430000000000001E-4</c:v>
                </c:pt>
                <c:pt idx="946">
                  <c:v>1.4459999999999999E-4</c:v>
                </c:pt>
                <c:pt idx="947">
                  <c:v>1.449E-4</c:v>
                </c:pt>
                <c:pt idx="948">
                  <c:v>1.4520000000000001E-4</c:v>
                </c:pt>
                <c:pt idx="949">
                  <c:v>1.4540000000000001E-4</c:v>
                </c:pt>
                <c:pt idx="950">
                  <c:v>1.4569999999999999E-4</c:v>
                </c:pt>
                <c:pt idx="951">
                  <c:v>1.46E-4</c:v>
                </c:pt>
                <c:pt idx="952">
                  <c:v>1.4630000000000001E-4</c:v>
                </c:pt>
                <c:pt idx="953">
                  <c:v>1.4660000000000001E-4</c:v>
                </c:pt>
                <c:pt idx="954">
                  <c:v>1.4679999999999999E-4</c:v>
                </c:pt>
                <c:pt idx="955">
                  <c:v>1.471E-4</c:v>
                </c:pt>
                <c:pt idx="956">
                  <c:v>1.474E-4</c:v>
                </c:pt>
                <c:pt idx="957">
                  <c:v>1.4770000000000001E-4</c:v>
                </c:pt>
                <c:pt idx="958">
                  <c:v>1.4789999999999999E-4</c:v>
                </c:pt>
                <c:pt idx="959">
                  <c:v>1.482E-4</c:v>
                </c:pt>
                <c:pt idx="960">
                  <c:v>1.485E-4</c:v>
                </c:pt>
                <c:pt idx="961">
                  <c:v>1.4870000000000001E-4</c:v>
                </c:pt>
                <c:pt idx="962">
                  <c:v>1.4899999999999999E-4</c:v>
                </c:pt>
                <c:pt idx="963">
                  <c:v>1.493E-4</c:v>
                </c:pt>
                <c:pt idx="964">
                  <c:v>1.495E-4</c:v>
                </c:pt>
                <c:pt idx="965">
                  <c:v>1.4980000000000001E-4</c:v>
                </c:pt>
                <c:pt idx="966">
                  <c:v>1.5009999999999999E-4</c:v>
                </c:pt>
                <c:pt idx="967">
                  <c:v>1.5029999999999999E-4</c:v>
                </c:pt>
                <c:pt idx="968">
                  <c:v>1.506E-4</c:v>
                </c:pt>
                <c:pt idx="969">
                  <c:v>1.5080000000000001E-4</c:v>
                </c:pt>
                <c:pt idx="970">
                  <c:v>1.5109999999999999E-4</c:v>
                </c:pt>
                <c:pt idx="971">
                  <c:v>1.5129999999999999E-4</c:v>
                </c:pt>
                <c:pt idx="972">
                  <c:v>1.516E-4</c:v>
                </c:pt>
                <c:pt idx="973">
                  <c:v>1.518E-4</c:v>
                </c:pt>
                <c:pt idx="974">
                  <c:v>1.5210000000000001E-4</c:v>
                </c:pt>
                <c:pt idx="975">
                  <c:v>1.5229999999999999E-4</c:v>
                </c:pt>
                <c:pt idx="976">
                  <c:v>1.526E-4</c:v>
                </c:pt>
                <c:pt idx="977">
                  <c:v>1.528E-4</c:v>
                </c:pt>
                <c:pt idx="978">
                  <c:v>1.5310000000000001E-4</c:v>
                </c:pt>
                <c:pt idx="979">
                  <c:v>1.5330000000000001E-4</c:v>
                </c:pt>
                <c:pt idx="980">
                  <c:v>1.5359999999999999E-4</c:v>
                </c:pt>
                <c:pt idx="981">
                  <c:v>1.538E-4</c:v>
                </c:pt>
                <c:pt idx="982">
                  <c:v>1.5410000000000001E-4</c:v>
                </c:pt>
                <c:pt idx="983">
                  <c:v>1.5430000000000001E-4</c:v>
                </c:pt>
                <c:pt idx="984">
                  <c:v>1.5459999999999999E-4</c:v>
                </c:pt>
                <c:pt idx="985">
                  <c:v>1.548E-4</c:v>
                </c:pt>
                <c:pt idx="986">
                  <c:v>1.55E-4</c:v>
                </c:pt>
                <c:pt idx="987">
                  <c:v>1.5530000000000001E-4</c:v>
                </c:pt>
                <c:pt idx="988">
                  <c:v>1.5550000000000001E-4</c:v>
                </c:pt>
                <c:pt idx="989">
                  <c:v>1.5579999999999999E-4</c:v>
                </c:pt>
                <c:pt idx="990">
                  <c:v>1.56E-4</c:v>
                </c:pt>
                <c:pt idx="991">
                  <c:v>1.562E-4</c:v>
                </c:pt>
                <c:pt idx="992">
                  <c:v>1.5650000000000001E-4</c:v>
                </c:pt>
                <c:pt idx="993">
                  <c:v>1.5669999999999999E-4</c:v>
                </c:pt>
                <c:pt idx="994">
                  <c:v>1.426E-4</c:v>
                </c:pt>
                <c:pt idx="995">
                  <c:v>1.4210000000000001E-4</c:v>
                </c:pt>
                <c:pt idx="996">
                  <c:v>1.4229999999999999E-4</c:v>
                </c:pt>
                <c:pt idx="997">
                  <c:v>1.4249999999999999E-4</c:v>
                </c:pt>
                <c:pt idx="998">
                  <c:v>1.428E-4</c:v>
                </c:pt>
                <c:pt idx="999">
                  <c:v>1.4300000000000001E-4</c:v>
                </c:pt>
                <c:pt idx="1000">
                  <c:v>1.4320000000000001E-4</c:v>
                </c:pt>
                <c:pt idx="1001">
                  <c:v>1.4349999999999999E-4</c:v>
                </c:pt>
                <c:pt idx="1002">
                  <c:v>1.437E-4</c:v>
                </c:pt>
                <c:pt idx="1003">
                  <c:v>1.439E-4</c:v>
                </c:pt>
                <c:pt idx="1004">
                  <c:v>1.4410000000000001E-4</c:v>
                </c:pt>
                <c:pt idx="1005">
                  <c:v>1.4440000000000001E-4</c:v>
                </c:pt>
                <c:pt idx="1006">
                  <c:v>1.4459999999999999E-4</c:v>
                </c:pt>
                <c:pt idx="1007">
                  <c:v>1.448E-4</c:v>
                </c:pt>
                <c:pt idx="1008">
                  <c:v>1.45E-4</c:v>
                </c:pt>
                <c:pt idx="1009">
                  <c:v>1.4530000000000001E-4</c:v>
                </c:pt>
                <c:pt idx="1010">
                  <c:v>1.4550000000000001E-4</c:v>
                </c:pt>
                <c:pt idx="1011">
                  <c:v>1.4569999999999999E-4</c:v>
                </c:pt>
                <c:pt idx="1012">
                  <c:v>1.459E-4</c:v>
                </c:pt>
                <c:pt idx="1013">
                  <c:v>1.462E-4</c:v>
                </c:pt>
                <c:pt idx="1014">
                  <c:v>1.4640000000000001E-4</c:v>
                </c:pt>
                <c:pt idx="1015">
                  <c:v>1.4660000000000001E-4</c:v>
                </c:pt>
                <c:pt idx="1016">
                  <c:v>1.4679999999999999E-4</c:v>
                </c:pt>
                <c:pt idx="1017">
                  <c:v>1.47E-4</c:v>
                </c:pt>
                <c:pt idx="1018">
                  <c:v>1.472E-4</c:v>
                </c:pt>
                <c:pt idx="1019">
                  <c:v>1.4750000000000001E-4</c:v>
                </c:pt>
                <c:pt idx="1020">
                  <c:v>1.4770000000000001E-4</c:v>
                </c:pt>
                <c:pt idx="1021">
                  <c:v>1.4789999999999999E-4</c:v>
                </c:pt>
                <c:pt idx="1022">
                  <c:v>1.4809999999999999E-4</c:v>
                </c:pt>
                <c:pt idx="1023">
                  <c:v>1.483E-4</c:v>
                </c:pt>
                <c:pt idx="1024">
                  <c:v>1.485E-4</c:v>
                </c:pt>
                <c:pt idx="1025">
                  <c:v>1.4870000000000001E-4</c:v>
                </c:pt>
                <c:pt idx="1026">
                  <c:v>1.4889999999999999E-4</c:v>
                </c:pt>
                <c:pt idx="1027">
                  <c:v>1.4909999999999999E-4</c:v>
                </c:pt>
                <c:pt idx="1028">
                  <c:v>1.493E-4</c:v>
                </c:pt>
                <c:pt idx="1029">
                  <c:v>1.495E-4</c:v>
                </c:pt>
                <c:pt idx="1030">
                  <c:v>1.4970000000000001E-4</c:v>
                </c:pt>
                <c:pt idx="1031">
                  <c:v>1.4990000000000001E-4</c:v>
                </c:pt>
                <c:pt idx="1032">
                  <c:v>1.5009999999999999E-4</c:v>
                </c:pt>
                <c:pt idx="1033">
                  <c:v>1.5029999999999999E-4</c:v>
                </c:pt>
                <c:pt idx="1034">
                  <c:v>1.505E-4</c:v>
                </c:pt>
                <c:pt idx="1035">
                  <c:v>1.507E-4</c:v>
                </c:pt>
                <c:pt idx="1036">
                  <c:v>1.5090000000000001E-4</c:v>
                </c:pt>
                <c:pt idx="1037">
                  <c:v>1.3569999999999999E-4</c:v>
                </c:pt>
                <c:pt idx="1038">
                  <c:v>1.359E-4</c:v>
                </c:pt>
                <c:pt idx="1039">
                  <c:v>1.361E-4</c:v>
                </c:pt>
                <c:pt idx="1040">
                  <c:v>1.3630000000000001E-4</c:v>
                </c:pt>
                <c:pt idx="1041">
                  <c:v>1.3650000000000001E-4</c:v>
                </c:pt>
                <c:pt idx="1042">
                  <c:v>1.3669999999999999E-4</c:v>
                </c:pt>
                <c:pt idx="1043">
                  <c:v>1.3689999999999999E-4</c:v>
                </c:pt>
                <c:pt idx="1044">
                  <c:v>1.371E-4</c:v>
                </c:pt>
                <c:pt idx="1045">
                  <c:v>1.373E-4</c:v>
                </c:pt>
                <c:pt idx="1046">
                  <c:v>1.3750000000000001E-4</c:v>
                </c:pt>
                <c:pt idx="1047">
                  <c:v>1.3770000000000001E-4</c:v>
                </c:pt>
                <c:pt idx="1048">
                  <c:v>1.3789999999999999E-4</c:v>
                </c:pt>
                <c:pt idx="1049">
                  <c:v>1.381E-4</c:v>
                </c:pt>
                <c:pt idx="1050">
                  <c:v>1.383E-4</c:v>
                </c:pt>
                <c:pt idx="1051">
                  <c:v>1.3850000000000001E-4</c:v>
                </c:pt>
                <c:pt idx="1052">
                  <c:v>1.3870000000000001E-4</c:v>
                </c:pt>
                <c:pt idx="1053">
                  <c:v>1.3889999999999999E-4</c:v>
                </c:pt>
                <c:pt idx="1054">
                  <c:v>1.3899999999999999E-4</c:v>
                </c:pt>
                <c:pt idx="1055">
                  <c:v>1.392E-4</c:v>
                </c:pt>
                <c:pt idx="1056">
                  <c:v>1.394E-4</c:v>
                </c:pt>
                <c:pt idx="1057">
                  <c:v>1.3960000000000001E-4</c:v>
                </c:pt>
                <c:pt idx="1058">
                  <c:v>1.3980000000000001E-4</c:v>
                </c:pt>
                <c:pt idx="1059">
                  <c:v>1.3999999999999999E-4</c:v>
                </c:pt>
                <c:pt idx="1060">
                  <c:v>1.4019999999999999E-4</c:v>
                </c:pt>
                <c:pt idx="1061">
                  <c:v>1.404E-4</c:v>
                </c:pt>
                <c:pt idx="1062">
                  <c:v>1.405E-4</c:v>
                </c:pt>
                <c:pt idx="1063">
                  <c:v>1.407E-4</c:v>
                </c:pt>
                <c:pt idx="1064">
                  <c:v>1.4090000000000001E-4</c:v>
                </c:pt>
                <c:pt idx="1065">
                  <c:v>1.4109999999999999E-4</c:v>
                </c:pt>
                <c:pt idx="1066">
                  <c:v>1.4129999999999999E-4</c:v>
                </c:pt>
                <c:pt idx="1067">
                  <c:v>1.4139999999999999E-4</c:v>
                </c:pt>
                <c:pt idx="1068">
                  <c:v>1.416E-4</c:v>
                </c:pt>
                <c:pt idx="1069">
                  <c:v>1.418E-4</c:v>
                </c:pt>
                <c:pt idx="1070">
                  <c:v>1.4200000000000001E-4</c:v>
                </c:pt>
                <c:pt idx="1071">
                  <c:v>1.4210000000000001E-4</c:v>
                </c:pt>
                <c:pt idx="1072">
                  <c:v>1.4229999999999999E-4</c:v>
                </c:pt>
                <c:pt idx="1073">
                  <c:v>1.4249999999999999E-4</c:v>
                </c:pt>
                <c:pt idx="1074">
                  <c:v>1.426E-4</c:v>
                </c:pt>
                <c:pt idx="1075">
                  <c:v>1.428E-4</c:v>
                </c:pt>
                <c:pt idx="1076">
                  <c:v>1.4300000000000001E-4</c:v>
                </c:pt>
                <c:pt idx="1077">
                  <c:v>1.4310000000000001E-4</c:v>
                </c:pt>
                <c:pt idx="1078">
                  <c:v>1.4329999999999999E-4</c:v>
                </c:pt>
                <c:pt idx="1079">
                  <c:v>1.4349999999999999E-4</c:v>
                </c:pt>
                <c:pt idx="1080">
                  <c:v>1.4359999999999999E-4</c:v>
                </c:pt>
                <c:pt idx="1081">
                  <c:v>1.438E-4</c:v>
                </c:pt>
                <c:pt idx="1082">
                  <c:v>1.439E-4</c:v>
                </c:pt>
                <c:pt idx="1083">
                  <c:v>1.4410000000000001E-4</c:v>
                </c:pt>
                <c:pt idx="1084">
                  <c:v>1.4420000000000001E-4</c:v>
                </c:pt>
                <c:pt idx="1085">
                  <c:v>1.4440000000000001E-4</c:v>
                </c:pt>
                <c:pt idx="1086">
                  <c:v>1.4449999999999999E-4</c:v>
                </c:pt>
                <c:pt idx="1087">
                  <c:v>1.4469999999999999E-4</c:v>
                </c:pt>
                <c:pt idx="1088">
                  <c:v>1.448E-4</c:v>
                </c:pt>
                <c:pt idx="1089">
                  <c:v>1.45E-4</c:v>
                </c:pt>
                <c:pt idx="1090">
                  <c:v>1.451E-4</c:v>
                </c:pt>
                <c:pt idx="1091">
                  <c:v>1.4520000000000001E-4</c:v>
                </c:pt>
                <c:pt idx="1092">
                  <c:v>1.2799999999999999E-4</c:v>
                </c:pt>
                <c:pt idx="1093">
                  <c:v>1.282E-4</c:v>
                </c:pt>
                <c:pt idx="1094">
                  <c:v>1.283E-4</c:v>
                </c:pt>
                <c:pt idx="1095">
                  <c:v>1.2850000000000001E-4</c:v>
                </c:pt>
                <c:pt idx="1096">
                  <c:v>1.2870000000000001E-4</c:v>
                </c:pt>
                <c:pt idx="1097">
                  <c:v>1.2889999999999999E-4</c:v>
                </c:pt>
                <c:pt idx="1098">
                  <c:v>1.2909999999999999E-4</c:v>
                </c:pt>
                <c:pt idx="1099">
                  <c:v>1.293E-4</c:v>
                </c:pt>
                <c:pt idx="1100">
                  <c:v>1.295E-4</c:v>
                </c:pt>
                <c:pt idx="1101">
                  <c:v>1.2970000000000001E-4</c:v>
                </c:pt>
                <c:pt idx="1102">
                  <c:v>1.2980000000000001E-4</c:v>
                </c:pt>
                <c:pt idx="1103">
                  <c:v>1.2999999999999999E-4</c:v>
                </c:pt>
                <c:pt idx="1104">
                  <c:v>1.3019999999999999E-4</c:v>
                </c:pt>
                <c:pt idx="1105">
                  <c:v>1.304E-4</c:v>
                </c:pt>
                <c:pt idx="1106">
                  <c:v>1.306E-4</c:v>
                </c:pt>
                <c:pt idx="1107">
                  <c:v>1.3070000000000001E-4</c:v>
                </c:pt>
                <c:pt idx="1108">
                  <c:v>1.3090000000000001E-4</c:v>
                </c:pt>
                <c:pt idx="1109">
                  <c:v>1.3109999999999999E-4</c:v>
                </c:pt>
                <c:pt idx="1110">
                  <c:v>1.3129999999999999E-4</c:v>
                </c:pt>
                <c:pt idx="1111">
                  <c:v>1.315E-4</c:v>
                </c:pt>
                <c:pt idx="1112">
                  <c:v>1.316E-4</c:v>
                </c:pt>
                <c:pt idx="1113">
                  <c:v>1.3180000000000001E-4</c:v>
                </c:pt>
                <c:pt idx="1114">
                  <c:v>1.3200000000000001E-4</c:v>
                </c:pt>
                <c:pt idx="1115">
                  <c:v>1.3219999999999999E-4</c:v>
                </c:pt>
                <c:pt idx="1116">
                  <c:v>1.3239999999999999E-4</c:v>
                </c:pt>
                <c:pt idx="1117">
                  <c:v>1.325E-4</c:v>
                </c:pt>
                <c:pt idx="1118">
                  <c:v>1.327E-4</c:v>
                </c:pt>
                <c:pt idx="1119">
                  <c:v>1.329E-4</c:v>
                </c:pt>
                <c:pt idx="1120">
                  <c:v>1.3300000000000001E-4</c:v>
                </c:pt>
                <c:pt idx="1121">
                  <c:v>1.3320000000000001E-4</c:v>
                </c:pt>
                <c:pt idx="1122">
                  <c:v>1.3339999999999999E-4</c:v>
                </c:pt>
                <c:pt idx="1123">
                  <c:v>1.3359999999999999E-4</c:v>
                </c:pt>
                <c:pt idx="1124">
                  <c:v>1.337E-4</c:v>
                </c:pt>
                <c:pt idx="1125">
                  <c:v>1.339E-4</c:v>
                </c:pt>
                <c:pt idx="1126">
                  <c:v>1.3410000000000001E-4</c:v>
                </c:pt>
                <c:pt idx="1127">
                  <c:v>1.3420000000000001E-4</c:v>
                </c:pt>
                <c:pt idx="1128">
                  <c:v>1.3439999999999999E-4</c:v>
                </c:pt>
                <c:pt idx="1129">
                  <c:v>1.3449999999999999E-4</c:v>
                </c:pt>
                <c:pt idx="1130">
                  <c:v>1.3469999999999999E-4</c:v>
                </c:pt>
                <c:pt idx="1131">
                  <c:v>1.349E-4</c:v>
                </c:pt>
                <c:pt idx="1132">
                  <c:v>1.35E-4</c:v>
                </c:pt>
                <c:pt idx="1133">
                  <c:v>1.3520000000000001E-4</c:v>
                </c:pt>
                <c:pt idx="1134">
                  <c:v>1.3530000000000001E-4</c:v>
                </c:pt>
                <c:pt idx="1135">
                  <c:v>1.3549999999999999E-4</c:v>
                </c:pt>
                <c:pt idx="1136">
                  <c:v>1.3569999999999999E-4</c:v>
                </c:pt>
                <c:pt idx="1137">
                  <c:v>1.3579999999999999E-4</c:v>
                </c:pt>
                <c:pt idx="1138">
                  <c:v>1.36E-4</c:v>
                </c:pt>
                <c:pt idx="1139">
                  <c:v>1.361E-4</c:v>
                </c:pt>
                <c:pt idx="1140">
                  <c:v>1.3630000000000001E-4</c:v>
                </c:pt>
                <c:pt idx="1141">
                  <c:v>1.3640000000000001E-4</c:v>
                </c:pt>
                <c:pt idx="1142">
                  <c:v>1.3660000000000001E-4</c:v>
                </c:pt>
                <c:pt idx="1143">
                  <c:v>1.3669999999999999E-4</c:v>
                </c:pt>
                <c:pt idx="1144">
                  <c:v>1.3689999999999999E-4</c:v>
                </c:pt>
                <c:pt idx="1145">
                  <c:v>1.37E-4</c:v>
                </c:pt>
                <c:pt idx="1146">
                  <c:v>1.372E-4</c:v>
                </c:pt>
                <c:pt idx="1147">
                  <c:v>1.373E-4</c:v>
                </c:pt>
                <c:pt idx="1148">
                  <c:v>1.3750000000000001E-4</c:v>
                </c:pt>
                <c:pt idx="1149">
                  <c:v>1.3760000000000001E-4</c:v>
                </c:pt>
                <c:pt idx="1150">
                  <c:v>1.3770000000000001E-4</c:v>
                </c:pt>
                <c:pt idx="1151">
                  <c:v>1.3789999999999999E-4</c:v>
                </c:pt>
                <c:pt idx="1152">
                  <c:v>1.2219999999999999E-4</c:v>
                </c:pt>
                <c:pt idx="1153">
                  <c:v>1.2229999999999999E-4</c:v>
                </c:pt>
                <c:pt idx="1154">
                  <c:v>1.225E-4</c:v>
                </c:pt>
                <c:pt idx="1155">
                  <c:v>1.226E-4</c:v>
                </c:pt>
                <c:pt idx="1156">
                  <c:v>1.228E-4</c:v>
                </c:pt>
                <c:pt idx="1157">
                  <c:v>1.2300000000000001E-4</c:v>
                </c:pt>
                <c:pt idx="1158">
                  <c:v>1.2310000000000001E-4</c:v>
                </c:pt>
                <c:pt idx="1159">
                  <c:v>1.2329999999999999E-4</c:v>
                </c:pt>
                <c:pt idx="1160">
                  <c:v>1.2339999999999999E-4</c:v>
                </c:pt>
                <c:pt idx="1161">
                  <c:v>1.236E-4</c:v>
                </c:pt>
                <c:pt idx="1162">
                  <c:v>1.237E-4</c:v>
                </c:pt>
                <c:pt idx="1163">
                  <c:v>1.239E-4</c:v>
                </c:pt>
                <c:pt idx="1164">
                  <c:v>1.2400000000000001E-4</c:v>
                </c:pt>
                <c:pt idx="1165">
                  <c:v>1.2420000000000001E-4</c:v>
                </c:pt>
                <c:pt idx="1166">
                  <c:v>1.2430000000000001E-4</c:v>
                </c:pt>
                <c:pt idx="1167">
                  <c:v>1.2449999999999999E-4</c:v>
                </c:pt>
                <c:pt idx="1168">
                  <c:v>1.2459999999999999E-4</c:v>
                </c:pt>
                <c:pt idx="1169">
                  <c:v>1.248E-4</c:v>
                </c:pt>
                <c:pt idx="1170">
                  <c:v>1.249E-4</c:v>
                </c:pt>
                <c:pt idx="1171">
                  <c:v>1.25E-4</c:v>
                </c:pt>
                <c:pt idx="1172">
                  <c:v>1.2520000000000001E-4</c:v>
                </c:pt>
                <c:pt idx="1173">
                  <c:v>1.2530000000000001E-4</c:v>
                </c:pt>
                <c:pt idx="1174">
                  <c:v>1.2549999999999999E-4</c:v>
                </c:pt>
                <c:pt idx="1175">
                  <c:v>1.2559999999999999E-4</c:v>
                </c:pt>
                <c:pt idx="1176">
                  <c:v>1.2579999999999999E-4</c:v>
                </c:pt>
                <c:pt idx="1177">
                  <c:v>1.259E-4</c:v>
                </c:pt>
                <c:pt idx="1178">
                  <c:v>1.26E-4</c:v>
                </c:pt>
                <c:pt idx="1179">
                  <c:v>1.262E-4</c:v>
                </c:pt>
                <c:pt idx="1180">
                  <c:v>1.2630000000000001E-4</c:v>
                </c:pt>
                <c:pt idx="1181">
                  <c:v>1.2640000000000001E-4</c:v>
                </c:pt>
                <c:pt idx="1182">
                  <c:v>1.2659999999999999E-4</c:v>
                </c:pt>
                <c:pt idx="1183">
                  <c:v>1.2669999999999999E-4</c:v>
                </c:pt>
                <c:pt idx="1184">
                  <c:v>1.2679999999999999E-4</c:v>
                </c:pt>
                <c:pt idx="1185">
                  <c:v>1.27E-4</c:v>
                </c:pt>
                <c:pt idx="1186">
                  <c:v>1.271E-4</c:v>
                </c:pt>
                <c:pt idx="1187">
                  <c:v>1.272E-4</c:v>
                </c:pt>
                <c:pt idx="1188">
                  <c:v>1.2740000000000001E-4</c:v>
                </c:pt>
                <c:pt idx="1189">
                  <c:v>1.2750000000000001E-4</c:v>
                </c:pt>
                <c:pt idx="1190">
                  <c:v>1.2760000000000001E-4</c:v>
                </c:pt>
                <c:pt idx="1191">
                  <c:v>1.2769999999999999E-4</c:v>
                </c:pt>
                <c:pt idx="1192">
                  <c:v>1.2789999999999999E-4</c:v>
                </c:pt>
                <c:pt idx="1193">
                  <c:v>1.2799999999999999E-4</c:v>
                </c:pt>
                <c:pt idx="1194">
                  <c:v>1.281E-4</c:v>
                </c:pt>
                <c:pt idx="1195">
                  <c:v>1.282E-4</c:v>
                </c:pt>
                <c:pt idx="1196">
                  <c:v>1.284E-4</c:v>
                </c:pt>
                <c:pt idx="1197">
                  <c:v>1.2850000000000001E-4</c:v>
                </c:pt>
                <c:pt idx="1198">
                  <c:v>1.2860000000000001E-4</c:v>
                </c:pt>
                <c:pt idx="1199">
                  <c:v>1.2870000000000001E-4</c:v>
                </c:pt>
                <c:pt idx="1200">
                  <c:v>1.2879999999999999E-4</c:v>
                </c:pt>
                <c:pt idx="1201">
                  <c:v>1.2899999999999999E-4</c:v>
                </c:pt>
                <c:pt idx="1202">
                  <c:v>1.2909999999999999E-4</c:v>
                </c:pt>
                <c:pt idx="1203">
                  <c:v>1.292E-4</c:v>
                </c:pt>
                <c:pt idx="1204">
                  <c:v>1.293E-4</c:v>
                </c:pt>
                <c:pt idx="1205">
                  <c:v>1.294E-4</c:v>
                </c:pt>
                <c:pt idx="1206">
                  <c:v>1.295E-4</c:v>
                </c:pt>
                <c:pt idx="1207">
                  <c:v>1.2960000000000001E-4</c:v>
                </c:pt>
                <c:pt idx="1208">
                  <c:v>1.2970000000000001E-4</c:v>
                </c:pt>
                <c:pt idx="1209">
                  <c:v>1.2980000000000001E-4</c:v>
                </c:pt>
                <c:pt idx="1210">
                  <c:v>1.2990000000000001E-4</c:v>
                </c:pt>
                <c:pt idx="1211">
                  <c:v>1.2999999999999999E-4</c:v>
                </c:pt>
                <c:pt idx="1212">
                  <c:v>1.3009999999999999E-4</c:v>
                </c:pt>
                <c:pt idx="1213">
                  <c:v>1.3019999999999999E-4</c:v>
                </c:pt>
                <c:pt idx="1214">
                  <c:v>1.303E-4</c:v>
                </c:pt>
                <c:pt idx="1215">
                  <c:v>1.304E-4</c:v>
                </c:pt>
                <c:pt idx="1216">
                  <c:v>1.305E-4</c:v>
                </c:pt>
                <c:pt idx="1217">
                  <c:v>1.306E-4</c:v>
                </c:pt>
                <c:pt idx="1218">
                  <c:v>1.3070000000000001E-4</c:v>
                </c:pt>
                <c:pt idx="1219">
                  <c:v>1.3080000000000001E-4</c:v>
                </c:pt>
                <c:pt idx="1220">
                  <c:v>1.3090000000000001E-4</c:v>
                </c:pt>
                <c:pt idx="1221">
                  <c:v>1.3100000000000001E-4</c:v>
                </c:pt>
                <c:pt idx="1222">
                  <c:v>1.3109999999999999E-4</c:v>
                </c:pt>
                <c:pt idx="1223">
                  <c:v>1.3119999999999999E-4</c:v>
                </c:pt>
                <c:pt idx="1224">
                  <c:v>1.3129999999999999E-4</c:v>
                </c:pt>
                <c:pt idx="1225">
                  <c:v>1.314E-4</c:v>
                </c:pt>
                <c:pt idx="1226">
                  <c:v>1.314E-4</c:v>
                </c:pt>
                <c:pt idx="1227">
                  <c:v>1.16E-4</c:v>
                </c:pt>
                <c:pt idx="1228">
                  <c:v>1.161E-4</c:v>
                </c:pt>
                <c:pt idx="1229">
                  <c:v>1.1620000000000001E-4</c:v>
                </c:pt>
                <c:pt idx="1230">
                  <c:v>1.1629999999999999E-4</c:v>
                </c:pt>
                <c:pt idx="1231">
                  <c:v>1.165E-4</c:v>
                </c:pt>
                <c:pt idx="1232">
                  <c:v>1.166E-4</c:v>
                </c:pt>
                <c:pt idx="1233">
                  <c:v>1.167E-4</c:v>
                </c:pt>
                <c:pt idx="1234">
                  <c:v>1.1680000000000001E-4</c:v>
                </c:pt>
                <c:pt idx="1235">
                  <c:v>1.169E-4</c:v>
                </c:pt>
                <c:pt idx="1236">
                  <c:v>1.17E-4</c:v>
                </c:pt>
                <c:pt idx="1237">
                  <c:v>1.172E-4</c:v>
                </c:pt>
                <c:pt idx="1238">
                  <c:v>1.1730000000000001E-4</c:v>
                </c:pt>
                <c:pt idx="1239">
                  <c:v>1.1739999999999999E-4</c:v>
                </c:pt>
                <c:pt idx="1240">
                  <c:v>1.175E-4</c:v>
                </c:pt>
                <c:pt idx="1241">
                  <c:v>1.176E-4</c:v>
                </c:pt>
                <c:pt idx="1242">
                  <c:v>1.177E-4</c:v>
                </c:pt>
                <c:pt idx="1243">
                  <c:v>1.178E-4</c:v>
                </c:pt>
                <c:pt idx="1244">
                  <c:v>1.1790000000000001E-4</c:v>
                </c:pt>
                <c:pt idx="1245">
                  <c:v>1.181E-4</c:v>
                </c:pt>
                <c:pt idx="1246">
                  <c:v>1.182E-4</c:v>
                </c:pt>
                <c:pt idx="1247">
                  <c:v>1.183E-4</c:v>
                </c:pt>
                <c:pt idx="1248">
                  <c:v>1.184E-4</c:v>
                </c:pt>
                <c:pt idx="1249">
                  <c:v>1.1849999999999999E-4</c:v>
                </c:pt>
                <c:pt idx="1250">
                  <c:v>1.186E-4</c:v>
                </c:pt>
                <c:pt idx="1251">
                  <c:v>1.187E-4</c:v>
                </c:pt>
                <c:pt idx="1252">
                  <c:v>1.188E-4</c:v>
                </c:pt>
                <c:pt idx="1253">
                  <c:v>1.189E-4</c:v>
                </c:pt>
                <c:pt idx="1254">
                  <c:v>1.1900000000000001E-4</c:v>
                </c:pt>
                <c:pt idx="1255">
                  <c:v>1.1909999999999999E-4</c:v>
                </c:pt>
                <c:pt idx="1256">
                  <c:v>1.192E-4</c:v>
                </c:pt>
                <c:pt idx="1257">
                  <c:v>1.193E-4</c:v>
                </c:pt>
                <c:pt idx="1258">
                  <c:v>1.194E-4</c:v>
                </c:pt>
                <c:pt idx="1259">
                  <c:v>1.195E-4</c:v>
                </c:pt>
                <c:pt idx="1260">
                  <c:v>1.1959999999999999E-4</c:v>
                </c:pt>
                <c:pt idx="1261">
                  <c:v>1.197E-4</c:v>
                </c:pt>
                <c:pt idx="1262">
                  <c:v>1.198E-4</c:v>
                </c:pt>
                <c:pt idx="1263">
                  <c:v>1.199E-4</c:v>
                </c:pt>
                <c:pt idx="1264">
                  <c:v>1.2E-4</c:v>
                </c:pt>
                <c:pt idx="1265">
                  <c:v>1.2010000000000001E-4</c:v>
                </c:pt>
                <c:pt idx="1266">
                  <c:v>1.2019999999999999E-4</c:v>
                </c:pt>
                <c:pt idx="1267">
                  <c:v>1.203E-4</c:v>
                </c:pt>
                <c:pt idx="1268">
                  <c:v>1.204E-4</c:v>
                </c:pt>
                <c:pt idx="1269">
                  <c:v>1.205E-4</c:v>
                </c:pt>
                <c:pt idx="1270">
                  <c:v>1.206E-4</c:v>
                </c:pt>
                <c:pt idx="1271">
                  <c:v>1.2070000000000001E-4</c:v>
                </c:pt>
                <c:pt idx="1272">
                  <c:v>1.2070000000000001E-4</c:v>
                </c:pt>
                <c:pt idx="1273">
                  <c:v>1.208E-4</c:v>
                </c:pt>
                <c:pt idx="1274">
                  <c:v>1.209E-4</c:v>
                </c:pt>
                <c:pt idx="1275">
                  <c:v>1.21E-4</c:v>
                </c:pt>
                <c:pt idx="1276">
                  <c:v>1.211E-4</c:v>
                </c:pt>
                <c:pt idx="1277">
                  <c:v>1.2120000000000001E-4</c:v>
                </c:pt>
                <c:pt idx="1278">
                  <c:v>1.2129999999999999E-4</c:v>
                </c:pt>
                <c:pt idx="1279">
                  <c:v>1.2129999999999999E-4</c:v>
                </c:pt>
                <c:pt idx="1280">
                  <c:v>1.214E-4</c:v>
                </c:pt>
                <c:pt idx="1281">
                  <c:v>1.215E-4</c:v>
                </c:pt>
                <c:pt idx="1282">
                  <c:v>1.216E-4</c:v>
                </c:pt>
                <c:pt idx="1283">
                  <c:v>1.217E-4</c:v>
                </c:pt>
                <c:pt idx="1284">
                  <c:v>1.2180000000000001E-4</c:v>
                </c:pt>
                <c:pt idx="1285">
                  <c:v>1.2180000000000001E-4</c:v>
                </c:pt>
                <c:pt idx="1286">
                  <c:v>1.219E-4</c:v>
                </c:pt>
                <c:pt idx="1287">
                  <c:v>1.22E-4</c:v>
                </c:pt>
                <c:pt idx="1288">
                  <c:v>1.2210000000000001E-4</c:v>
                </c:pt>
                <c:pt idx="1289">
                  <c:v>1.2210000000000001E-4</c:v>
                </c:pt>
                <c:pt idx="1290">
                  <c:v>1.2219999999999999E-4</c:v>
                </c:pt>
                <c:pt idx="1291">
                  <c:v>1.2229999999999999E-4</c:v>
                </c:pt>
                <c:pt idx="1292">
                  <c:v>1.2229999999999999E-4</c:v>
                </c:pt>
                <c:pt idx="1293">
                  <c:v>1.2239999999999999E-4</c:v>
                </c:pt>
                <c:pt idx="1294">
                  <c:v>1.225E-4</c:v>
                </c:pt>
                <c:pt idx="1295">
                  <c:v>1.225E-4</c:v>
                </c:pt>
                <c:pt idx="1296">
                  <c:v>1.226E-4</c:v>
                </c:pt>
                <c:pt idx="1297">
                  <c:v>1.227E-4</c:v>
                </c:pt>
                <c:pt idx="1298">
                  <c:v>1.227E-4</c:v>
                </c:pt>
                <c:pt idx="1299">
                  <c:v>1.228E-4</c:v>
                </c:pt>
                <c:pt idx="1300">
                  <c:v>1.2290000000000001E-4</c:v>
                </c:pt>
                <c:pt idx="1301">
                  <c:v>1.2290000000000001E-4</c:v>
                </c:pt>
                <c:pt idx="1302">
                  <c:v>1.2300000000000001E-4</c:v>
                </c:pt>
                <c:pt idx="1303">
                  <c:v>1.2300000000000001E-4</c:v>
                </c:pt>
                <c:pt idx="1304">
                  <c:v>1.2310000000000001E-4</c:v>
                </c:pt>
                <c:pt idx="1305">
                  <c:v>1.2310000000000001E-4</c:v>
                </c:pt>
                <c:pt idx="1306">
                  <c:v>1.2320000000000001E-4</c:v>
                </c:pt>
                <c:pt idx="1307">
                  <c:v>1.2320000000000001E-4</c:v>
                </c:pt>
                <c:pt idx="1308">
                  <c:v>1.2329999999999999E-4</c:v>
                </c:pt>
                <c:pt idx="1309">
                  <c:v>1.2329999999999999E-4</c:v>
                </c:pt>
                <c:pt idx="1310">
                  <c:v>1.161E-4</c:v>
                </c:pt>
                <c:pt idx="1311">
                  <c:v>1.161E-4</c:v>
                </c:pt>
                <c:pt idx="1312">
                  <c:v>1.1620000000000001E-4</c:v>
                </c:pt>
                <c:pt idx="1313">
                  <c:v>1.1620000000000001E-4</c:v>
                </c:pt>
                <c:pt idx="1314">
                  <c:v>1.1629999999999999E-4</c:v>
                </c:pt>
                <c:pt idx="1315">
                  <c:v>1.1629999999999999E-4</c:v>
                </c:pt>
                <c:pt idx="1316">
                  <c:v>1.1629999999999999E-4</c:v>
                </c:pt>
                <c:pt idx="1317">
                  <c:v>1.164E-4</c:v>
                </c:pt>
                <c:pt idx="1318">
                  <c:v>1.164E-4</c:v>
                </c:pt>
                <c:pt idx="1319">
                  <c:v>1.164E-4</c:v>
                </c:pt>
                <c:pt idx="1320">
                  <c:v>1.165E-4</c:v>
                </c:pt>
                <c:pt idx="1321">
                  <c:v>1.165E-4</c:v>
                </c:pt>
                <c:pt idx="1322">
                  <c:v>1.165E-4</c:v>
                </c:pt>
                <c:pt idx="1323">
                  <c:v>1.166E-4</c:v>
                </c:pt>
                <c:pt idx="1324">
                  <c:v>1.166E-4</c:v>
                </c:pt>
                <c:pt idx="1325">
                  <c:v>1.166E-4</c:v>
                </c:pt>
                <c:pt idx="1326">
                  <c:v>1.166E-4</c:v>
                </c:pt>
                <c:pt idx="1327">
                  <c:v>1.167E-4</c:v>
                </c:pt>
                <c:pt idx="1328">
                  <c:v>1.167E-4</c:v>
                </c:pt>
                <c:pt idx="1329">
                  <c:v>1.167E-4</c:v>
                </c:pt>
                <c:pt idx="1330">
                  <c:v>1.167E-4</c:v>
                </c:pt>
                <c:pt idx="1331">
                  <c:v>1.1680000000000001E-4</c:v>
                </c:pt>
                <c:pt idx="1332">
                  <c:v>1.1680000000000001E-4</c:v>
                </c:pt>
                <c:pt idx="1333">
                  <c:v>1.1680000000000001E-4</c:v>
                </c:pt>
                <c:pt idx="1334">
                  <c:v>1.1680000000000001E-4</c:v>
                </c:pt>
                <c:pt idx="1335">
                  <c:v>1.1680000000000001E-4</c:v>
                </c:pt>
                <c:pt idx="1336">
                  <c:v>1.1680000000000001E-4</c:v>
                </c:pt>
                <c:pt idx="1337">
                  <c:v>1.1680000000000001E-4</c:v>
                </c:pt>
                <c:pt idx="1338">
                  <c:v>1.169E-4</c:v>
                </c:pt>
                <c:pt idx="1339">
                  <c:v>1.169E-4</c:v>
                </c:pt>
                <c:pt idx="1340">
                  <c:v>1.169E-4</c:v>
                </c:pt>
                <c:pt idx="1341">
                  <c:v>1.169E-4</c:v>
                </c:pt>
                <c:pt idx="1342">
                  <c:v>1.169E-4</c:v>
                </c:pt>
                <c:pt idx="1343">
                  <c:v>1.169E-4</c:v>
                </c:pt>
                <c:pt idx="1344">
                  <c:v>1.169E-4</c:v>
                </c:pt>
                <c:pt idx="1345">
                  <c:v>1.169E-4</c:v>
                </c:pt>
                <c:pt idx="1346">
                  <c:v>1.169E-4</c:v>
                </c:pt>
                <c:pt idx="1347">
                  <c:v>1.169E-4</c:v>
                </c:pt>
                <c:pt idx="1348">
                  <c:v>1.169E-4</c:v>
                </c:pt>
                <c:pt idx="1349">
                  <c:v>1.169E-4</c:v>
                </c:pt>
                <c:pt idx="1350">
                  <c:v>1.169E-4</c:v>
                </c:pt>
                <c:pt idx="1351">
                  <c:v>1.169E-4</c:v>
                </c:pt>
                <c:pt idx="1352">
                  <c:v>1.169E-4</c:v>
                </c:pt>
                <c:pt idx="1353">
                  <c:v>1.169E-4</c:v>
                </c:pt>
                <c:pt idx="1354">
                  <c:v>1.169E-4</c:v>
                </c:pt>
                <c:pt idx="1355">
                  <c:v>1.169E-4</c:v>
                </c:pt>
                <c:pt idx="1356">
                  <c:v>1.169E-4</c:v>
                </c:pt>
                <c:pt idx="1357">
                  <c:v>1.169E-4</c:v>
                </c:pt>
                <c:pt idx="1358">
                  <c:v>1.169E-4</c:v>
                </c:pt>
                <c:pt idx="1359">
                  <c:v>1.169E-4</c:v>
                </c:pt>
                <c:pt idx="1360">
                  <c:v>1.169E-4</c:v>
                </c:pt>
                <c:pt idx="1361">
                  <c:v>1.169E-4</c:v>
                </c:pt>
                <c:pt idx="1362">
                  <c:v>1.1680000000000001E-4</c:v>
                </c:pt>
                <c:pt idx="1363">
                  <c:v>1.1680000000000001E-4</c:v>
                </c:pt>
                <c:pt idx="1364">
                  <c:v>1.1680000000000001E-4</c:v>
                </c:pt>
                <c:pt idx="1365">
                  <c:v>1.1680000000000001E-4</c:v>
                </c:pt>
                <c:pt idx="1366">
                  <c:v>1.1680000000000001E-4</c:v>
                </c:pt>
                <c:pt idx="1367">
                  <c:v>1.1680000000000001E-4</c:v>
                </c:pt>
                <c:pt idx="1368">
                  <c:v>1.167E-4</c:v>
                </c:pt>
                <c:pt idx="1369">
                  <c:v>1.167E-4</c:v>
                </c:pt>
                <c:pt idx="1370">
                  <c:v>1.167E-4</c:v>
                </c:pt>
                <c:pt idx="1371">
                  <c:v>1.167E-4</c:v>
                </c:pt>
                <c:pt idx="1372">
                  <c:v>1.166E-4</c:v>
                </c:pt>
                <c:pt idx="1373">
                  <c:v>1.166E-4</c:v>
                </c:pt>
                <c:pt idx="1374">
                  <c:v>1.166E-4</c:v>
                </c:pt>
                <c:pt idx="1375">
                  <c:v>1.166E-4</c:v>
                </c:pt>
                <c:pt idx="1376">
                  <c:v>1.165E-4</c:v>
                </c:pt>
                <c:pt idx="1377">
                  <c:v>1.165E-4</c:v>
                </c:pt>
                <c:pt idx="1378">
                  <c:v>1.164E-4</c:v>
                </c:pt>
                <c:pt idx="1379">
                  <c:v>1.164E-4</c:v>
                </c:pt>
                <c:pt idx="1380">
                  <c:v>1.164E-4</c:v>
                </c:pt>
                <c:pt idx="1381">
                  <c:v>1.1629999999999999E-4</c:v>
                </c:pt>
                <c:pt idx="1382">
                  <c:v>1.1629999999999999E-4</c:v>
                </c:pt>
                <c:pt idx="1383">
                  <c:v>1.1620000000000001E-4</c:v>
                </c:pt>
                <c:pt idx="1384">
                  <c:v>1.1620000000000001E-4</c:v>
                </c:pt>
                <c:pt idx="1385">
                  <c:v>1.161E-4</c:v>
                </c:pt>
                <c:pt idx="1386">
                  <c:v>1.161E-4</c:v>
                </c:pt>
                <c:pt idx="1387">
                  <c:v>1.16E-4</c:v>
                </c:pt>
                <c:pt idx="1388">
                  <c:v>1.159E-4</c:v>
                </c:pt>
                <c:pt idx="1389">
                  <c:v>1.159E-4</c:v>
                </c:pt>
                <c:pt idx="1390">
                  <c:v>1.158E-4</c:v>
                </c:pt>
                <c:pt idx="1391">
                  <c:v>1.1569999999999999E-4</c:v>
                </c:pt>
                <c:pt idx="1392">
                  <c:v>1.1569999999999999E-4</c:v>
                </c:pt>
                <c:pt idx="1393">
                  <c:v>1.156E-4</c:v>
                </c:pt>
                <c:pt idx="1394">
                  <c:v>1.155E-4</c:v>
                </c:pt>
                <c:pt idx="1395">
                  <c:v>1.155E-4</c:v>
                </c:pt>
                <c:pt idx="1396">
                  <c:v>1.154E-4</c:v>
                </c:pt>
                <c:pt idx="1397">
                  <c:v>1.153E-4</c:v>
                </c:pt>
                <c:pt idx="1398">
                  <c:v>1.153E-4</c:v>
                </c:pt>
                <c:pt idx="1399">
                  <c:v>1.1519999999999999E-4</c:v>
                </c:pt>
                <c:pt idx="1400">
                  <c:v>1.1510000000000001E-4</c:v>
                </c:pt>
                <c:pt idx="1401">
                  <c:v>1.15E-4</c:v>
                </c:pt>
                <c:pt idx="1402">
                  <c:v>1.15E-4</c:v>
                </c:pt>
                <c:pt idx="1403">
                  <c:v>1.149E-4</c:v>
                </c:pt>
                <c:pt idx="1404">
                  <c:v>1.148E-4</c:v>
                </c:pt>
                <c:pt idx="1405">
                  <c:v>1.148E-4</c:v>
                </c:pt>
                <c:pt idx="1406">
                  <c:v>1.147E-4</c:v>
                </c:pt>
                <c:pt idx="1407">
                  <c:v>1.1459999999999999E-4</c:v>
                </c:pt>
                <c:pt idx="1408">
                  <c:v>1.145E-4</c:v>
                </c:pt>
                <c:pt idx="1409">
                  <c:v>1.145E-4</c:v>
                </c:pt>
                <c:pt idx="1410">
                  <c:v>1.144E-4</c:v>
                </c:pt>
                <c:pt idx="1411">
                  <c:v>1.143E-4</c:v>
                </c:pt>
                <c:pt idx="1412">
                  <c:v>1.142E-4</c:v>
                </c:pt>
                <c:pt idx="1413">
                  <c:v>1.142E-4</c:v>
                </c:pt>
                <c:pt idx="1414">
                  <c:v>1.141E-4</c:v>
                </c:pt>
                <c:pt idx="1415">
                  <c:v>1.1400000000000001E-4</c:v>
                </c:pt>
                <c:pt idx="1416">
                  <c:v>1.1400000000000001E-4</c:v>
                </c:pt>
                <c:pt idx="1417">
                  <c:v>1.139E-4</c:v>
                </c:pt>
                <c:pt idx="1418">
                  <c:v>1.138E-4</c:v>
                </c:pt>
                <c:pt idx="1419">
                  <c:v>1.138E-4</c:v>
                </c:pt>
                <c:pt idx="1420">
                  <c:v>1.137E-4</c:v>
                </c:pt>
                <c:pt idx="1421">
                  <c:v>1.136E-4</c:v>
                </c:pt>
                <c:pt idx="1422">
                  <c:v>1.1349999999999999E-4</c:v>
                </c:pt>
                <c:pt idx="1423">
                  <c:v>1.1349999999999999E-4</c:v>
                </c:pt>
                <c:pt idx="1424">
                  <c:v>1.1340000000000001E-4</c:v>
                </c:pt>
                <c:pt idx="1425">
                  <c:v>1.133E-4</c:v>
                </c:pt>
                <c:pt idx="1426">
                  <c:v>1.132E-4</c:v>
                </c:pt>
                <c:pt idx="1427">
                  <c:v>1.132E-4</c:v>
                </c:pt>
                <c:pt idx="1428">
                  <c:v>1.131E-4</c:v>
                </c:pt>
                <c:pt idx="1429">
                  <c:v>1.13E-4</c:v>
                </c:pt>
                <c:pt idx="1430">
                  <c:v>1.13E-4</c:v>
                </c:pt>
                <c:pt idx="1431">
                  <c:v>1.1290000000000001E-4</c:v>
                </c:pt>
                <c:pt idx="1432">
                  <c:v>1.128E-4</c:v>
                </c:pt>
                <c:pt idx="1433">
                  <c:v>1.127E-4</c:v>
                </c:pt>
                <c:pt idx="1434">
                  <c:v>1.127E-4</c:v>
                </c:pt>
                <c:pt idx="1435">
                  <c:v>1.126E-4</c:v>
                </c:pt>
                <c:pt idx="1436">
                  <c:v>1.125E-4</c:v>
                </c:pt>
                <c:pt idx="1437">
                  <c:v>1.1239999999999999E-4</c:v>
                </c:pt>
                <c:pt idx="1438">
                  <c:v>1.1239999999999999E-4</c:v>
                </c:pt>
                <c:pt idx="1439">
                  <c:v>1.1230000000000001E-4</c:v>
                </c:pt>
                <c:pt idx="1440">
                  <c:v>1.122E-4</c:v>
                </c:pt>
                <c:pt idx="1441">
                  <c:v>1.122E-4</c:v>
                </c:pt>
                <c:pt idx="1442">
                  <c:v>1.121E-4</c:v>
                </c:pt>
                <c:pt idx="1443">
                  <c:v>1.12E-4</c:v>
                </c:pt>
                <c:pt idx="1444">
                  <c:v>1.119E-4</c:v>
                </c:pt>
                <c:pt idx="1445">
                  <c:v>1.1179999999999999E-4</c:v>
                </c:pt>
                <c:pt idx="1446">
                  <c:v>1.117E-4</c:v>
                </c:pt>
                <c:pt idx="1447">
                  <c:v>1.116E-4</c:v>
                </c:pt>
                <c:pt idx="1448">
                  <c:v>1.115E-4</c:v>
                </c:pt>
                <c:pt idx="1449">
                  <c:v>1.114E-4</c:v>
                </c:pt>
                <c:pt idx="1450">
                  <c:v>1.114E-4</c:v>
                </c:pt>
                <c:pt idx="1451">
                  <c:v>1.1129999999999999E-4</c:v>
                </c:pt>
                <c:pt idx="1452">
                  <c:v>1.1120000000000001E-4</c:v>
                </c:pt>
                <c:pt idx="1453">
                  <c:v>1.111E-4</c:v>
                </c:pt>
                <c:pt idx="1454">
                  <c:v>1.11E-4</c:v>
                </c:pt>
                <c:pt idx="1455">
                  <c:v>1.109E-4</c:v>
                </c:pt>
                <c:pt idx="1456">
                  <c:v>1.108E-4</c:v>
                </c:pt>
                <c:pt idx="1457">
                  <c:v>1.1069999999999999E-4</c:v>
                </c:pt>
                <c:pt idx="1458">
                  <c:v>1.106E-4</c:v>
                </c:pt>
                <c:pt idx="1459">
                  <c:v>1.106E-4</c:v>
                </c:pt>
                <c:pt idx="1460">
                  <c:v>1.105E-4</c:v>
                </c:pt>
                <c:pt idx="1461">
                  <c:v>1.104E-4</c:v>
                </c:pt>
                <c:pt idx="1462">
                  <c:v>1.103E-4</c:v>
                </c:pt>
                <c:pt idx="1463">
                  <c:v>1.102E-4</c:v>
                </c:pt>
                <c:pt idx="1464">
                  <c:v>1.1010000000000001E-4</c:v>
                </c:pt>
                <c:pt idx="1465">
                  <c:v>1.1E-4</c:v>
                </c:pt>
                <c:pt idx="1466">
                  <c:v>1.099E-4</c:v>
                </c:pt>
                <c:pt idx="1467">
                  <c:v>1.098E-4</c:v>
                </c:pt>
                <c:pt idx="1468">
                  <c:v>1.098E-4</c:v>
                </c:pt>
                <c:pt idx="1469">
                  <c:v>1.097E-4</c:v>
                </c:pt>
                <c:pt idx="1470">
                  <c:v>1.0959999999999999E-4</c:v>
                </c:pt>
                <c:pt idx="1471">
                  <c:v>1.0950000000000001E-4</c:v>
                </c:pt>
                <c:pt idx="1472">
                  <c:v>1.094E-4</c:v>
                </c:pt>
                <c:pt idx="1473">
                  <c:v>1.093E-4</c:v>
                </c:pt>
                <c:pt idx="1474">
                  <c:v>1.092E-4</c:v>
                </c:pt>
                <c:pt idx="1475">
                  <c:v>1.092E-4</c:v>
                </c:pt>
                <c:pt idx="1476">
                  <c:v>1.091E-4</c:v>
                </c:pt>
                <c:pt idx="1477">
                  <c:v>1.0900000000000001E-4</c:v>
                </c:pt>
                <c:pt idx="1478">
                  <c:v>1.089E-4</c:v>
                </c:pt>
                <c:pt idx="1479">
                  <c:v>1.088E-4</c:v>
                </c:pt>
                <c:pt idx="1480">
                  <c:v>1.087E-4</c:v>
                </c:pt>
                <c:pt idx="1481">
                  <c:v>1.086E-4</c:v>
                </c:pt>
                <c:pt idx="1482">
                  <c:v>1.0849999999999999E-4</c:v>
                </c:pt>
                <c:pt idx="1483">
                  <c:v>1.0849999999999999E-4</c:v>
                </c:pt>
                <c:pt idx="1484">
                  <c:v>1.0840000000000001E-4</c:v>
                </c:pt>
                <c:pt idx="1485">
                  <c:v>1.083E-4</c:v>
                </c:pt>
                <c:pt idx="1486">
                  <c:v>1.082E-4</c:v>
                </c:pt>
                <c:pt idx="1487">
                  <c:v>1.081E-4</c:v>
                </c:pt>
                <c:pt idx="1488">
                  <c:v>1.08E-4</c:v>
                </c:pt>
                <c:pt idx="1489">
                  <c:v>1.0789999999999999E-4</c:v>
                </c:pt>
                <c:pt idx="1490">
                  <c:v>1.0789999999999999E-4</c:v>
                </c:pt>
                <c:pt idx="1491">
                  <c:v>1.078E-4</c:v>
                </c:pt>
                <c:pt idx="1492">
                  <c:v>1.077E-4</c:v>
                </c:pt>
                <c:pt idx="1493">
                  <c:v>1.076E-4</c:v>
                </c:pt>
                <c:pt idx="1494">
                  <c:v>1.075E-4</c:v>
                </c:pt>
                <c:pt idx="1495">
                  <c:v>1.0739999999999999E-4</c:v>
                </c:pt>
                <c:pt idx="1496">
                  <c:v>1.0739999999999999E-4</c:v>
                </c:pt>
                <c:pt idx="1497">
                  <c:v>1.0730000000000001E-4</c:v>
                </c:pt>
                <c:pt idx="1498">
                  <c:v>1.072E-4</c:v>
                </c:pt>
                <c:pt idx="1499">
                  <c:v>1.071E-4</c:v>
                </c:pt>
                <c:pt idx="1500">
                  <c:v>1.07E-4</c:v>
                </c:pt>
                <c:pt idx="1501">
                  <c:v>1.069E-4</c:v>
                </c:pt>
                <c:pt idx="1502">
                  <c:v>1.0679999999999999E-4</c:v>
                </c:pt>
                <c:pt idx="1503">
                  <c:v>1.0679999999999999E-4</c:v>
                </c:pt>
                <c:pt idx="1504">
                  <c:v>1.0670000000000001E-4</c:v>
                </c:pt>
                <c:pt idx="1505">
                  <c:v>1.066E-4</c:v>
                </c:pt>
                <c:pt idx="1506">
                  <c:v>1.065E-4</c:v>
                </c:pt>
                <c:pt idx="1507">
                  <c:v>1.064E-4</c:v>
                </c:pt>
                <c:pt idx="1508">
                  <c:v>1.064E-4</c:v>
                </c:pt>
                <c:pt idx="1509">
                  <c:v>1.063E-4</c:v>
                </c:pt>
                <c:pt idx="1510">
                  <c:v>1.0620000000000001E-4</c:v>
                </c:pt>
                <c:pt idx="1511">
                  <c:v>1.061E-4</c:v>
                </c:pt>
                <c:pt idx="1512">
                  <c:v>1.06E-4</c:v>
                </c:pt>
                <c:pt idx="1513">
                  <c:v>1.059E-4</c:v>
                </c:pt>
                <c:pt idx="1514">
                  <c:v>1.059E-4</c:v>
                </c:pt>
                <c:pt idx="1515">
                  <c:v>1.058E-4</c:v>
                </c:pt>
                <c:pt idx="1516">
                  <c:v>1.0569999999999999E-4</c:v>
                </c:pt>
                <c:pt idx="1517">
                  <c:v>1.0560000000000001E-4</c:v>
                </c:pt>
                <c:pt idx="1518">
                  <c:v>1.055E-4</c:v>
                </c:pt>
                <c:pt idx="1519">
                  <c:v>1.054E-4</c:v>
                </c:pt>
                <c:pt idx="1520">
                  <c:v>1.054E-4</c:v>
                </c:pt>
                <c:pt idx="1521">
                  <c:v>1.053E-4</c:v>
                </c:pt>
                <c:pt idx="1522">
                  <c:v>1.052E-4</c:v>
                </c:pt>
                <c:pt idx="1523">
                  <c:v>1.0509999999999999E-4</c:v>
                </c:pt>
                <c:pt idx="1524">
                  <c:v>1.05E-4</c:v>
                </c:pt>
                <c:pt idx="1525">
                  <c:v>1.05E-4</c:v>
                </c:pt>
                <c:pt idx="1526">
                  <c:v>1.049E-4</c:v>
                </c:pt>
                <c:pt idx="1527">
                  <c:v>1.048E-4</c:v>
                </c:pt>
                <c:pt idx="1528">
                  <c:v>1.047E-4</c:v>
                </c:pt>
                <c:pt idx="1529">
                  <c:v>1.0459999999999999E-4</c:v>
                </c:pt>
                <c:pt idx="1530">
                  <c:v>1.0459999999999999E-4</c:v>
                </c:pt>
                <c:pt idx="1531">
                  <c:v>1.0450000000000001E-4</c:v>
                </c:pt>
                <c:pt idx="1532">
                  <c:v>1.044E-4</c:v>
                </c:pt>
                <c:pt idx="1533">
                  <c:v>1.043E-4</c:v>
                </c:pt>
                <c:pt idx="1534">
                  <c:v>1.042E-4</c:v>
                </c:pt>
                <c:pt idx="1535">
                  <c:v>1.042E-4</c:v>
                </c:pt>
                <c:pt idx="1536">
                  <c:v>1.041E-4</c:v>
                </c:pt>
                <c:pt idx="1537">
                  <c:v>1.0399999999999999E-4</c:v>
                </c:pt>
                <c:pt idx="1538">
                  <c:v>1.039E-4</c:v>
                </c:pt>
                <c:pt idx="1539">
                  <c:v>1.038E-4</c:v>
                </c:pt>
                <c:pt idx="1540">
                  <c:v>1.038E-4</c:v>
                </c:pt>
                <c:pt idx="1541">
                  <c:v>1.037E-4</c:v>
                </c:pt>
                <c:pt idx="1542">
                  <c:v>1.036E-4</c:v>
                </c:pt>
                <c:pt idx="1543">
                  <c:v>1.0349999999999999E-4</c:v>
                </c:pt>
                <c:pt idx="1544">
                  <c:v>1.0340000000000001E-4</c:v>
                </c:pt>
                <c:pt idx="1545">
                  <c:v>1.0340000000000001E-4</c:v>
                </c:pt>
                <c:pt idx="1546">
                  <c:v>1.033E-4</c:v>
                </c:pt>
                <c:pt idx="1547">
                  <c:v>1.032E-4</c:v>
                </c:pt>
                <c:pt idx="1548">
                  <c:v>1.031E-4</c:v>
                </c:pt>
                <c:pt idx="1549">
                  <c:v>1.03E-4</c:v>
                </c:pt>
                <c:pt idx="1550">
                  <c:v>1.03E-4</c:v>
                </c:pt>
                <c:pt idx="1551">
                  <c:v>1.0289999999999999E-4</c:v>
                </c:pt>
                <c:pt idx="1552">
                  <c:v>1.0280000000000001E-4</c:v>
                </c:pt>
                <c:pt idx="1553">
                  <c:v>1.027E-4</c:v>
                </c:pt>
                <c:pt idx="1554">
                  <c:v>1.027E-4</c:v>
                </c:pt>
                <c:pt idx="1555">
                  <c:v>1.026E-4</c:v>
                </c:pt>
                <c:pt idx="1556">
                  <c:v>1.025E-4</c:v>
                </c:pt>
                <c:pt idx="1557">
                  <c:v>1.024E-4</c:v>
                </c:pt>
                <c:pt idx="1558">
                  <c:v>1.0230000000000001E-4</c:v>
                </c:pt>
                <c:pt idx="1559">
                  <c:v>1.0230000000000001E-4</c:v>
                </c:pt>
                <c:pt idx="1560">
                  <c:v>1.022E-4</c:v>
                </c:pt>
                <c:pt idx="1561">
                  <c:v>1.021E-4</c:v>
                </c:pt>
                <c:pt idx="1562">
                  <c:v>1.02E-4</c:v>
                </c:pt>
                <c:pt idx="1563">
                  <c:v>1.02E-4</c:v>
                </c:pt>
                <c:pt idx="1564">
                  <c:v>1.019E-4</c:v>
                </c:pt>
                <c:pt idx="1565">
                  <c:v>1.0179999999999999E-4</c:v>
                </c:pt>
                <c:pt idx="1566">
                  <c:v>1.0170000000000001E-4</c:v>
                </c:pt>
                <c:pt idx="1567">
                  <c:v>1.0170000000000001E-4</c:v>
                </c:pt>
                <c:pt idx="1568">
                  <c:v>1.016E-4</c:v>
                </c:pt>
                <c:pt idx="1569">
                  <c:v>1.015E-4</c:v>
                </c:pt>
                <c:pt idx="1570">
                  <c:v>1.014E-4</c:v>
                </c:pt>
                <c:pt idx="1571">
                  <c:v>1.013E-4</c:v>
                </c:pt>
                <c:pt idx="1572">
                  <c:v>1.013E-4</c:v>
                </c:pt>
                <c:pt idx="1573">
                  <c:v>1.0119999999999999E-4</c:v>
                </c:pt>
                <c:pt idx="1574">
                  <c:v>1.011E-4</c:v>
                </c:pt>
                <c:pt idx="1575">
                  <c:v>1.011E-4</c:v>
                </c:pt>
                <c:pt idx="1576">
                  <c:v>1.01E-4</c:v>
                </c:pt>
                <c:pt idx="1577">
                  <c:v>1.009E-4</c:v>
                </c:pt>
                <c:pt idx="1578">
                  <c:v>1.008E-4</c:v>
                </c:pt>
                <c:pt idx="1579">
                  <c:v>1.008E-4</c:v>
                </c:pt>
                <c:pt idx="1580">
                  <c:v>1.0069999999999999E-4</c:v>
                </c:pt>
                <c:pt idx="1581">
                  <c:v>1.0060000000000001E-4</c:v>
                </c:pt>
                <c:pt idx="1582">
                  <c:v>1.0060000000000001E-4</c:v>
                </c:pt>
                <c:pt idx="1583">
                  <c:v>1.005E-4</c:v>
                </c:pt>
                <c:pt idx="1584">
                  <c:v>1.004E-4</c:v>
                </c:pt>
                <c:pt idx="1585">
                  <c:v>1.003E-4</c:v>
                </c:pt>
                <c:pt idx="1586">
                  <c:v>1.003E-4</c:v>
                </c:pt>
                <c:pt idx="1587">
                  <c:v>1.002E-4</c:v>
                </c:pt>
                <c:pt idx="1588">
                  <c:v>1.0009999999999999E-4</c:v>
                </c:pt>
                <c:pt idx="1589">
                  <c:v>1E-4</c:v>
                </c:pt>
                <c:pt idx="1590">
                  <c:v>1E-4</c:v>
                </c:pt>
                <c:pt idx="1591">
                  <c:v>9.9900000000000002E-5</c:v>
                </c:pt>
                <c:pt idx="1592">
                  <c:v>9.98E-5</c:v>
                </c:pt>
                <c:pt idx="1593">
                  <c:v>9.9699999999999998E-5</c:v>
                </c:pt>
                <c:pt idx="1594">
                  <c:v>9.9699999999999998E-5</c:v>
                </c:pt>
                <c:pt idx="1595">
                  <c:v>9.9599999999999995E-5</c:v>
                </c:pt>
                <c:pt idx="1596">
                  <c:v>9.9500000000000006E-5</c:v>
                </c:pt>
                <c:pt idx="1597">
                  <c:v>9.9500000000000006E-5</c:v>
                </c:pt>
                <c:pt idx="1598">
                  <c:v>9.9400000000000004E-5</c:v>
                </c:pt>
                <c:pt idx="1599">
                  <c:v>9.9300000000000001E-5</c:v>
                </c:pt>
                <c:pt idx="1600">
                  <c:v>9.9300000000000001E-5</c:v>
                </c:pt>
                <c:pt idx="1601">
                  <c:v>9.9199999999999999E-5</c:v>
                </c:pt>
                <c:pt idx="1602">
                  <c:v>9.9099999999999996E-5</c:v>
                </c:pt>
                <c:pt idx="1603">
                  <c:v>9.8999999999999994E-5</c:v>
                </c:pt>
                <c:pt idx="1604">
                  <c:v>9.8999999999999994E-5</c:v>
                </c:pt>
                <c:pt idx="1605">
                  <c:v>9.8900000000000005E-5</c:v>
                </c:pt>
                <c:pt idx="1606">
                  <c:v>9.8800000000000003E-5</c:v>
                </c:pt>
                <c:pt idx="1607">
                  <c:v>9.87E-5</c:v>
                </c:pt>
                <c:pt idx="1608">
                  <c:v>9.87E-5</c:v>
                </c:pt>
                <c:pt idx="1609">
                  <c:v>9.8599999999999998E-5</c:v>
                </c:pt>
                <c:pt idx="1610">
                  <c:v>9.8499999999999995E-5</c:v>
                </c:pt>
                <c:pt idx="1611">
                  <c:v>9.8499999999999995E-5</c:v>
                </c:pt>
                <c:pt idx="1612">
                  <c:v>9.8400000000000007E-5</c:v>
                </c:pt>
                <c:pt idx="1613">
                  <c:v>9.8300000000000004E-5</c:v>
                </c:pt>
                <c:pt idx="1614">
                  <c:v>9.8300000000000004E-5</c:v>
                </c:pt>
                <c:pt idx="1615">
                  <c:v>9.8200000000000002E-5</c:v>
                </c:pt>
                <c:pt idx="1616">
                  <c:v>9.8099999999999999E-5</c:v>
                </c:pt>
                <c:pt idx="1617">
                  <c:v>9.8099999999999999E-5</c:v>
                </c:pt>
                <c:pt idx="1618">
                  <c:v>9.7999999999999997E-5</c:v>
                </c:pt>
                <c:pt idx="1619">
                  <c:v>9.7899999999999994E-5</c:v>
                </c:pt>
                <c:pt idx="1620">
                  <c:v>9.7800000000000006E-5</c:v>
                </c:pt>
                <c:pt idx="1621">
                  <c:v>9.7800000000000006E-5</c:v>
                </c:pt>
                <c:pt idx="1622">
                  <c:v>9.7700000000000003E-5</c:v>
                </c:pt>
                <c:pt idx="1623">
                  <c:v>9.7600000000000001E-5</c:v>
                </c:pt>
                <c:pt idx="1624">
                  <c:v>9.7600000000000001E-5</c:v>
                </c:pt>
                <c:pt idx="1625">
                  <c:v>9.7499999999999998E-5</c:v>
                </c:pt>
                <c:pt idx="1626">
                  <c:v>9.7399999999999996E-5</c:v>
                </c:pt>
                <c:pt idx="1627">
                  <c:v>9.7399999999999996E-5</c:v>
                </c:pt>
                <c:pt idx="1628">
                  <c:v>9.7299999999999993E-5</c:v>
                </c:pt>
                <c:pt idx="1629">
                  <c:v>9.7200000000000004E-5</c:v>
                </c:pt>
                <c:pt idx="1630">
                  <c:v>9.7200000000000004E-5</c:v>
                </c:pt>
                <c:pt idx="1631">
                  <c:v>9.7100000000000002E-5</c:v>
                </c:pt>
                <c:pt idx="1632">
                  <c:v>9.7E-5</c:v>
                </c:pt>
                <c:pt idx="1633">
                  <c:v>9.6899999999999997E-5</c:v>
                </c:pt>
                <c:pt idx="1634">
                  <c:v>9.6899999999999997E-5</c:v>
                </c:pt>
                <c:pt idx="1635">
                  <c:v>9.6799999999999995E-5</c:v>
                </c:pt>
                <c:pt idx="1636">
                  <c:v>9.6700000000000006E-5</c:v>
                </c:pt>
                <c:pt idx="1637">
                  <c:v>9.6700000000000006E-5</c:v>
                </c:pt>
                <c:pt idx="1638">
                  <c:v>9.6600000000000003E-5</c:v>
                </c:pt>
                <c:pt idx="1639">
                  <c:v>9.6500000000000001E-5</c:v>
                </c:pt>
                <c:pt idx="1640">
                  <c:v>9.6500000000000001E-5</c:v>
                </c:pt>
                <c:pt idx="1641">
                  <c:v>9.6399999999999999E-5</c:v>
                </c:pt>
                <c:pt idx="1642">
                  <c:v>9.6299999999999996E-5</c:v>
                </c:pt>
                <c:pt idx="1643">
                  <c:v>9.6299999999999996E-5</c:v>
                </c:pt>
                <c:pt idx="1644">
                  <c:v>9.6199999999999994E-5</c:v>
                </c:pt>
                <c:pt idx="1645">
                  <c:v>9.6100000000000005E-5</c:v>
                </c:pt>
                <c:pt idx="1646">
                  <c:v>9.6100000000000005E-5</c:v>
                </c:pt>
                <c:pt idx="1647">
                  <c:v>9.6000000000000002E-5</c:v>
                </c:pt>
                <c:pt idx="1648">
                  <c:v>9.59E-5</c:v>
                </c:pt>
                <c:pt idx="1649">
                  <c:v>9.59E-5</c:v>
                </c:pt>
                <c:pt idx="1650">
                  <c:v>9.5799999999999998E-5</c:v>
                </c:pt>
                <c:pt idx="1651">
                  <c:v>9.5699999999999995E-5</c:v>
                </c:pt>
                <c:pt idx="1652">
                  <c:v>9.5699999999999995E-5</c:v>
                </c:pt>
                <c:pt idx="1653">
                  <c:v>9.5600000000000006E-5</c:v>
                </c:pt>
                <c:pt idx="1654">
                  <c:v>9.5500000000000004E-5</c:v>
                </c:pt>
                <c:pt idx="1655">
                  <c:v>9.5500000000000004E-5</c:v>
                </c:pt>
                <c:pt idx="1656">
                  <c:v>9.5400000000000001E-5</c:v>
                </c:pt>
                <c:pt idx="1657">
                  <c:v>9.5299999999999999E-5</c:v>
                </c:pt>
                <c:pt idx="1658">
                  <c:v>9.5299999999999999E-5</c:v>
                </c:pt>
                <c:pt idx="1659">
                  <c:v>9.5199999999999997E-5</c:v>
                </c:pt>
                <c:pt idx="1660">
                  <c:v>9.5099999999999994E-5</c:v>
                </c:pt>
                <c:pt idx="1661">
                  <c:v>9.5099999999999994E-5</c:v>
                </c:pt>
                <c:pt idx="1662">
                  <c:v>9.5000000000000005E-5</c:v>
                </c:pt>
                <c:pt idx="1663">
                  <c:v>9.4900000000000003E-5</c:v>
                </c:pt>
                <c:pt idx="1664">
                  <c:v>9.4900000000000003E-5</c:v>
                </c:pt>
                <c:pt idx="1665">
                  <c:v>9.48E-5</c:v>
                </c:pt>
                <c:pt idx="1666">
                  <c:v>9.4699999999999998E-5</c:v>
                </c:pt>
                <c:pt idx="1667">
                  <c:v>9.4699999999999998E-5</c:v>
                </c:pt>
                <c:pt idx="1668">
                  <c:v>9.4599999999999996E-5</c:v>
                </c:pt>
                <c:pt idx="1669">
                  <c:v>9.4500000000000007E-5</c:v>
                </c:pt>
                <c:pt idx="1670">
                  <c:v>9.4500000000000007E-5</c:v>
                </c:pt>
                <c:pt idx="1671">
                  <c:v>9.4400000000000004E-5</c:v>
                </c:pt>
                <c:pt idx="1672">
                  <c:v>9.4400000000000004E-5</c:v>
                </c:pt>
                <c:pt idx="1673">
                  <c:v>9.4300000000000002E-5</c:v>
                </c:pt>
                <c:pt idx="1674">
                  <c:v>9.4199999999999999E-5</c:v>
                </c:pt>
                <c:pt idx="1675">
                  <c:v>9.4199999999999999E-5</c:v>
                </c:pt>
                <c:pt idx="1676">
                  <c:v>9.4099999999999997E-5</c:v>
                </c:pt>
                <c:pt idx="1677">
                  <c:v>9.3999999999999994E-5</c:v>
                </c:pt>
                <c:pt idx="1678">
                  <c:v>9.3999999999999994E-5</c:v>
                </c:pt>
                <c:pt idx="1679">
                  <c:v>9.3900000000000006E-5</c:v>
                </c:pt>
                <c:pt idx="1680">
                  <c:v>9.3800000000000003E-5</c:v>
                </c:pt>
                <c:pt idx="1681">
                  <c:v>9.3800000000000003E-5</c:v>
                </c:pt>
                <c:pt idx="1682">
                  <c:v>9.3700000000000001E-5</c:v>
                </c:pt>
                <c:pt idx="1683">
                  <c:v>9.3599999999999998E-5</c:v>
                </c:pt>
                <c:pt idx="1684">
                  <c:v>9.3599999999999998E-5</c:v>
                </c:pt>
                <c:pt idx="1685">
                  <c:v>9.3499999999999996E-5</c:v>
                </c:pt>
                <c:pt idx="1686">
                  <c:v>9.3399999999999993E-5</c:v>
                </c:pt>
                <c:pt idx="1687">
                  <c:v>9.3399999999999993E-5</c:v>
                </c:pt>
                <c:pt idx="1688">
                  <c:v>9.3300000000000005E-5</c:v>
                </c:pt>
                <c:pt idx="1689">
                  <c:v>9.3300000000000005E-5</c:v>
                </c:pt>
                <c:pt idx="1690">
                  <c:v>9.3200000000000002E-5</c:v>
                </c:pt>
                <c:pt idx="1691">
                  <c:v>9.31E-5</c:v>
                </c:pt>
                <c:pt idx="1692">
                  <c:v>9.2999999999999997E-5</c:v>
                </c:pt>
                <c:pt idx="1693">
                  <c:v>9.2999999999999997E-5</c:v>
                </c:pt>
                <c:pt idx="1694">
                  <c:v>9.2899999999999995E-5</c:v>
                </c:pt>
                <c:pt idx="1695">
                  <c:v>9.2899999999999995E-5</c:v>
                </c:pt>
                <c:pt idx="1696">
                  <c:v>9.2800000000000006E-5</c:v>
                </c:pt>
                <c:pt idx="1697">
                  <c:v>9.2700000000000004E-5</c:v>
                </c:pt>
                <c:pt idx="1698">
                  <c:v>9.2700000000000004E-5</c:v>
                </c:pt>
                <c:pt idx="1699">
                  <c:v>9.2600000000000001E-5</c:v>
                </c:pt>
                <c:pt idx="1700">
                  <c:v>9.2499999999999999E-5</c:v>
                </c:pt>
                <c:pt idx="1701">
                  <c:v>9.2499999999999999E-5</c:v>
                </c:pt>
                <c:pt idx="1702">
                  <c:v>9.2399999999999996E-5</c:v>
                </c:pt>
                <c:pt idx="1703">
                  <c:v>9.2399999999999996E-5</c:v>
                </c:pt>
                <c:pt idx="1704">
                  <c:v>9.2299999999999994E-5</c:v>
                </c:pt>
                <c:pt idx="1705">
                  <c:v>9.2200000000000005E-5</c:v>
                </c:pt>
                <c:pt idx="1706">
                  <c:v>9.2200000000000005E-5</c:v>
                </c:pt>
                <c:pt idx="1707">
                  <c:v>9.2100000000000003E-5</c:v>
                </c:pt>
                <c:pt idx="1708">
                  <c:v>9.2E-5</c:v>
                </c:pt>
                <c:pt idx="1709">
                  <c:v>9.2E-5</c:v>
                </c:pt>
                <c:pt idx="1710">
                  <c:v>9.1899999999999998E-5</c:v>
                </c:pt>
                <c:pt idx="1711">
                  <c:v>9.1899999999999998E-5</c:v>
                </c:pt>
                <c:pt idx="1712">
                  <c:v>9.1799999999999995E-5</c:v>
                </c:pt>
                <c:pt idx="1713">
                  <c:v>9.1700000000000006E-5</c:v>
                </c:pt>
                <c:pt idx="1714">
                  <c:v>9.1700000000000006E-5</c:v>
                </c:pt>
                <c:pt idx="1715">
                  <c:v>9.1600000000000004E-5</c:v>
                </c:pt>
                <c:pt idx="1716">
                  <c:v>9.1500000000000001E-5</c:v>
                </c:pt>
                <c:pt idx="1717">
                  <c:v>9.1500000000000001E-5</c:v>
                </c:pt>
                <c:pt idx="1718">
                  <c:v>9.1399999999999999E-5</c:v>
                </c:pt>
                <c:pt idx="1719">
                  <c:v>9.1399999999999999E-5</c:v>
                </c:pt>
                <c:pt idx="1720">
                  <c:v>9.1299999999999997E-5</c:v>
                </c:pt>
                <c:pt idx="1721">
                  <c:v>9.1199999999999994E-5</c:v>
                </c:pt>
                <c:pt idx="1722">
                  <c:v>9.1199999999999994E-5</c:v>
                </c:pt>
                <c:pt idx="1723">
                  <c:v>9.1100000000000005E-5</c:v>
                </c:pt>
                <c:pt idx="1724">
                  <c:v>9.1100000000000005E-5</c:v>
                </c:pt>
                <c:pt idx="1725">
                  <c:v>9.1000000000000003E-5</c:v>
                </c:pt>
                <c:pt idx="1726">
                  <c:v>9.09E-5</c:v>
                </c:pt>
                <c:pt idx="1727">
                  <c:v>9.09E-5</c:v>
                </c:pt>
                <c:pt idx="1728">
                  <c:v>9.0799999999999998E-5</c:v>
                </c:pt>
                <c:pt idx="1729">
                  <c:v>9.0699999999999996E-5</c:v>
                </c:pt>
                <c:pt idx="1730">
                  <c:v>9.0699999999999996E-5</c:v>
                </c:pt>
                <c:pt idx="1731">
                  <c:v>9.0600000000000007E-5</c:v>
                </c:pt>
                <c:pt idx="1732">
                  <c:v>9.0600000000000007E-5</c:v>
                </c:pt>
                <c:pt idx="1733">
                  <c:v>9.0500000000000004E-5</c:v>
                </c:pt>
                <c:pt idx="1734">
                  <c:v>9.0400000000000002E-5</c:v>
                </c:pt>
                <c:pt idx="1735">
                  <c:v>9.0400000000000002E-5</c:v>
                </c:pt>
                <c:pt idx="1736">
                  <c:v>9.0299999999999999E-5</c:v>
                </c:pt>
                <c:pt idx="1737">
                  <c:v>9.0299999999999999E-5</c:v>
                </c:pt>
                <c:pt idx="1738">
                  <c:v>9.0199999999999997E-5</c:v>
                </c:pt>
                <c:pt idx="1739">
                  <c:v>9.0099999999999995E-5</c:v>
                </c:pt>
                <c:pt idx="1740">
                  <c:v>9.0099999999999995E-5</c:v>
                </c:pt>
                <c:pt idx="1741">
                  <c:v>9.0000000000000006E-5</c:v>
                </c:pt>
                <c:pt idx="1742">
                  <c:v>9.0000000000000006E-5</c:v>
                </c:pt>
                <c:pt idx="1743">
                  <c:v>8.9900000000000003E-5</c:v>
                </c:pt>
                <c:pt idx="1744">
                  <c:v>8.9800000000000001E-5</c:v>
                </c:pt>
                <c:pt idx="1745">
                  <c:v>8.9800000000000001E-5</c:v>
                </c:pt>
                <c:pt idx="1746">
                  <c:v>8.9699999999999998E-5</c:v>
                </c:pt>
                <c:pt idx="1747">
                  <c:v>8.9699999999999998E-5</c:v>
                </c:pt>
                <c:pt idx="1748">
                  <c:v>8.9599999999999996E-5</c:v>
                </c:pt>
                <c:pt idx="1749">
                  <c:v>8.9499999999999994E-5</c:v>
                </c:pt>
                <c:pt idx="1750">
                  <c:v>8.9499999999999994E-5</c:v>
                </c:pt>
                <c:pt idx="1751">
                  <c:v>8.9400000000000005E-5</c:v>
                </c:pt>
                <c:pt idx="1752">
                  <c:v>8.9400000000000005E-5</c:v>
                </c:pt>
                <c:pt idx="1753">
                  <c:v>8.9300000000000002E-5</c:v>
                </c:pt>
                <c:pt idx="1754">
                  <c:v>8.92E-5</c:v>
                </c:pt>
                <c:pt idx="1755">
                  <c:v>8.92E-5</c:v>
                </c:pt>
                <c:pt idx="1756">
                  <c:v>8.9099999999999997E-5</c:v>
                </c:pt>
                <c:pt idx="1757">
                  <c:v>8.9099999999999997E-5</c:v>
                </c:pt>
                <c:pt idx="1758">
                  <c:v>8.8999999999999995E-5</c:v>
                </c:pt>
                <c:pt idx="1759">
                  <c:v>8.8900000000000006E-5</c:v>
                </c:pt>
                <c:pt idx="1760">
                  <c:v>8.8900000000000006E-5</c:v>
                </c:pt>
                <c:pt idx="1761">
                  <c:v>8.8800000000000004E-5</c:v>
                </c:pt>
                <c:pt idx="1762">
                  <c:v>8.8800000000000004E-5</c:v>
                </c:pt>
                <c:pt idx="1763">
                  <c:v>8.8700000000000001E-5</c:v>
                </c:pt>
                <c:pt idx="1764">
                  <c:v>8.8599999999999999E-5</c:v>
                </c:pt>
                <c:pt idx="1765">
                  <c:v>8.8599999999999999E-5</c:v>
                </c:pt>
                <c:pt idx="1766">
                  <c:v>8.8499999999999996E-5</c:v>
                </c:pt>
                <c:pt idx="1767">
                  <c:v>8.8499999999999996E-5</c:v>
                </c:pt>
                <c:pt idx="1768">
                  <c:v>8.8399999999999994E-5</c:v>
                </c:pt>
                <c:pt idx="1769">
                  <c:v>8.8399999999999994E-5</c:v>
                </c:pt>
                <c:pt idx="1770">
                  <c:v>8.8300000000000005E-5</c:v>
                </c:pt>
                <c:pt idx="1771">
                  <c:v>8.8200000000000003E-5</c:v>
                </c:pt>
                <c:pt idx="1772">
                  <c:v>8.8200000000000003E-5</c:v>
                </c:pt>
                <c:pt idx="1773">
                  <c:v>8.81E-5</c:v>
                </c:pt>
                <c:pt idx="1774">
                  <c:v>8.81E-5</c:v>
                </c:pt>
                <c:pt idx="1775">
                  <c:v>8.7999999999999998E-5</c:v>
                </c:pt>
                <c:pt idx="1776">
                  <c:v>8.7999999999999998E-5</c:v>
                </c:pt>
                <c:pt idx="1777">
                  <c:v>8.7899999999999995E-5</c:v>
                </c:pt>
                <c:pt idx="1778">
                  <c:v>8.7800000000000006E-5</c:v>
                </c:pt>
                <c:pt idx="1779">
                  <c:v>8.7800000000000006E-5</c:v>
                </c:pt>
                <c:pt idx="1780">
                  <c:v>8.7700000000000004E-5</c:v>
                </c:pt>
                <c:pt idx="1781">
                  <c:v>8.7700000000000004E-5</c:v>
                </c:pt>
                <c:pt idx="1782">
                  <c:v>8.7600000000000002E-5</c:v>
                </c:pt>
                <c:pt idx="1783">
                  <c:v>8.7600000000000002E-5</c:v>
                </c:pt>
                <c:pt idx="1784">
                  <c:v>8.7499999999999999E-5</c:v>
                </c:pt>
                <c:pt idx="1785">
                  <c:v>8.7499999999999999E-5</c:v>
                </c:pt>
                <c:pt idx="1786">
                  <c:v>8.7399999999999997E-5</c:v>
                </c:pt>
                <c:pt idx="1787">
                  <c:v>8.7299999999999994E-5</c:v>
                </c:pt>
                <c:pt idx="1788">
                  <c:v>8.7299999999999994E-5</c:v>
                </c:pt>
                <c:pt idx="1789">
                  <c:v>8.7200000000000005E-5</c:v>
                </c:pt>
                <c:pt idx="1790">
                  <c:v>8.7200000000000005E-5</c:v>
                </c:pt>
                <c:pt idx="1791">
                  <c:v>8.7100000000000003E-5</c:v>
                </c:pt>
                <c:pt idx="1792">
                  <c:v>8.7100000000000003E-5</c:v>
                </c:pt>
                <c:pt idx="1793">
                  <c:v>8.7000000000000001E-5</c:v>
                </c:pt>
                <c:pt idx="1794">
                  <c:v>8.7000000000000001E-5</c:v>
                </c:pt>
                <c:pt idx="1795">
                  <c:v>8.6899999999999998E-5</c:v>
                </c:pt>
                <c:pt idx="1796">
                  <c:v>8.6799999999999996E-5</c:v>
                </c:pt>
                <c:pt idx="1797">
                  <c:v>8.6799999999999996E-5</c:v>
                </c:pt>
                <c:pt idx="1798">
                  <c:v>8.6700000000000007E-5</c:v>
                </c:pt>
                <c:pt idx="1799">
                  <c:v>8.6700000000000007E-5</c:v>
                </c:pt>
                <c:pt idx="1800">
                  <c:v>8.6600000000000004E-5</c:v>
                </c:pt>
                <c:pt idx="1801">
                  <c:v>8.6600000000000004E-5</c:v>
                </c:pt>
                <c:pt idx="1802">
                  <c:v>8.6500000000000002E-5</c:v>
                </c:pt>
                <c:pt idx="1803">
                  <c:v>8.6500000000000002E-5</c:v>
                </c:pt>
                <c:pt idx="1804">
                  <c:v>8.6399999999999999E-5</c:v>
                </c:pt>
                <c:pt idx="1805">
                  <c:v>8.6399999999999999E-5</c:v>
                </c:pt>
                <c:pt idx="1806">
                  <c:v>8.6299999999999997E-5</c:v>
                </c:pt>
                <c:pt idx="1807">
                  <c:v>8.6299999999999997E-5</c:v>
                </c:pt>
                <c:pt idx="1808">
                  <c:v>8.6199999999999995E-5</c:v>
                </c:pt>
                <c:pt idx="1809">
                  <c:v>8.6100000000000006E-5</c:v>
                </c:pt>
                <c:pt idx="1810">
                  <c:v>8.6100000000000006E-5</c:v>
                </c:pt>
                <c:pt idx="1811">
                  <c:v>8.6000000000000003E-5</c:v>
                </c:pt>
                <c:pt idx="1812">
                  <c:v>8.6000000000000003E-5</c:v>
                </c:pt>
                <c:pt idx="1813">
                  <c:v>8.5900000000000001E-5</c:v>
                </c:pt>
                <c:pt idx="1814">
                  <c:v>8.5900000000000001E-5</c:v>
                </c:pt>
                <c:pt idx="1815">
                  <c:v>8.5799999999999998E-5</c:v>
                </c:pt>
                <c:pt idx="1816">
                  <c:v>8.5799999999999998E-5</c:v>
                </c:pt>
                <c:pt idx="1817">
                  <c:v>8.5699999999999996E-5</c:v>
                </c:pt>
                <c:pt idx="1818">
                  <c:v>8.5699999999999996E-5</c:v>
                </c:pt>
                <c:pt idx="1819">
                  <c:v>8.5599999999999994E-5</c:v>
                </c:pt>
                <c:pt idx="1820">
                  <c:v>8.5599999999999994E-5</c:v>
                </c:pt>
                <c:pt idx="1821">
                  <c:v>8.5500000000000005E-5</c:v>
                </c:pt>
                <c:pt idx="1822">
                  <c:v>8.5500000000000005E-5</c:v>
                </c:pt>
                <c:pt idx="1823">
                  <c:v>8.5400000000000002E-5</c:v>
                </c:pt>
                <c:pt idx="1824">
                  <c:v>8.53E-5</c:v>
                </c:pt>
                <c:pt idx="1825">
                  <c:v>8.53E-5</c:v>
                </c:pt>
                <c:pt idx="1826">
                  <c:v>8.53E-5</c:v>
                </c:pt>
                <c:pt idx="1827">
                  <c:v>8.5199999999999997E-5</c:v>
                </c:pt>
                <c:pt idx="1828">
                  <c:v>8.5099999999999995E-5</c:v>
                </c:pt>
                <c:pt idx="1829">
                  <c:v>8.5099999999999995E-5</c:v>
                </c:pt>
                <c:pt idx="1830">
                  <c:v>8.5000000000000006E-5</c:v>
                </c:pt>
                <c:pt idx="1831">
                  <c:v>8.5000000000000006E-5</c:v>
                </c:pt>
                <c:pt idx="1832">
                  <c:v>8.4900000000000004E-5</c:v>
                </c:pt>
                <c:pt idx="1833">
                  <c:v>8.4900000000000004E-5</c:v>
                </c:pt>
                <c:pt idx="1834">
                  <c:v>8.4800000000000001E-5</c:v>
                </c:pt>
                <c:pt idx="1835">
                  <c:v>8.4800000000000001E-5</c:v>
                </c:pt>
                <c:pt idx="1836">
                  <c:v>8.4699999999999999E-5</c:v>
                </c:pt>
                <c:pt idx="1837">
                  <c:v>8.4699999999999999E-5</c:v>
                </c:pt>
                <c:pt idx="1838">
                  <c:v>8.4599999999999996E-5</c:v>
                </c:pt>
                <c:pt idx="1839">
                  <c:v>8.4599999999999996E-5</c:v>
                </c:pt>
                <c:pt idx="1840">
                  <c:v>8.4499999999999994E-5</c:v>
                </c:pt>
                <c:pt idx="1841">
                  <c:v>8.4499999999999994E-5</c:v>
                </c:pt>
                <c:pt idx="1842">
                  <c:v>8.4400000000000005E-5</c:v>
                </c:pt>
                <c:pt idx="1843">
                  <c:v>8.4400000000000005E-5</c:v>
                </c:pt>
                <c:pt idx="1844">
                  <c:v>8.4300000000000003E-5</c:v>
                </c:pt>
                <c:pt idx="1845">
                  <c:v>8.4300000000000003E-5</c:v>
                </c:pt>
                <c:pt idx="1846">
                  <c:v>8.42E-5</c:v>
                </c:pt>
                <c:pt idx="1847">
                  <c:v>8.42E-5</c:v>
                </c:pt>
                <c:pt idx="1848">
                  <c:v>8.4099999999999998E-5</c:v>
                </c:pt>
                <c:pt idx="1849">
                  <c:v>8.4099999999999998E-5</c:v>
                </c:pt>
                <c:pt idx="1850">
                  <c:v>8.3999999999999995E-5</c:v>
                </c:pt>
                <c:pt idx="1851">
                  <c:v>8.3999999999999995E-5</c:v>
                </c:pt>
                <c:pt idx="1852">
                  <c:v>8.3900000000000006E-5</c:v>
                </c:pt>
                <c:pt idx="1853">
                  <c:v>8.3900000000000006E-5</c:v>
                </c:pt>
                <c:pt idx="1854">
                  <c:v>8.3800000000000004E-5</c:v>
                </c:pt>
                <c:pt idx="1855">
                  <c:v>8.3800000000000004E-5</c:v>
                </c:pt>
                <c:pt idx="1856">
                  <c:v>8.3700000000000002E-5</c:v>
                </c:pt>
                <c:pt idx="1857">
                  <c:v>8.3700000000000002E-5</c:v>
                </c:pt>
                <c:pt idx="1858">
                  <c:v>8.3599999999999999E-5</c:v>
                </c:pt>
                <c:pt idx="1859">
                  <c:v>8.3599999999999999E-5</c:v>
                </c:pt>
                <c:pt idx="1860">
                  <c:v>8.3499999999999997E-5</c:v>
                </c:pt>
                <c:pt idx="1861">
                  <c:v>8.3499999999999997E-5</c:v>
                </c:pt>
                <c:pt idx="1862">
                  <c:v>8.3399999999999994E-5</c:v>
                </c:pt>
                <c:pt idx="1863">
                  <c:v>8.3399999999999994E-5</c:v>
                </c:pt>
                <c:pt idx="1864">
                  <c:v>8.3300000000000005E-5</c:v>
                </c:pt>
                <c:pt idx="1865">
                  <c:v>8.3300000000000005E-5</c:v>
                </c:pt>
                <c:pt idx="1866">
                  <c:v>8.3200000000000003E-5</c:v>
                </c:pt>
                <c:pt idx="1867">
                  <c:v>8.3200000000000003E-5</c:v>
                </c:pt>
                <c:pt idx="1868">
                  <c:v>8.3100000000000001E-5</c:v>
                </c:pt>
                <c:pt idx="1869">
                  <c:v>8.3100000000000001E-5</c:v>
                </c:pt>
                <c:pt idx="1870">
                  <c:v>8.2999999999999998E-5</c:v>
                </c:pt>
                <c:pt idx="1871">
                  <c:v>8.2999999999999998E-5</c:v>
                </c:pt>
                <c:pt idx="1872">
                  <c:v>8.2899999999999996E-5</c:v>
                </c:pt>
                <c:pt idx="1873">
                  <c:v>8.2899999999999996E-5</c:v>
                </c:pt>
                <c:pt idx="1874">
                  <c:v>8.2799999999999993E-5</c:v>
                </c:pt>
                <c:pt idx="1875">
                  <c:v>8.2799999999999993E-5</c:v>
                </c:pt>
                <c:pt idx="1876">
                  <c:v>8.2700000000000004E-5</c:v>
                </c:pt>
                <c:pt idx="1877">
                  <c:v>8.2700000000000004E-5</c:v>
                </c:pt>
                <c:pt idx="1878">
                  <c:v>8.2600000000000002E-5</c:v>
                </c:pt>
                <c:pt idx="1879">
                  <c:v>8.2600000000000002E-5</c:v>
                </c:pt>
                <c:pt idx="1880">
                  <c:v>8.25E-5</c:v>
                </c:pt>
                <c:pt idx="1881">
                  <c:v>8.25E-5</c:v>
                </c:pt>
                <c:pt idx="1882">
                  <c:v>8.2399999999999997E-5</c:v>
                </c:pt>
                <c:pt idx="1883">
                  <c:v>8.2399999999999997E-5</c:v>
                </c:pt>
                <c:pt idx="1884">
                  <c:v>8.2299999999999995E-5</c:v>
                </c:pt>
                <c:pt idx="1885">
                  <c:v>8.2299999999999995E-5</c:v>
                </c:pt>
                <c:pt idx="1886">
                  <c:v>8.2200000000000006E-5</c:v>
                </c:pt>
                <c:pt idx="1887">
                  <c:v>8.2200000000000006E-5</c:v>
                </c:pt>
                <c:pt idx="1888">
                  <c:v>8.2100000000000003E-5</c:v>
                </c:pt>
                <c:pt idx="1889">
                  <c:v>8.2100000000000003E-5</c:v>
                </c:pt>
                <c:pt idx="1890">
                  <c:v>8.2000000000000001E-5</c:v>
                </c:pt>
                <c:pt idx="1891">
                  <c:v>8.2000000000000001E-5</c:v>
                </c:pt>
                <c:pt idx="1892">
                  <c:v>8.1899999999999999E-5</c:v>
                </c:pt>
                <c:pt idx="1893">
                  <c:v>8.1899999999999999E-5</c:v>
                </c:pt>
                <c:pt idx="1894">
                  <c:v>8.1799999999999996E-5</c:v>
                </c:pt>
                <c:pt idx="1895">
                  <c:v>8.1799999999999996E-5</c:v>
                </c:pt>
                <c:pt idx="1896">
                  <c:v>8.1699999999999994E-5</c:v>
                </c:pt>
                <c:pt idx="1897">
                  <c:v>8.1699999999999994E-5</c:v>
                </c:pt>
                <c:pt idx="1898">
                  <c:v>8.1600000000000005E-5</c:v>
                </c:pt>
                <c:pt idx="1899">
                  <c:v>8.1600000000000005E-5</c:v>
                </c:pt>
                <c:pt idx="1900">
                  <c:v>8.1500000000000002E-5</c:v>
                </c:pt>
                <c:pt idx="1901">
                  <c:v>8.1500000000000002E-5</c:v>
                </c:pt>
                <c:pt idx="1902">
                  <c:v>8.14E-5</c:v>
                </c:pt>
                <c:pt idx="1903">
                  <c:v>8.14E-5</c:v>
                </c:pt>
                <c:pt idx="1904">
                  <c:v>8.1299999999999997E-5</c:v>
                </c:pt>
                <c:pt idx="1905">
                  <c:v>8.1299999999999997E-5</c:v>
                </c:pt>
                <c:pt idx="1906">
                  <c:v>8.1199999999999995E-5</c:v>
                </c:pt>
                <c:pt idx="1907">
                  <c:v>8.1199999999999995E-5</c:v>
                </c:pt>
                <c:pt idx="1908">
                  <c:v>8.1199999999999995E-5</c:v>
                </c:pt>
                <c:pt idx="1909">
                  <c:v>8.1100000000000006E-5</c:v>
                </c:pt>
                <c:pt idx="1910">
                  <c:v>8.1100000000000006E-5</c:v>
                </c:pt>
                <c:pt idx="1911">
                  <c:v>8.1000000000000004E-5</c:v>
                </c:pt>
                <c:pt idx="1912">
                  <c:v>8.1000000000000004E-5</c:v>
                </c:pt>
                <c:pt idx="1913">
                  <c:v>8.0900000000000001E-5</c:v>
                </c:pt>
                <c:pt idx="1914">
                  <c:v>8.0900000000000001E-5</c:v>
                </c:pt>
                <c:pt idx="1915">
                  <c:v>8.0799999999999999E-5</c:v>
                </c:pt>
                <c:pt idx="1916">
                  <c:v>8.0799999999999999E-5</c:v>
                </c:pt>
                <c:pt idx="1917">
                  <c:v>8.0699999999999996E-5</c:v>
                </c:pt>
                <c:pt idx="1918">
                  <c:v>8.0699999999999996E-5</c:v>
                </c:pt>
                <c:pt idx="1919">
                  <c:v>8.0599999999999994E-5</c:v>
                </c:pt>
                <c:pt idx="1920">
                  <c:v>8.0599999999999994E-5</c:v>
                </c:pt>
                <c:pt idx="1921">
                  <c:v>8.0500000000000005E-5</c:v>
                </c:pt>
                <c:pt idx="1922">
                  <c:v>8.0500000000000005E-5</c:v>
                </c:pt>
                <c:pt idx="1923">
                  <c:v>8.0400000000000003E-5</c:v>
                </c:pt>
                <c:pt idx="1924">
                  <c:v>8.0400000000000003E-5</c:v>
                </c:pt>
                <c:pt idx="1925">
                  <c:v>8.03E-5</c:v>
                </c:pt>
                <c:pt idx="1926">
                  <c:v>8.03E-5</c:v>
                </c:pt>
                <c:pt idx="1927">
                  <c:v>8.0199999999999998E-5</c:v>
                </c:pt>
                <c:pt idx="1928">
                  <c:v>8.0199999999999998E-5</c:v>
                </c:pt>
                <c:pt idx="1929">
                  <c:v>8.0099999999999995E-5</c:v>
                </c:pt>
                <c:pt idx="1930">
                  <c:v>8.0099999999999995E-5</c:v>
                </c:pt>
                <c:pt idx="1931">
                  <c:v>8.0000000000000007E-5</c:v>
                </c:pt>
                <c:pt idx="1932">
                  <c:v>8.0000000000000007E-5</c:v>
                </c:pt>
                <c:pt idx="1933">
                  <c:v>8.0000000000000007E-5</c:v>
                </c:pt>
                <c:pt idx="1934">
                  <c:v>7.9900000000000004E-5</c:v>
                </c:pt>
                <c:pt idx="1935">
                  <c:v>7.9900000000000004E-5</c:v>
                </c:pt>
                <c:pt idx="1936">
                  <c:v>7.9800000000000002E-5</c:v>
                </c:pt>
                <c:pt idx="1937">
                  <c:v>7.9800000000000002E-5</c:v>
                </c:pt>
                <c:pt idx="1938">
                  <c:v>7.9699999999999999E-5</c:v>
                </c:pt>
                <c:pt idx="1939">
                  <c:v>7.9699999999999999E-5</c:v>
                </c:pt>
                <c:pt idx="1940">
                  <c:v>7.9599999999999997E-5</c:v>
                </c:pt>
                <c:pt idx="1941">
                  <c:v>7.9599999999999997E-5</c:v>
                </c:pt>
                <c:pt idx="1942">
                  <c:v>7.9499999999999994E-5</c:v>
                </c:pt>
                <c:pt idx="1943">
                  <c:v>7.9499999999999994E-5</c:v>
                </c:pt>
                <c:pt idx="1944">
                  <c:v>7.9400000000000006E-5</c:v>
                </c:pt>
                <c:pt idx="1945">
                  <c:v>7.9400000000000006E-5</c:v>
                </c:pt>
                <c:pt idx="1946">
                  <c:v>7.9300000000000003E-5</c:v>
                </c:pt>
                <c:pt idx="1947">
                  <c:v>7.9300000000000003E-5</c:v>
                </c:pt>
                <c:pt idx="1948">
                  <c:v>7.9200000000000001E-5</c:v>
                </c:pt>
                <c:pt idx="1949">
                  <c:v>7.9200000000000001E-5</c:v>
                </c:pt>
                <c:pt idx="1950">
                  <c:v>7.9200000000000001E-5</c:v>
                </c:pt>
                <c:pt idx="1951">
                  <c:v>7.9099999999999998E-5</c:v>
                </c:pt>
                <c:pt idx="1952">
                  <c:v>7.9099999999999998E-5</c:v>
                </c:pt>
                <c:pt idx="1953">
                  <c:v>7.8999999999999996E-5</c:v>
                </c:pt>
                <c:pt idx="1954">
                  <c:v>7.8999999999999996E-5</c:v>
                </c:pt>
                <c:pt idx="1955">
                  <c:v>7.8899999999999993E-5</c:v>
                </c:pt>
                <c:pt idx="1956">
                  <c:v>7.8899999999999993E-5</c:v>
                </c:pt>
                <c:pt idx="1957">
                  <c:v>7.8800000000000004E-5</c:v>
                </c:pt>
                <c:pt idx="1958">
                  <c:v>7.8800000000000004E-5</c:v>
                </c:pt>
                <c:pt idx="1959">
                  <c:v>7.8700000000000002E-5</c:v>
                </c:pt>
                <c:pt idx="1960">
                  <c:v>7.8700000000000002E-5</c:v>
                </c:pt>
                <c:pt idx="1961">
                  <c:v>7.86E-5</c:v>
                </c:pt>
                <c:pt idx="1962">
                  <c:v>7.86E-5</c:v>
                </c:pt>
                <c:pt idx="1963">
                  <c:v>7.8499999999999997E-5</c:v>
                </c:pt>
                <c:pt idx="1964">
                  <c:v>7.8499999999999997E-5</c:v>
                </c:pt>
                <c:pt idx="1965">
                  <c:v>7.8499999999999997E-5</c:v>
                </c:pt>
                <c:pt idx="1966">
                  <c:v>7.8399999999999995E-5</c:v>
                </c:pt>
                <c:pt idx="1967">
                  <c:v>7.8399999999999995E-5</c:v>
                </c:pt>
                <c:pt idx="1968">
                  <c:v>7.8300000000000006E-5</c:v>
                </c:pt>
                <c:pt idx="1969">
                  <c:v>7.8300000000000006E-5</c:v>
                </c:pt>
                <c:pt idx="1970">
                  <c:v>7.8200000000000003E-5</c:v>
                </c:pt>
                <c:pt idx="1971">
                  <c:v>7.8200000000000003E-5</c:v>
                </c:pt>
                <c:pt idx="1972">
                  <c:v>7.8100000000000001E-5</c:v>
                </c:pt>
                <c:pt idx="1973">
                  <c:v>7.8100000000000001E-5</c:v>
                </c:pt>
                <c:pt idx="1974">
                  <c:v>7.7999999999999999E-5</c:v>
                </c:pt>
                <c:pt idx="1975">
                  <c:v>7.7999999999999999E-5</c:v>
                </c:pt>
                <c:pt idx="1976">
                  <c:v>7.7999999999999999E-5</c:v>
                </c:pt>
                <c:pt idx="1977">
                  <c:v>7.7899999999999996E-5</c:v>
                </c:pt>
                <c:pt idx="1978">
                  <c:v>7.7899999999999996E-5</c:v>
                </c:pt>
                <c:pt idx="1979">
                  <c:v>7.7799999999999994E-5</c:v>
                </c:pt>
                <c:pt idx="1980">
                  <c:v>7.7799999999999994E-5</c:v>
                </c:pt>
                <c:pt idx="1981">
                  <c:v>7.7700000000000005E-5</c:v>
                </c:pt>
                <c:pt idx="1982">
                  <c:v>7.7700000000000005E-5</c:v>
                </c:pt>
                <c:pt idx="1983">
                  <c:v>7.7600000000000002E-5</c:v>
                </c:pt>
                <c:pt idx="1984">
                  <c:v>7.7600000000000002E-5</c:v>
                </c:pt>
                <c:pt idx="1985">
                  <c:v>7.75E-5</c:v>
                </c:pt>
                <c:pt idx="1986">
                  <c:v>7.75E-5</c:v>
                </c:pt>
                <c:pt idx="1987">
                  <c:v>7.75E-5</c:v>
                </c:pt>
                <c:pt idx="1988">
                  <c:v>7.7399999999999998E-5</c:v>
                </c:pt>
                <c:pt idx="1989">
                  <c:v>7.7399999999999998E-5</c:v>
                </c:pt>
                <c:pt idx="1990">
                  <c:v>7.7299999999999995E-5</c:v>
                </c:pt>
                <c:pt idx="1991">
                  <c:v>7.7299999999999995E-5</c:v>
                </c:pt>
                <c:pt idx="1992">
                  <c:v>7.7200000000000006E-5</c:v>
                </c:pt>
                <c:pt idx="1993">
                  <c:v>7.7200000000000006E-5</c:v>
                </c:pt>
                <c:pt idx="1994">
                  <c:v>7.7100000000000004E-5</c:v>
                </c:pt>
                <c:pt idx="1995">
                  <c:v>7.7100000000000004E-5</c:v>
                </c:pt>
                <c:pt idx="1996">
                  <c:v>7.7100000000000004E-5</c:v>
                </c:pt>
                <c:pt idx="1997">
                  <c:v>7.7000000000000001E-5</c:v>
                </c:pt>
                <c:pt idx="1998">
                  <c:v>7.7000000000000001E-5</c:v>
                </c:pt>
                <c:pt idx="1999">
                  <c:v>7.6899999999999999E-5</c:v>
                </c:pt>
                <c:pt idx="2000">
                  <c:v>7.6899999999999999E-5</c:v>
                </c:pt>
                <c:pt idx="2001">
                  <c:v>7.6799999999999997E-5</c:v>
                </c:pt>
                <c:pt idx="2002">
                  <c:v>7.6799999999999997E-5</c:v>
                </c:pt>
                <c:pt idx="2003">
                  <c:v>7.6799999999999997E-5</c:v>
                </c:pt>
                <c:pt idx="2004">
                  <c:v>7.6699999999999994E-5</c:v>
                </c:pt>
                <c:pt idx="2005">
                  <c:v>7.6699999999999994E-5</c:v>
                </c:pt>
                <c:pt idx="2006">
                  <c:v>7.6600000000000005E-5</c:v>
                </c:pt>
                <c:pt idx="2007">
                  <c:v>7.6600000000000005E-5</c:v>
                </c:pt>
                <c:pt idx="2008">
                  <c:v>7.6500000000000003E-5</c:v>
                </c:pt>
                <c:pt idx="2009">
                  <c:v>7.6500000000000003E-5</c:v>
                </c:pt>
                <c:pt idx="2010">
                  <c:v>7.64E-5</c:v>
                </c:pt>
                <c:pt idx="2011">
                  <c:v>7.64E-5</c:v>
                </c:pt>
                <c:pt idx="2012">
                  <c:v>7.64E-5</c:v>
                </c:pt>
                <c:pt idx="2013">
                  <c:v>7.6299999999999998E-5</c:v>
                </c:pt>
                <c:pt idx="2014">
                  <c:v>7.6299999999999998E-5</c:v>
                </c:pt>
                <c:pt idx="2015">
                  <c:v>7.6199999999999995E-5</c:v>
                </c:pt>
                <c:pt idx="2016">
                  <c:v>7.6199999999999995E-5</c:v>
                </c:pt>
                <c:pt idx="2017">
                  <c:v>7.6100000000000007E-5</c:v>
                </c:pt>
                <c:pt idx="2018">
                  <c:v>7.6100000000000007E-5</c:v>
                </c:pt>
                <c:pt idx="2019">
                  <c:v>7.6000000000000004E-5</c:v>
                </c:pt>
                <c:pt idx="2020">
                  <c:v>7.6000000000000004E-5</c:v>
                </c:pt>
                <c:pt idx="2021">
                  <c:v>7.6000000000000004E-5</c:v>
                </c:pt>
                <c:pt idx="2022">
                  <c:v>7.5900000000000002E-5</c:v>
                </c:pt>
                <c:pt idx="2023">
                  <c:v>7.5900000000000002E-5</c:v>
                </c:pt>
                <c:pt idx="2024">
                  <c:v>7.5799999999999999E-5</c:v>
                </c:pt>
                <c:pt idx="2025">
                  <c:v>7.5799999999999999E-5</c:v>
                </c:pt>
                <c:pt idx="2026">
                  <c:v>7.5699999999999997E-5</c:v>
                </c:pt>
                <c:pt idx="2027">
                  <c:v>7.5699999999999997E-5</c:v>
                </c:pt>
                <c:pt idx="2028">
                  <c:v>7.5699999999999997E-5</c:v>
                </c:pt>
                <c:pt idx="2029">
                  <c:v>7.5599999999999994E-5</c:v>
                </c:pt>
                <c:pt idx="2030">
                  <c:v>7.5599999999999994E-5</c:v>
                </c:pt>
                <c:pt idx="2031">
                  <c:v>7.5500000000000006E-5</c:v>
                </c:pt>
                <c:pt idx="2032">
                  <c:v>7.5500000000000006E-5</c:v>
                </c:pt>
                <c:pt idx="2033">
                  <c:v>7.5400000000000003E-5</c:v>
                </c:pt>
                <c:pt idx="2034">
                  <c:v>7.5400000000000003E-5</c:v>
                </c:pt>
                <c:pt idx="2035">
                  <c:v>7.5400000000000003E-5</c:v>
                </c:pt>
                <c:pt idx="2036">
                  <c:v>7.5300000000000001E-5</c:v>
                </c:pt>
                <c:pt idx="2037">
                  <c:v>7.5300000000000001E-5</c:v>
                </c:pt>
                <c:pt idx="2038">
                  <c:v>7.5199999999999998E-5</c:v>
                </c:pt>
                <c:pt idx="2039">
                  <c:v>7.5199999999999998E-5</c:v>
                </c:pt>
                <c:pt idx="2040">
                  <c:v>7.5099999999999996E-5</c:v>
                </c:pt>
                <c:pt idx="2041">
                  <c:v>7.5099999999999996E-5</c:v>
                </c:pt>
                <c:pt idx="2042">
                  <c:v>7.5099999999999996E-5</c:v>
                </c:pt>
                <c:pt idx="2043">
                  <c:v>7.4999999999999993E-5</c:v>
                </c:pt>
                <c:pt idx="2044">
                  <c:v>7.4999999999999993E-5</c:v>
                </c:pt>
                <c:pt idx="2045">
                  <c:v>7.4900000000000005E-5</c:v>
                </c:pt>
                <c:pt idx="2046">
                  <c:v>7.4900000000000005E-5</c:v>
                </c:pt>
                <c:pt idx="2047">
                  <c:v>7.4800000000000002E-5</c:v>
                </c:pt>
                <c:pt idx="2048">
                  <c:v>7.4800000000000002E-5</c:v>
                </c:pt>
                <c:pt idx="2049">
                  <c:v>7.4800000000000002E-5</c:v>
                </c:pt>
                <c:pt idx="2050">
                  <c:v>7.47E-5</c:v>
                </c:pt>
                <c:pt idx="2051">
                  <c:v>7.47E-5</c:v>
                </c:pt>
                <c:pt idx="2052">
                  <c:v>7.4599999999999997E-5</c:v>
                </c:pt>
                <c:pt idx="2053">
                  <c:v>7.4599999999999997E-5</c:v>
                </c:pt>
                <c:pt idx="2054">
                  <c:v>7.4599999999999997E-5</c:v>
                </c:pt>
                <c:pt idx="2055">
                  <c:v>7.4499999999999995E-5</c:v>
                </c:pt>
                <c:pt idx="2056">
                  <c:v>7.4499999999999995E-5</c:v>
                </c:pt>
                <c:pt idx="2057">
                  <c:v>7.4400000000000006E-5</c:v>
                </c:pt>
                <c:pt idx="2058">
                  <c:v>7.4400000000000006E-5</c:v>
                </c:pt>
                <c:pt idx="2059">
                  <c:v>7.4400000000000006E-5</c:v>
                </c:pt>
                <c:pt idx="2060">
                  <c:v>7.4300000000000004E-5</c:v>
                </c:pt>
                <c:pt idx="2061">
                  <c:v>7.4300000000000004E-5</c:v>
                </c:pt>
                <c:pt idx="2062">
                  <c:v>7.4200000000000001E-5</c:v>
                </c:pt>
                <c:pt idx="2063">
                  <c:v>7.4200000000000001E-5</c:v>
                </c:pt>
                <c:pt idx="2064">
                  <c:v>7.4200000000000001E-5</c:v>
                </c:pt>
                <c:pt idx="2065">
                  <c:v>7.4099999999999999E-5</c:v>
                </c:pt>
                <c:pt idx="2066">
                  <c:v>7.4099999999999999E-5</c:v>
                </c:pt>
                <c:pt idx="2067">
                  <c:v>7.3999999999999996E-5</c:v>
                </c:pt>
                <c:pt idx="2068">
                  <c:v>7.3999999999999996E-5</c:v>
                </c:pt>
                <c:pt idx="2069">
                  <c:v>7.3999999999999996E-5</c:v>
                </c:pt>
                <c:pt idx="2070">
                  <c:v>7.3899999999999994E-5</c:v>
                </c:pt>
                <c:pt idx="2071">
                  <c:v>7.3899999999999994E-5</c:v>
                </c:pt>
                <c:pt idx="2072">
                  <c:v>7.3800000000000005E-5</c:v>
                </c:pt>
                <c:pt idx="2073">
                  <c:v>7.3800000000000005E-5</c:v>
                </c:pt>
                <c:pt idx="2074">
                  <c:v>7.3800000000000005E-5</c:v>
                </c:pt>
                <c:pt idx="2075">
                  <c:v>7.3700000000000002E-5</c:v>
                </c:pt>
                <c:pt idx="2076">
                  <c:v>7.3700000000000002E-5</c:v>
                </c:pt>
                <c:pt idx="2077">
                  <c:v>7.36E-5</c:v>
                </c:pt>
                <c:pt idx="2078">
                  <c:v>7.36E-5</c:v>
                </c:pt>
                <c:pt idx="2079">
                  <c:v>7.36E-5</c:v>
                </c:pt>
                <c:pt idx="2080">
                  <c:v>7.3499999999999998E-5</c:v>
                </c:pt>
                <c:pt idx="2081">
                  <c:v>7.3499999999999998E-5</c:v>
                </c:pt>
                <c:pt idx="2082">
                  <c:v>7.3399999999999995E-5</c:v>
                </c:pt>
                <c:pt idx="2083">
                  <c:v>7.3399999999999995E-5</c:v>
                </c:pt>
                <c:pt idx="2084">
                  <c:v>7.3399999999999995E-5</c:v>
                </c:pt>
                <c:pt idx="2085">
                  <c:v>7.3300000000000006E-5</c:v>
                </c:pt>
                <c:pt idx="2086">
                  <c:v>7.3300000000000006E-5</c:v>
                </c:pt>
                <c:pt idx="2087">
                  <c:v>7.3200000000000004E-5</c:v>
                </c:pt>
                <c:pt idx="2088">
                  <c:v>7.3200000000000004E-5</c:v>
                </c:pt>
                <c:pt idx="2089">
                  <c:v>7.3200000000000004E-5</c:v>
                </c:pt>
                <c:pt idx="2090">
                  <c:v>7.3100000000000001E-5</c:v>
                </c:pt>
                <c:pt idx="2091">
                  <c:v>7.3100000000000001E-5</c:v>
                </c:pt>
                <c:pt idx="2092">
                  <c:v>7.3100000000000001E-5</c:v>
                </c:pt>
                <c:pt idx="2093">
                  <c:v>7.2999999999999999E-5</c:v>
                </c:pt>
                <c:pt idx="2094">
                  <c:v>7.2999999999999999E-5</c:v>
                </c:pt>
                <c:pt idx="2095">
                  <c:v>7.2899999999999997E-5</c:v>
                </c:pt>
                <c:pt idx="2096">
                  <c:v>7.2899999999999997E-5</c:v>
                </c:pt>
                <c:pt idx="2097">
                  <c:v>7.2899999999999997E-5</c:v>
                </c:pt>
                <c:pt idx="2098">
                  <c:v>7.2799999999999994E-5</c:v>
                </c:pt>
                <c:pt idx="2099">
                  <c:v>7.2799999999999994E-5</c:v>
                </c:pt>
                <c:pt idx="2100">
                  <c:v>7.2700000000000005E-5</c:v>
                </c:pt>
                <c:pt idx="2101">
                  <c:v>7.2700000000000005E-5</c:v>
                </c:pt>
                <c:pt idx="2102">
                  <c:v>7.2700000000000005E-5</c:v>
                </c:pt>
                <c:pt idx="2103">
                  <c:v>7.2600000000000003E-5</c:v>
                </c:pt>
                <c:pt idx="2104">
                  <c:v>7.2600000000000003E-5</c:v>
                </c:pt>
                <c:pt idx="2105">
                  <c:v>7.2600000000000003E-5</c:v>
                </c:pt>
                <c:pt idx="2106">
                  <c:v>7.25E-5</c:v>
                </c:pt>
                <c:pt idx="2107">
                  <c:v>7.25E-5</c:v>
                </c:pt>
                <c:pt idx="2108">
                  <c:v>7.25E-5</c:v>
                </c:pt>
                <c:pt idx="2109">
                  <c:v>7.2399999999999998E-5</c:v>
                </c:pt>
                <c:pt idx="2110">
                  <c:v>7.2399999999999998E-5</c:v>
                </c:pt>
                <c:pt idx="2111">
                  <c:v>7.2299999999999996E-5</c:v>
                </c:pt>
                <c:pt idx="2112">
                  <c:v>7.2299999999999996E-5</c:v>
                </c:pt>
                <c:pt idx="2113">
                  <c:v>7.2299999999999996E-5</c:v>
                </c:pt>
                <c:pt idx="2114">
                  <c:v>7.2200000000000007E-5</c:v>
                </c:pt>
                <c:pt idx="2115">
                  <c:v>7.2200000000000007E-5</c:v>
                </c:pt>
                <c:pt idx="2116">
                  <c:v>7.2200000000000007E-5</c:v>
                </c:pt>
                <c:pt idx="2117">
                  <c:v>7.2100000000000004E-5</c:v>
                </c:pt>
                <c:pt idx="2118">
                  <c:v>7.2100000000000004E-5</c:v>
                </c:pt>
                <c:pt idx="2119">
                  <c:v>7.2000000000000002E-5</c:v>
                </c:pt>
                <c:pt idx="2120">
                  <c:v>7.2000000000000002E-5</c:v>
                </c:pt>
                <c:pt idx="2121">
                  <c:v>7.2000000000000002E-5</c:v>
                </c:pt>
                <c:pt idx="2122">
                  <c:v>7.1899999999999999E-5</c:v>
                </c:pt>
                <c:pt idx="2123">
                  <c:v>7.1899999999999999E-5</c:v>
                </c:pt>
                <c:pt idx="2124">
                  <c:v>7.1899999999999999E-5</c:v>
                </c:pt>
                <c:pt idx="2125">
                  <c:v>7.1799999999999997E-5</c:v>
                </c:pt>
                <c:pt idx="2126">
                  <c:v>7.1799999999999997E-5</c:v>
                </c:pt>
                <c:pt idx="2127">
                  <c:v>7.1699999999999995E-5</c:v>
                </c:pt>
                <c:pt idx="2128">
                  <c:v>7.1699999999999995E-5</c:v>
                </c:pt>
                <c:pt idx="2129">
                  <c:v>7.1699999999999995E-5</c:v>
                </c:pt>
                <c:pt idx="2130">
                  <c:v>7.1600000000000006E-5</c:v>
                </c:pt>
                <c:pt idx="2131">
                  <c:v>7.1600000000000006E-5</c:v>
                </c:pt>
                <c:pt idx="2132">
                  <c:v>7.1600000000000006E-5</c:v>
                </c:pt>
                <c:pt idx="2133">
                  <c:v>7.1500000000000003E-5</c:v>
                </c:pt>
                <c:pt idx="2134">
                  <c:v>7.1500000000000003E-5</c:v>
                </c:pt>
                <c:pt idx="2135">
                  <c:v>7.1500000000000003E-5</c:v>
                </c:pt>
                <c:pt idx="2136">
                  <c:v>7.1400000000000001E-5</c:v>
                </c:pt>
                <c:pt idx="2137">
                  <c:v>7.1400000000000001E-5</c:v>
                </c:pt>
                <c:pt idx="2138">
                  <c:v>7.1299999999999998E-5</c:v>
                </c:pt>
                <c:pt idx="2139">
                  <c:v>7.1299999999999998E-5</c:v>
                </c:pt>
                <c:pt idx="2140">
                  <c:v>7.1299999999999998E-5</c:v>
                </c:pt>
                <c:pt idx="2141">
                  <c:v>7.1199999999999996E-5</c:v>
                </c:pt>
                <c:pt idx="2142">
                  <c:v>7.1199999999999996E-5</c:v>
                </c:pt>
                <c:pt idx="2143">
                  <c:v>7.1199999999999996E-5</c:v>
                </c:pt>
                <c:pt idx="2144">
                  <c:v>7.1099999999999994E-5</c:v>
                </c:pt>
                <c:pt idx="2145">
                  <c:v>7.1099999999999994E-5</c:v>
                </c:pt>
                <c:pt idx="2146">
                  <c:v>7.1099999999999994E-5</c:v>
                </c:pt>
                <c:pt idx="2147">
                  <c:v>7.1000000000000005E-5</c:v>
                </c:pt>
                <c:pt idx="2148">
                  <c:v>7.1000000000000005E-5</c:v>
                </c:pt>
                <c:pt idx="2149">
                  <c:v>7.0900000000000002E-5</c:v>
                </c:pt>
                <c:pt idx="2150">
                  <c:v>7.0900000000000002E-5</c:v>
                </c:pt>
                <c:pt idx="2151">
                  <c:v>7.0900000000000002E-5</c:v>
                </c:pt>
                <c:pt idx="2152">
                  <c:v>7.08E-5</c:v>
                </c:pt>
                <c:pt idx="2153">
                  <c:v>7.08E-5</c:v>
                </c:pt>
                <c:pt idx="2154">
                  <c:v>7.08E-5</c:v>
                </c:pt>
                <c:pt idx="2155">
                  <c:v>7.0699999999999997E-5</c:v>
                </c:pt>
                <c:pt idx="2156">
                  <c:v>7.0699999999999997E-5</c:v>
                </c:pt>
                <c:pt idx="2157">
                  <c:v>7.0699999999999997E-5</c:v>
                </c:pt>
                <c:pt idx="2158">
                  <c:v>7.0599999999999995E-5</c:v>
                </c:pt>
                <c:pt idx="2159">
                  <c:v>7.0599999999999995E-5</c:v>
                </c:pt>
                <c:pt idx="2160">
                  <c:v>7.0599999999999995E-5</c:v>
                </c:pt>
                <c:pt idx="2161">
                  <c:v>7.0500000000000006E-5</c:v>
                </c:pt>
                <c:pt idx="2162">
                  <c:v>7.0500000000000006E-5</c:v>
                </c:pt>
                <c:pt idx="2163">
                  <c:v>7.0400000000000004E-5</c:v>
                </c:pt>
                <c:pt idx="2164">
                  <c:v>7.0400000000000004E-5</c:v>
                </c:pt>
                <c:pt idx="2165">
                  <c:v>7.0400000000000004E-5</c:v>
                </c:pt>
                <c:pt idx="2166">
                  <c:v>7.0300000000000001E-5</c:v>
                </c:pt>
                <c:pt idx="2167">
                  <c:v>7.0300000000000001E-5</c:v>
                </c:pt>
                <c:pt idx="2168">
                  <c:v>7.0300000000000001E-5</c:v>
                </c:pt>
                <c:pt idx="2169">
                  <c:v>7.0199999999999999E-5</c:v>
                </c:pt>
                <c:pt idx="2170">
                  <c:v>7.0199999999999999E-5</c:v>
                </c:pt>
                <c:pt idx="2171">
                  <c:v>7.0199999999999999E-5</c:v>
                </c:pt>
                <c:pt idx="2172">
                  <c:v>7.0099999999999996E-5</c:v>
                </c:pt>
                <c:pt idx="2173">
                  <c:v>7.0099999999999996E-5</c:v>
                </c:pt>
                <c:pt idx="2174">
                  <c:v>6.9999999999999994E-5</c:v>
                </c:pt>
                <c:pt idx="2175">
                  <c:v>6.9999999999999994E-5</c:v>
                </c:pt>
                <c:pt idx="2176">
                  <c:v>6.9999999999999994E-5</c:v>
                </c:pt>
                <c:pt idx="2177">
                  <c:v>6.9999999999999994E-5</c:v>
                </c:pt>
                <c:pt idx="2178">
                  <c:v>6.9900000000000005E-5</c:v>
                </c:pt>
                <c:pt idx="2179">
                  <c:v>6.9900000000000005E-5</c:v>
                </c:pt>
                <c:pt idx="2180">
                  <c:v>6.9900000000000005E-5</c:v>
                </c:pt>
                <c:pt idx="2181">
                  <c:v>6.9800000000000003E-5</c:v>
                </c:pt>
                <c:pt idx="2182">
                  <c:v>6.9800000000000003E-5</c:v>
                </c:pt>
                <c:pt idx="2183">
                  <c:v>6.97E-5</c:v>
                </c:pt>
                <c:pt idx="2184">
                  <c:v>6.97E-5</c:v>
                </c:pt>
                <c:pt idx="2185">
                  <c:v>6.97E-5</c:v>
                </c:pt>
                <c:pt idx="2186">
                  <c:v>6.9599999999999998E-5</c:v>
                </c:pt>
                <c:pt idx="2187">
                  <c:v>6.9599999999999998E-5</c:v>
                </c:pt>
                <c:pt idx="2188">
                  <c:v>6.9599999999999998E-5</c:v>
                </c:pt>
                <c:pt idx="2189">
                  <c:v>6.9499999999999995E-5</c:v>
                </c:pt>
                <c:pt idx="2190">
                  <c:v>6.9499999999999995E-5</c:v>
                </c:pt>
                <c:pt idx="2191">
                  <c:v>6.9499999999999995E-5</c:v>
                </c:pt>
                <c:pt idx="2192">
                  <c:v>6.9400000000000006E-5</c:v>
                </c:pt>
                <c:pt idx="2193">
                  <c:v>6.9400000000000006E-5</c:v>
                </c:pt>
                <c:pt idx="2194">
                  <c:v>6.9400000000000006E-5</c:v>
                </c:pt>
                <c:pt idx="2195">
                  <c:v>6.9300000000000004E-5</c:v>
                </c:pt>
                <c:pt idx="2196">
                  <c:v>6.9300000000000004E-5</c:v>
                </c:pt>
                <c:pt idx="2197">
                  <c:v>6.9300000000000004E-5</c:v>
                </c:pt>
                <c:pt idx="2198">
                  <c:v>6.9200000000000002E-5</c:v>
                </c:pt>
                <c:pt idx="2199">
                  <c:v>6.9200000000000002E-5</c:v>
                </c:pt>
                <c:pt idx="2200">
                  <c:v>6.9200000000000002E-5</c:v>
                </c:pt>
                <c:pt idx="2201">
                  <c:v>6.9099999999999999E-5</c:v>
                </c:pt>
                <c:pt idx="2202">
                  <c:v>6.9099999999999999E-5</c:v>
                </c:pt>
                <c:pt idx="2203">
                  <c:v>6.9099999999999999E-5</c:v>
                </c:pt>
                <c:pt idx="2204">
                  <c:v>6.8999999999999997E-5</c:v>
                </c:pt>
                <c:pt idx="2205">
                  <c:v>6.8999999999999997E-5</c:v>
                </c:pt>
                <c:pt idx="2206">
                  <c:v>6.8999999999999997E-5</c:v>
                </c:pt>
                <c:pt idx="2207">
                  <c:v>6.8899999999999994E-5</c:v>
                </c:pt>
                <c:pt idx="2208">
                  <c:v>6.8899999999999994E-5</c:v>
                </c:pt>
                <c:pt idx="2209">
                  <c:v>6.8899999999999994E-5</c:v>
                </c:pt>
                <c:pt idx="2210">
                  <c:v>6.8800000000000005E-5</c:v>
                </c:pt>
                <c:pt idx="2211">
                  <c:v>6.8800000000000005E-5</c:v>
                </c:pt>
                <c:pt idx="2212">
                  <c:v>6.8700000000000003E-5</c:v>
                </c:pt>
                <c:pt idx="2213">
                  <c:v>6.8700000000000003E-5</c:v>
                </c:pt>
                <c:pt idx="2214">
                  <c:v>6.8700000000000003E-5</c:v>
                </c:pt>
                <c:pt idx="2215">
                  <c:v>6.86E-5</c:v>
                </c:pt>
                <c:pt idx="2216">
                  <c:v>6.86E-5</c:v>
                </c:pt>
                <c:pt idx="2217">
                  <c:v>6.86E-5</c:v>
                </c:pt>
                <c:pt idx="2218">
                  <c:v>6.8499999999999998E-5</c:v>
                </c:pt>
                <c:pt idx="2219">
                  <c:v>6.8499999999999998E-5</c:v>
                </c:pt>
                <c:pt idx="2220">
                  <c:v>6.8499999999999998E-5</c:v>
                </c:pt>
                <c:pt idx="2221">
                  <c:v>6.8399999999999996E-5</c:v>
                </c:pt>
                <c:pt idx="2222">
                  <c:v>6.8399999999999996E-5</c:v>
                </c:pt>
                <c:pt idx="2223">
                  <c:v>6.8399999999999996E-5</c:v>
                </c:pt>
                <c:pt idx="2224">
                  <c:v>6.8300000000000007E-5</c:v>
                </c:pt>
                <c:pt idx="2225">
                  <c:v>6.8300000000000007E-5</c:v>
                </c:pt>
                <c:pt idx="2226">
                  <c:v>6.8300000000000007E-5</c:v>
                </c:pt>
                <c:pt idx="2227">
                  <c:v>6.8200000000000004E-5</c:v>
                </c:pt>
                <c:pt idx="2228">
                  <c:v>6.8200000000000004E-5</c:v>
                </c:pt>
                <c:pt idx="2229">
                  <c:v>6.8200000000000004E-5</c:v>
                </c:pt>
                <c:pt idx="2230">
                  <c:v>6.8100000000000002E-5</c:v>
                </c:pt>
                <c:pt idx="2231">
                  <c:v>6.8100000000000002E-5</c:v>
                </c:pt>
                <c:pt idx="2232">
                  <c:v>6.8100000000000002E-5</c:v>
                </c:pt>
                <c:pt idx="2233">
                  <c:v>6.7999999999999999E-5</c:v>
                </c:pt>
                <c:pt idx="2234">
                  <c:v>6.7999999999999999E-5</c:v>
                </c:pt>
                <c:pt idx="2235">
                  <c:v>6.7999999999999999E-5</c:v>
                </c:pt>
                <c:pt idx="2236">
                  <c:v>6.7899999999999997E-5</c:v>
                </c:pt>
                <c:pt idx="2237">
                  <c:v>6.7899999999999997E-5</c:v>
                </c:pt>
                <c:pt idx="2238">
                  <c:v>6.7899999999999997E-5</c:v>
                </c:pt>
                <c:pt idx="2239">
                  <c:v>6.7799999999999995E-5</c:v>
                </c:pt>
                <c:pt idx="2240">
                  <c:v>6.7799999999999995E-5</c:v>
                </c:pt>
                <c:pt idx="2241">
                  <c:v>6.7799999999999995E-5</c:v>
                </c:pt>
                <c:pt idx="2242">
                  <c:v>6.7700000000000006E-5</c:v>
                </c:pt>
                <c:pt idx="2243">
                  <c:v>6.7700000000000006E-5</c:v>
                </c:pt>
                <c:pt idx="2244">
                  <c:v>6.7700000000000006E-5</c:v>
                </c:pt>
                <c:pt idx="2245">
                  <c:v>6.7600000000000003E-5</c:v>
                </c:pt>
                <c:pt idx="2246">
                  <c:v>6.7600000000000003E-5</c:v>
                </c:pt>
                <c:pt idx="2247">
                  <c:v>6.7600000000000003E-5</c:v>
                </c:pt>
                <c:pt idx="2248">
                  <c:v>6.7500000000000001E-5</c:v>
                </c:pt>
                <c:pt idx="2249">
                  <c:v>6.7500000000000001E-5</c:v>
                </c:pt>
                <c:pt idx="2250">
                  <c:v>6.7500000000000001E-5</c:v>
                </c:pt>
                <c:pt idx="2251">
                  <c:v>6.7399999999999998E-5</c:v>
                </c:pt>
                <c:pt idx="2252">
                  <c:v>6.7399999999999998E-5</c:v>
                </c:pt>
                <c:pt idx="2253">
                  <c:v>6.7399999999999998E-5</c:v>
                </c:pt>
                <c:pt idx="2254">
                  <c:v>6.7299999999999996E-5</c:v>
                </c:pt>
                <c:pt idx="2255">
                  <c:v>6.7299999999999996E-5</c:v>
                </c:pt>
                <c:pt idx="2256">
                  <c:v>6.7299999999999996E-5</c:v>
                </c:pt>
                <c:pt idx="2257">
                  <c:v>6.7199999999999994E-5</c:v>
                </c:pt>
                <c:pt idx="2258">
                  <c:v>6.7199999999999994E-5</c:v>
                </c:pt>
                <c:pt idx="2259">
                  <c:v>6.7199999999999994E-5</c:v>
                </c:pt>
                <c:pt idx="2260">
                  <c:v>6.7100000000000005E-5</c:v>
                </c:pt>
                <c:pt idx="2261">
                  <c:v>6.7100000000000005E-5</c:v>
                </c:pt>
                <c:pt idx="2262">
                  <c:v>6.7100000000000005E-5</c:v>
                </c:pt>
                <c:pt idx="2263">
                  <c:v>6.7000000000000002E-5</c:v>
                </c:pt>
                <c:pt idx="2264">
                  <c:v>6.7000000000000002E-5</c:v>
                </c:pt>
                <c:pt idx="2265">
                  <c:v>6.7000000000000002E-5</c:v>
                </c:pt>
                <c:pt idx="2266">
                  <c:v>6.69E-5</c:v>
                </c:pt>
                <c:pt idx="2267">
                  <c:v>6.69E-5</c:v>
                </c:pt>
                <c:pt idx="2268">
                  <c:v>6.69E-5</c:v>
                </c:pt>
                <c:pt idx="2269">
                  <c:v>6.6799999999999997E-5</c:v>
                </c:pt>
                <c:pt idx="2270">
                  <c:v>6.6799999999999997E-5</c:v>
                </c:pt>
                <c:pt idx="2271">
                  <c:v>6.6799999999999997E-5</c:v>
                </c:pt>
                <c:pt idx="2272">
                  <c:v>6.6699999999999995E-5</c:v>
                </c:pt>
                <c:pt idx="2273">
                  <c:v>6.6699999999999995E-5</c:v>
                </c:pt>
                <c:pt idx="2274">
                  <c:v>6.6699999999999995E-5</c:v>
                </c:pt>
                <c:pt idx="2275">
                  <c:v>6.6600000000000006E-5</c:v>
                </c:pt>
                <c:pt idx="2276">
                  <c:v>6.6600000000000006E-5</c:v>
                </c:pt>
                <c:pt idx="2277">
                  <c:v>6.6600000000000006E-5</c:v>
                </c:pt>
                <c:pt idx="2278">
                  <c:v>6.6500000000000004E-5</c:v>
                </c:pt>
                <c:pt idx="2279">
                  <c:v>6.6500000000000004E-5</c:v>
                </c:pt>
                <c:pt idx="2280">
                  <c:v>6.6500000000000004E-5</c:v>
                </c:pt>
                <c:pt idx="2281">
                  <c:v>6.6400000000000001E-5</c:v>
                </c:pt>
                <c:pt idx="2282">
                  <c:v>6.6400000000000001E-5</c:v>
                </c:pt>
                <c:pt idx="2283">
                  <c:v>6.6400000000000001E-5</c:v>
                </c:pt>
                <c:pt idx="2284">
                  <c:v>6.6299999999999999E-5</c:v>
                </c:pt>
                <c:pt idx="2285">
                  <c:v>6.6299999999999999E-5</c:v>
                </c:pt>
                <c:pt idx="2286">
                  <c:v>6.6299999999999999E-5</c:v>
                </c:pt>
                <c:pt idx="2287">
                  <c:v>6.6199999999999996E-5</c:v>
                </c:pt>
                <c:pt idx="2288">
                  <c:v>6.6199999999999996E-5</c:v>
                </c:pt>
                <c:pt idx="2289">
                  <c:v>6.6199999999999996E-5</c:v>
                </c:pt>
                <c:pt idx="2290">
                  <c:v>6.6099999999999994E-5</c:v>
                </c:pt>
                <c:pt idx="2291">
                  <c:v>6.6099999999999994E-5</c:v>
                </c:pt>
                <c:pt idx="2292">
                  <c:v>6.6099999999999994E-5</c:v>
                </c:pt>
                <c:pt idx="2293">
                  <c:v>6.6000000000000005E-5</c:v>
                </c:pt>
                <c:pt idx="2294">
                  <c:v>6.6000000000000005E-5</c:v>
                </c:pt>
                <c:pt idx="2295">
                  <c:v>6.6000000000000005E-5</c:v>
                </c:pt>
                <c:pt idx="2296">
                  <c:v>6.5900000000000003E-5</c:v>
                </c:pt>
                <c:pt idx="2297">
                  <c:v>6.5900000000000003E-5</c:v>
                </c:pt>
                <c:pt idx="2298">
                  <c:v>6.5900000000000003E-5</c:v>
                </c:pt>
                <c:pt idx="2299">
                  <c:v>6.58E-5</c:v>
                </c:pt>
                <c:pt idx="2300">
                  <c:v>6.58E-5</c:v>
                </c:pt>
                <c:pt idx="2301">
                  <c:v>6.58E-5</c:v>
                </c:pt>
                <c:pt idx="2302">
                  <c:v>6.58E-5</c:v>
                </c:pt>
                <c:pt idx="2303">
                  <c:v>6.5699999999999998E-5</c:v>
                </c:pt>
                <c:pt idx="2304">
                  <c:v>6.5699999999999998E-5</c:v>
                </c:pt>
                <c:pt idx="2305">
                  <c:v>6.5699999999999998E-5</c:v>
                </c:pt>
                <c:pt idx="2306">
                  <c:v>6.5599999999999995E-5</c:v>
                </c:pt>
                <c:pt idx="2307">
                  <c:v>6.5599999999999995E-5</c:v>
                </c:pt>
                <c:pt idx="2308">
                  <c:v>6.5599999999999995E-5</c:v>
                </c:pt>
                <c:pt idx="2309">
                  <c:v>6.5500000000000006E-5</c:v>
                </c:pt>
                <c:pt idx="2310">
                  <c:v>6.5500000000000006E-5</c:v>
                </c:pt>
                <c:pt idx="2311">
                  <c:v>6.5500000000000006E-5</c:v>
                </c:pt>
                <c:pt idx="2312">
                  <c:v>6.5400000000000004E-5</c:v>
                </c:pt>
                <c:pt idx="2313">
                  <c:v>6.5400000000000004E-5</c:v>
                </c:pt>
                <c:pt idx="2314">
                  <c:v>6.5400000000000004E-5</c:v>
                </c:pt>
                <c:pt idx="2315">
                  <c:v>6.5300000000000002E-5</c:v>
                </c:pt>
                <c:pt idx="2316">
                  <c:v>6.5300000000000002E-5</c:v>
                </c:pt>
                <c:pt idx="2317">
                  <c:v>6.5300000000000002E-5</c:v>
                </c:pt>
                <c:pt idx="2318">
                  <c:v>6.5199999999999999E-5</c:v>
                </c:pt>
                <c:pt idx="2319">
                  <c:v>6.5199999999999999E-5</c:v>
                </c:pt>
                <c:pt idx="2320">
                  <c:v>6.5199999999999999E-5</c:v>
                </c:pt>
                <c:pt idx="2321">
                  <c:v>6.5099999999999997E-5</c:v>
                </c:pt>
                <c:pt idx="2322">
                  <c:v>6.5099999999999997E-5</c:v>
                </c:pt>
                <c:pt idx="2323">
                  <c:v>6.5099999999999997E-5</c:v>
                </c:pt>
                <c:pt idx="2324">
                  <c:v>6.4999999999999994E-5</c:v>
                </c:pt>
                <c:pt idx="2325">
                  <c:v>6.4999999999999994E-5</c:v>
                </c:pt>
                <c:pt idx="2326">
                  <c:v>6.4999999999999994E-5</c:v>
                </c:pt>
                <c:pt idx="2327">
                  <c:v>6.4900000000000005E-5</c:v>
                </c:pt>
                <c:pt idx="2328">
                  <c:v>6.4900000000000005E-5</c:v>
                </c:pt>
                <c:pt idx="2329">
                  <c:v>6.4900000000000005E-5</c:v>
                </c:pt>
                <c:pt idx="2330">
                  <c:v>6.4800000000000003E-5</c:v>
                </c:pt>
                <c:pt idx="2331">
                  <c:v>6.4800000000000003E-5</c:v>
                </c:pt>
                <c:pt idx="2332">
                  <c:v>6.4800000000000003E-5</c:v>
                </c:pt>
                <c:pt idx="2333">
                  <c:v>6.4700000000000001E-5</c:v>
                </c:pt>
                <c:pt idx="2334">
                  <c:v>6.4700000000000001E-5</c:v>
                </c:pt>
                <c:pt idx="2335">
                  <c:v>6.4700000000000001E-5</c:v>
                </c:pt>
                <c:pt idx="2336">
                  <c:v>6.4700000000000001E-5</c:v>
                </c:pt>
                <c:pt idx="2337">
                  <c:v>6.4599999999999998E-5</c:v>
                </c:pt>
                <c:pt idx="2338">
                  <c:v>6.4599999999999998E-5</c:v>
                </c:pt>
                <c:pt idx="2339">
                  <c:v>6.4599999999999998E-5</c:v>
                </c:pt>
                <c:pt idx="2340">
                  <c:v>6.4499999999999996E-5</c:v>
                </c:pt>
                <c:pt idx="2341">
                  <c:v>6.4499999999999996E-5</c:v>
                </c:pt>
                <c:pt idx="2342">
                  <c:v>6.4499999999999996E-5</c:v>
                </c:pt>
                <c:pt idx="2343">
                  <c:v>6.4399999999999993E-5</c:v>
                </c:pt>
                <c:pt idx="2344">
                  <c:v>6.4399999999999993E-5</c:v>
                </c:pt>
                <c:pt idx="2345">
                  <c:v>6.4399999999999993E-5</c:v>
                </c:pt>
                <c:pt idx="2346">
                  <c:v>6.4300000000000004E-5</c:v>
                </c:pt>
                <c:pt idx="2347">
                  <c:v>6.4300000000000004E-5</c:v>
                </c:pt>
                <c:pt idx="2348">
                  <c:v>6.4300000000000004E-5</c:v>
                </c:pt>
                <c:pt idx="2349">
                  <c:v>6.4200000000000002E-5</c:v>
                </c:pt>
                <c:pt idx="2350">
                  <c:v>6.4200000000000002E-5</c:v>
                </c:pt>
                <c:pt idx="2351">
                  <c:v>6.4200000000000002E-5</c:v>
                </c:pt>
                <c:pt idx="2352">
                  <c:v>6.41E-5</c:v>
                </c:pt>
                <c:pt idx="2353">
                  <c:v>6.41E-5</c:v>
                </c:pt>
                <c:pt idx="2354">
                  <c:v>6.41E-5</c:v>
                </c:pt>
                <c:pt idx="2355">
                  <c:v>6.41E-5</c:v>
                </c:pt>
                <c:pt idx="2356">
                  <c:v>6.3999999999999997E-5</c:v>
                </c:pt>
                <c:pt idx="2357">
                  <c:v>6.3999999999999997E-5</c:v>
                </c:pt>
                <c:pt idx="2358">
                  <c:v>6.3999999999999997E-5</c:v>
                </c:pt>
                <c:pt idx="2359">
                  <c:v>6.3899999999999995E-5</c:v>
                </c:pt>
                <c:pt idx="2360">
                  <c:v>6.3899999999999995E-5</c:v>
                </c:pt>
                <c:pt idx="2361">
                  <c:v>6.3899999999999995E-5</c:v>
                </c:pt>
                <c:pt idx="2362">
                  <c:v>6.3800000000000006E-5</c:v>
                </c:pt>
                <c:pt idx="2363">
                  <c:v>6.3800000000000006E-5</c:v>
                </c:pt>
                <c:pt idx="2364">
                  <c:v>6.3800000000000006E-5</c:v>
                </c:pt>
                <c:pt idx="2365">
                  <c:v>6.3800000000000006E-5</c:v>
                </c:pt>
                <c:pt idx="2366">
                  <c:v>6.3700000000000003E-5</c:v>
                </c:pt>
                <c:pt idx="2367">
                  <c:v>6.3700000000000003E-5</c:v>
                </c:pt>
                <c:pt idx="2368">
                  <c:v>6.3700000000000003E-5</c:v>
                </c:pt>
                <c:pt idx="2369">
                  <c:v>6.3600000000000001E-5</c:v>
                </c:pt>
                <c:pt idx="2370">
                  <c:v>6.3600000000000001E-5</c:v>
                </c:pt>
                <c:pt idx="2371">
                  <c:v>6.3600000000000001E-5</c:v>
                </c:pt>
                <c:pt idx="2372">
                  <c:v>6.3499999999999999E-5</c:v>
                </c:pt>
                <c:pt idx="2373">
                  <c:v>6.3499999999999999E-5</c:v>
                </c:pt>
                <c:pt idx="2374">
                  <c:v>6.3499999999999999E-5</c:v>
                </c:pt>
                <c:pt idx="2375">
                  <c:v>6.3399999999999996E-5</c:v>
                </c:pt>
                <c:pt idx="2376">
                  <c:v>6.3399999999999996E-5</c:v>
                </c:pt>
                <c:pt idx="2377">
                  <c:v>6.3399999999999996E-5</c:v>
                </c:pt>
                <c:pt idx="2378">
                  <c:v>6.3299999999999994E-5</c:v>
                </c:pt>
                <c:pt idx="2379">
                  <c:v>6.3299999999999994E-5</c:v>
                </c:pt>
                <c:pt idx="2380">
                  <c:v>6.3299999999999994E-5</c:v>
                </c:pt>
                <c:pt idx="2381">
                  <c:v>6.3299999999999994E-5</c:v>
                </c:pt>
                <c:pt idx="2382">
                  <c:v>6.3200000000000005E-5</c:v>
                </c:pt>
                <c:pt idx="2383">
                  <c:v>6.3200000000000005E-5</c:v>
                </c:pt>
                <c:pt idx="2384">
                  <c:v>6.3200000000000005E-5</c:v>
                </c:pt>
                <c:pt idx="2385">
                  <c:v>6.3100000000000002E-5</c:v>
                </c:pt>
                <c:pt idx="2386">
                  <c:v>6.3100000000000002E-5</c:v>
                </c:pt>
                <c:pt idx="2387">
                  <c:v>6.3100000000000002E-5</c:v>
                </c:pt>
                <c:pt idx="2388">
                  <c:v>6.3E-5</c:v>
                </c:pt>
                <c:pt idx="2389">
                  <c:v>6.3E-5</c:v>
                </c:pt>
                <c:pt idx="2390">
                  <c:v>6.3E-5</c:v>
                </c:pt>
                <c:pt idx="2391">
                  <c:v>6.3E-5</c:v>
                </c:pt>
                <c:pt idx="2392">
                  <c:v>6.2899999999999997E-5</c:v>
                </c:pt>
                <c:pt idx="2393">
                  <c:v>6.2899999999999997E-5</c:v>
                </c:pt>
                <c:pt idx="2394">
                  <c:v>6.2899999999999997E-5</c:v>
                </c:pt>
                <c:pt idx="2395">
                  <c:v>6.2799999999999995E-5</c:v>
                </c:pt>
                <c:pt idx="2396">
                  <c:v>6.2799999999999995E-5</c:v>
                </c:pt>
                <c:pt idx="2397">
                  <c:v>6.2799999999999995E-5</c:v>
                </c:pt>
                <c:pt idx="2398">
                  <c:v>6.2700000000000006E-5</c:v>
                </c:pt>
                <c:pt idx="2399">
                  <c:v>6.2700000000000006E-5</c:v>
                </c:pt>
                <c:pt idx="2400">
                  <c:v>6.2700000000000006E-5</c:v>
                </c:pt>
                <c:pt idx="2401">
                  <c:v>6.2700000000000006E-5</c:v>
                </c:pt>
                <c:pt idx="2402">
                  <c:v>6.2600000000000004E-5</c:v>
                </c:pt>
                <c:pt idx="2403">
                  <c:v>6.2600000000000004E-5</c:v>
                </c:pt>
                <c:pt idx="2404">
                  <c:v>6.2600000000000004E-5</c:v>
                </c:pt>
                <c:pt idx="2405">
                  <c:v>6.2500000000000001E-5</c:v>
                </c:pt>
                <c:pt idx="2406">
                  <c:v>6.2500000000000001E-5</c:v>
                </c:pt>
                <c:pt idx="2407">
                  <c:v>6.2500000000000001E-5</c:v>
                </c:pt>
                <c:pt idx="2408">
                  <c:v>6.2399999999999999E-5</c:v>
                </c:pt>
                <c:pt idx="2409">
                  <c:v>6.2399999999999999E-5</c:v>
                </c:pt>
                <c:pt idx="2410">
                  <c:v>6.2399999999999999E-5</c:v>
                </c:pt>
                <c:pt idx="2411">
                  <c:v>6.2399999999999999E-5</c:v>
                </c:pt>
                <c:pt idx="2412">
                  <c:v>6.2299999999999996E-5</c:v>
                </c:pt>
                <c:pt idx="2413">
                  <c:v>6.2299999999999996E-5</c:v>
                </c:pt>
                <c:pt idx="2414">
                  <c:v>6.2299999999999996E-5</c:v>
                </c:pt>
                <c:pt idx="2415">
                  <c:v>6.2199999999999994E-5</c:v>
                </c:pt>
                <c:pt idx="2416">
                  <c:v>6.2199999999999994E-5</c:v>
                </c:pt>
                <c:pt idx="2417">
                  <c:v>6.2199999999999994E-5</c:v>
                </c:pt>
                <c:pt idx="2418">
                  <c:v>6.2199999999999994E-5</c:v>
                </c:pt>
                <c:pt idx="2419">
                  <c:v>6.2100000000000005E-5</c:v>
                </c:pt>
                <c:pt idx="2420">
                  <c:v>6.2100000000000005E-5</c:v>
                </c:pt>
                <c:pt idx="2421">
                  <c:v>6.2100000000000005E-5</c:v>
                </c:pt>
                <c:pt idx="2422">
                  <c:v>6.2000000000000003E-5</c:v>
                </c:pt>
                <c:pt idx="2423">
                  <c:v>6.2000000000000003E-5</c:v>
                </c:pt>
                <c:pt idx="2424">
                  <c:v>6.2000000000000003E-5</c:v>
                </c:pt>
                <c:pt idx="2425">
                  <c:v>6.2000000000000003E-5</c:v>
                </c:pt>
                <c:pt idx="2426">
                  <c:v>6.19E-5</c:v>
                </c:pt>
                <c:pt idx="2427">
                  <c:v>6.19E-5</c:v>
                </c:pt>
                <c:pt idx="2428">
                  <c:v>6.19E-5</c:v>
                </c:pt>
                <c:pt idx="2429">
                  <c:v>6.1799999999999998E-5</c:v>
                </c:pt>
                <c:pt idx="2430">
                  <c:v>6.1799999999999998E-5</c:v>
                </c:pt>
                <c:pt idx="2431">
                  <c:v>6.1799999999999998E-5</c:v>
                </c:pt>
                <c:pt idx="2432">
                  <c:v>6.1699999999999995E-5</c:v>
                </c:pt>
                <c:pt idx="2433">
                  <c:v>6.1699999999999995E-5</c:v>
                </c:pt>
                <c:pt idx="2434">
                  <c:v>6.1699999999999995E-5</c:v>
                </c:pt>
                <c:pt idx="2435">
                  <c:v>6.1699999999999995E-5</c:v>
                </c:pt>
                <c:pt idx="2436">
                  <c:v>6.1600000000000007E-5</c:v>
                </c:pt>
                <c:pt idx="2437">
                  <c:v>6.1600000000000007E-5</c:v>
                </c:pt>
                <c:pt idx="2438">
                  <c:v>6.1600000000000007E-5</c:v>
                </c:pt>
                <c:pt idx="2439">
                  <c:v>6.1500000000000004E-5</c:v>
                </c:pt>
                <c:pt idx="2440">
                  <c:v>6.1500000000000004E-5</c:v>
                </c:pt>
                <c:pt idx="2441">
                  <c:v>6.1500000000000004E-5</c:v>
                </c:pt>
                <c:pt idx="2442">
                  <c:v>6.1500000000000004E-5</c:v>
                </c:pt>
                <c:pt idx="2443">
                  <c:v>6.1400000000000002E-5</c:v>
                </c:pt>
                <c:pt idx="2444">
                  <c:v>6.1400000000000002E-5</c:v>
                </c:pt>
                <c:pt idx="2445">
                  <c:v>6.1400000000000002E-5</c:v>
                </c:pt>
                <c:pt idx="2446">
                  <c:v>6.1299999999999999E-5</c:v>
                </c:pt>
                <c:pt idx="2447">
                  <c:v>6.1299999999999999E-5</c:v>
                </c:pt>
                <c:pt idx="2448">
                  <c:v>6.1299999999999999E-5</c:v>
                </c:pt>
                <c:pt idx="2449">
                  <c:v>6.1299999999999999E-5</c:v>
                </c:pt>
                <c:pt idx="2450">
                  <c:v>6.1199999999999997E-5</c:v>
                </c:pt>
                <c:pt idx="2451">
                  <c:v>6.1199999999999997E-5</c:v>
                </c:pt>
                <c:pt idx="2452">
                  <c:v>6.1199999999999997E-5</c:v>
                </c:pt>
                <c:pt idx="2453">
                  <c:v>6.1099999999999994E-5</c:v>
                </c:pt>
                <c:pt idx="2454">
                  <c:v>6.1099999999999994E-5</c:v>
                </c:pt>
                <c:pt idx="2455">
                  <c:v>6.1099999999999994E-5</c:v>
                </c:pt>
                <c:pt idx="2456">
                  <c:v>6.1099999999999994E-5</c:v>
                </c:pt>
                <c:pt idx="2457">
                  <c:v>6.0999999999999999E-5</c:v>
                </c:pt>
                <c:pt idx="2458">
                  <c:v>6.0999999999999999E-5</c:v>
                </c:pt>
                <c:pt idx="2459">
                  <c:v>6.0999999999999999E-5</c:v>
                </c:pt>
                <c:pt idx="2460">
                  <c:v>6.0999999999999999E-5</c:v>
                </c:pt>
                <c:pt idx="2461">
                  <c:v>6.0900000000000003E-5</c:v>
                </c:pt>
                <c:pt idx="2462">
                  <c:v>6.0900000000000003E-5</c:v>
                </c:pt>
                <c:pt idx="2463">
                  <c:v>6.0900000000000003E-5</c:v>
                </c:pt>
                <c:pt idx="2464">
                  <c:v>6.0800000000000001E-5</c:v>
                </c:pt>
                <c:pt idx="2465">
                  <c:v>6.0800000000000001E-5</c:v>
                </c:pt>
                <c:pt idx="2466">
                  <c:v>6.0800000000000001E-5</c:v>
                </c:pt>
                <c:pt idx="2467">
                  <c:v>6.0800000000000001E-5</c:v>
                </c:pt>
                <c:pt idx="2468">
                  <c:v>6.0699999999999998E-5</c:v>
                </c:pt>
                <c:pt idx="2469">
                  <c:v>6.0699999999999998E-5</c:v>
                </c:pt>
                <c:pt idx="2470">
                  <c:v>6.0699999999999998E-5</c:v>
                </c:pt>
                <c:pt idx="2471">
                  <c:v>6.0699999999999998E-5</c:v>
                </c:pt>
                <c:pt idx="2472">
                  <c:v>6.0600000000000003E-5</c:v>
                </c:pt>
                <c:pt idx="2473">
                  <c:v>6.0600000000000003E-5</c:v>
                </c:pt>
                <c:pt idx="2474">
                  <c:v>6.0600000000000003E-5</c:v>
                </c:pt>
                <c:pt idx="2475">
                  <c:v>6.05E-5</c:v>
                </c:pt>
                <c:pt idx="2476">
                  <c:v>6.05E-5</c:v>
                </c:pt>
                <c:pt idx="2477">
                  <c:v>6.05E-5</c:v>
                </c:pt>
                <c:pt idx="2478">
                  <c:v>6.05E-5</c:v>
                </c:pt>
                <c:pt idx="2479">
                  <c:v>6.0399999999999998E-5</c:v>
                </c:pt>
                <c:pt idx="2480">
                  <c:v>6.0399999999999998E-5</c:v>
                </c:pt>
                <c:pt idx="2481">
                  <c:v>6.0399999999999998E-5</c:v>
                </c:pt>
                <c:pt idx="2482">
                  <c:v>6.0399999999999998E-5</c:v>
                </c:pt>
                <c:pt idx="2483">
                  <c:v>6.0300000000000002E-5</c:v>
                </c:pt>
                <c:pt idx="2484">
                  <c:v>6.0300000000000002E-5</c:v>
                </c:pt>
                <c:pt idx="2485">
                  <c:v>6.0300000000000002E-5</c:v>
                </c:pt>
                <c:pt idx="2486">
                  <c:v>6.0300000000000002E-5</c:v>
                </c:pt>
                <c:pt idx="2487">
                  <c:v>6.02E-5</c:v>
                </c:pt>
                <c:pt idx="2488">
                  <c:v>6.02E-5</c:v>
                </c:pt>
                <c:pt idx="2489">
                  <c:v>6.02E-5</c:v>
                </c:pt>
                <c:pt idx="2490">
                  <c:v>6.0099999999999997E-5</c:v>
                </c:pt>
                <c:pt idx="2491">
                  <c:v>6.0099999999999997E-5</c:v>
                </c:pt>
                <c:pt idx="2492">
                  <c:v>6.0099999999999997E-5</c:v>
                </c:pt>
                <c:pt idx="2493">
                  <c:v>6.0099999999999997E-5</c:v>
                </c:pt>
                <c:pt idx="2494">
                  <c:v>6.0000000000000002E-5</c:v>
                </c:pt>
                <c:pt idx="2495">
                  <c:v>6.0000000000000002E-5</c:v>
                </c:pt>
                <c:pt idx="2496">
                  <c:v>6.0000000000000002E-5</c:v>
                </c:pt>
                <c:pt idx="2497">
                  <c:v>6.0000000000000002E-5</c:v>
                </c:pt>
                <c:pt idx="2498">
                  <c:v>5.9899999999999999E-5</c:v>
                </c:pt>
                <c:pt idx="2499">
                  <c:v>5.9899999999999999E-5</c:v>
                </c:pt>
                <c:pt idx="2500">
                  <c:v>5.9899999999999999E-5</c:v>
                </c:pt>
                <c:pt idx="2501">
                  <c:v>5.9899999999999999E-5</c:v>
                </c:pt>
                <c:pt idx="2502">
                  <c:v>5.9799999999999997E-5</c:v>
                </c:pt>
                <c:pt idx="2503">
                  <c:v>5.9799999999999997E-5</c:v>
                </c:pt>
                <c:pt idx="2504">
                  <c:v>5.9799999999999997E-5</c:v>
                </c:pt>
                <c:pt idx="2505">
                  <c:v>5.9799999999999997E-5</c:v>
                </c:pt>
                <c:pt idx="2506">
                  <c:v>5.9700000000000001E-5</c:v>
                </c:pt>
                <c:pt idx="2507">
                  <c:v>5.9700000000000001E-5</c:v>
                </c:pt>
                <c:pt idx="2508">
                  <c:v>5.9700000000000001E-5</c:v>
                </c:pt>
                <c:pt idx="2509">
                  <c:v>5.9700000000000001E-5</c:v>
                </c:pt>
                <c:pt idx="2510">
                  <c:v>5.9599999999999999E-5</c:v>
                </c:pt>
                <c:pt idx="2511">
                  <c:v>5.9599999999999999E-5</c:v>
                </c:pt>
                <c:pt idx="2512">
                  <c:v>5.9599999999999999E-5</c:v>
                </c:pt>
                <c:pt idx="2513">
                  <c:v>5.9599999999999999E-5</c:v>
                </c:pt>
                <c:pt idx="2514">
                  <c:v>5.9500000000000003E-5</c:v>
                </c:pt>
                <c:pt idx="2515">
                  <c:v>5.9500000000000003E-5</c:v>
                </c:pt>
                <c:pt idx="2516">
                  <c:v>5.9500000000000003E-5</c:v>
                </c:pt>
                <c:pt idx="2517">
                  <c:v>5.9500000000000003E-5</c:v>
                </c:pt>
                <c:pt idx="2518">
                  <c:v>5.94E-5</c:v>
                </c:pt>
                <c:pt idx="2519">
                  <c:v>5.94E-5</c:v>
                </c:pt>
                <c:pt idx="2520">
                  <c:v>5.94E-5</c:v>
                </c:pt>
                <c:pt idx="2521">
                  <c:v>5.94E-5</c:v>
                </c:pt>
                <c:pt idx="2522">
                  <c:v>5.9299999999999998E-5</c:v>
                </c:pt>
                <c:pt idx="2523">
                  <c:v>5.9299999999999998E-5</c:v>
                </c:pt>
                <c:pt idx="2524">
                  <c:v>5.9299999999999998E-5</c:v>
                </c:pt>
                <c:pt idx="2525">
                  <c:v>5.9299999999999998E-5</c:v>
                </c:pt>
                <c:pt idx="2526">
                  <c:v>5.9200000000000002E-5</c:v>
                </c:pt>
                <c:pt idx="2527">
                  <c:v>5.9200000000000002E-5</c:v>
                </c:pt>
                <c:pt idx="2528">
                  <c:v>5.9200000000000002E-5</c:v>
                </c:pt>
                <c:pt idx="2529">
                  <c:v>5.9200000000000002E-5</c:v>
                </c:pt>
                <c:pt idx="2530">
                  <c:v>5.91E-5</c:v>
                </c:pt>
                <c:pt idx="2531">
                  <c:v>5.91E-5</c:v>
                </c:pt>
                <c:pt idx="2532">
                  <c:v>5.91E-5</c:v>
                </c:pt>
                <c:pt idx="2533">
                  <c:v>5.91E-5</c:v>
                </c:pt>
                <c:pt idx="2534">
                  <c:v>5.8999999999999998E-5</c:v>
                </c:pt>
                <c:pt idx="2535">
                  <c:v>5.8999999999999998E-5</c:v>
                </c:pt>
                <c:pt idx="2536">
                  <c:v>5.8999999999999998E-5</c:v>
                </c:pt>
                <c:pt idx="2537">
                  <c:v>5.8999999999999998E-5</c:v>
                </c:pt>
                <c:pt idx="2538">
                  <c:v>5.8999999999999998E-5</c:v>
                </c:pt>
                <c:pt idx="2539">
                  <c:v>5.8900000000000002E-5</c:v>
                </c:pt>
                <c:pt idx="2540">
                  <c:v>5.8900000000000002E-5</c:v>
                </c:pt>
                <c:pt idx="2541">
                  <c:v>5.8900000000000002E-5</c:v>
                </c:pt>
                <c:pt idx="2542">
                  <c:v>5.8799999999999999E-5</c:v>
                </c:pt>
                <c:pt idx="2543">
                  <c:v>5.8799999999999999E-5</c:v>
                </c:pt>
                <c:pt idx="2544">
                  <c:v>5.8799999999999999E-5</c:v>
                </c:pt>
                <c:pt idx="2545">
                  <c:v>5.8799999999999999E-5</c:v>
                </c:pt>
                <c:pt idx="2546">
                  <c:v>5.8699999999999997E-5</c:v>
                </c:pt>
                <c:pt idx="2547">
                  <c:v>5.8699999999999997E-5</c:v>
                </c:pt>
                <c:pt idx="2548">
                  <c:v>5.8699999999999997E-5</c:v>
                </c:pt>
                <c:pt idx="2549">
                  <c:v>5.8699999999999997E-5</c:v>
                </c:pt>
                <c:pt idx="2550">
                  <c:v>5.8699999999999997E-5</c:v>
                </c:pt>
                <c:pt idx="2551">
                  <c:v>5.8600000000000001E-5</c:v>
                </c:pt>
                <c:pt idx="2552">
                  <c:v>5.8600000000000001E-5</c:v>
                </c:pt>
                <c:pt idx="2553">
                  <c:v>5.8600000000000001E-5</c:v>
                </c:pt>
                <c:pt idx="2554">
                  <c:v>5.8600000000000001E-5</c:v>
                </c:pt>
                <c:pt idx="2555">
                  <c:v>5.8499999999999999E-5</c:v>
                </c:pt>
                <c:pt idx="2556">
                  <c:v>5.8499999999999999E-5</c:v>
                </c:pt>
                <c:pt idx="2557">
                  <c:v>5.8499999999999999E-5</c:v>
                </c:pt>
                <c:pt idx="2558">
                  <c:v>5.8499999999999999E-5</c:v>
                </c:pt>
                <c:pt idx="2559">
                  <c:v>5.8400000000000003E-5</c:v>
                </c:pt>
                <c:pt idx="2560">
                  <c:v>5.8400000000000003E-5</c:v>
                </c:pt>
                <c:pt idx="2561">
                  <c:v>5.8400000000000003E-5</c:v>
                </c:pt>
                <c:pt idx="2562">
                  <c:v>5.8400000000000003E-5</c:v>
                </c:pt>
                <c:pt idx="2563">
                  <c:v>5.8300000000000001E-5</c:v>
                </c:pt>
                <c:pt idx="2564">
                  <c:v>5.8300000000000001E-5</c:v>
                </c:pt>
                <c:pt idx="2565">
                  <c:v>5.8300000000000001E-5</c:v>
                </c:pt>
                <c:pt idx="2566">
                  <c:v>5.8300000000000001E-5</c:v>
                </c:pt>
                <c:pt idx="2567">
                  <c:v>5.8199999999999998E-5</c:v>
                </c:pt>
                <c:pt idx="2568">
                  <c:v>5.8199999999999998E-5</c:v>
                </c:pt>
                <c:pt idx="2569">
                  <c:v>5.8199999999999998E-5</c:v>
                </c:pt>
                <c:pt idx="2570">
                  <c:v>5.8199999999999998E-5</c:v>
                </c:pt>
                <c:pt idx="2571">
                  <c:v>5.8199999999999998E-5</c:v>
                </c:pt>
                <c:pt idx="2572">
                  <c:v>5.8100000000000003E-5</c:v>
                </c:pt>
                <c:pt idx="2573">
                  <c:v>5.8100000000000003E-5</c:v>
                </c:pt>
                <c:pt idx="2574">
                  <c:v>5.8100000000000003E-5</c:v>
                </c:pt>
                <c:pt idx="2575">
                  <c:v>5.8100000000000003E-5</c:v>
                </c:pt>
                <c:pt idx="2576">
                  <c:v>5.8E-5</c:v>
                </c:pt>
                <c:pt idx="2577">
                  <c:v>5.8E-5</c:v>
                </c:pt>
                <c:pt idx="2578">
                  <c:v>5.8E-5</c:v>
                </c:pt>
                <c:pt idx="2579">
                  <c:v>5.8E-5</c:v>
                </c:pt>
                <c:pt idx="2580">
                  <c:v>5.7899999999999998E-5</c:v>
                </c:pt>
                <c:pt idx="2581">
                  <c:v>5.7899999999999998E-5</c:v>
                </c:pt>
                <c:pt idx="2582">
                  <c:v>5.7899999999999998E-5</c:v>
                </c:pt>
                <c:pt idx="2583">
                  <c:v>5.7899999999999998E-5</c:v>
                </c:pt>
                <c:pt idx="2584">
                  <c:v>5.7800000000000002E-5</c:v>
                </c:pt>
                <c:pt idx="2585">
                  <c:v>5.7800000000000002E-5</c:v>
                </c:pt>
                <c:pt idx="2586">
                  <c:v>5.7800000000000002E-5</c:v>
                </c:pt>
                <c:pt idx="2587">
                  <c:v>5.7800000000000002E-5</c:v>
                </c:pt>
                <c:pt idx="2588">
                  <c:v>5.7800000000000002E-5</c:v>
                </c:pt>
                <c:pt idx="2589">
                  <c:v>5.77E-5</c:v>
                </c:pt>
                <c:pt idx="2590">
                  <c:v>5.77E-5</c:v>
                </c:pt>
                <c:pt idx="2591">
                  <c:v>5.77E-5</c:v>
                </c:pt>
                <c:pt idx="2592">
                  <c:v>5.77E-5</c:v>
                </c:pt>
                <c:pt idx="2593">
                  <c:v>5.7599999999999997E-5</c:v>
                </c:pt>
                <c:pt idx="2594">
                  <c:v>5.7599999999999997E-5</c:v>
                </c:pt>
                <c:pt idx="2595">
                  <c:v>5.7599999999999997E-5</c:v>
                </c:pt>
                <c:pt idx="2596">
                  <c:v>5.7599999999999997E-5</c:v>
                </c:pt>
                <c:pt idx="2597">
                  <c:v>5.7500000000000002E-5</c:v>
                </c:pt>
                <c:pt idx="2598">
                  <c:v>5.7500000000000002E-5</c:v>
                </c:pt>
                <c:pt idx="2599">
                  <c:v>5.7500000000000002E-5</c:v>
                </c:pt>
                <c:pt idx="2600">
                  <c:v>5.7500000000000002E-5</c:v>
                </c:pt>
                <c:pt idx="2601">
                  <c:v>5.7500000000000002E-5</c:v>
                </c:pt>
                <c:pt idx="2602">
                  <c:v>5.7399999999999999E-5</c:v>
                </c:pt>
                <c:pt idx="2603">
                  <c:v>5.7399999999999999E-5</c:v>
                </c:pt>
                <c:pt idx="2604">
                  <c:v>5.7399999999999999E-5</c:v>
                </c:pt>
                <c:pt idx="2605">
                  <c:v>5.7399999999999999E-5</c:v>
                </c:pt>
                <c:pt idx="2606">
                  <c:v>5.7299999999999997E-5</c:v>
                </c:pt>
                <c:pt idx="2607">
                  <c:v>5.7299999999999997E-5</c:v>
                </c:pt>
                <c:pt idx="2608">
                  <c:v>5.7299999999999997E-5</c:v>
                </c:pt>
                <c:pt idx="2609">
                  <c:v>5.7299999999999997E-5</c:v>
                </c:pt>
                <c:pt idx="2610">
                  <c:v>5.7200000000000001E-5</c:v>
                </c:pt>
                <c:pt idx="2611">
                  <c:v>5.7200000000000001E-5</c:v>
                </c:pt>
                <c:pt idx="2612">
                  <c:v>5.7200000000000001E-5</c:v>
                </c:pt>
                <c:pt idx="2613">
                  <c:v>5.7200000000000001E-5</c:v>
                </c:pt>
                <c:pt idx="2614">
                  <c:v>5.7099999999999999E-5</c:v>
                </c:pt>
                <c:pt idx="2615">
                  <c:v>5.7099999999999999E-5</c:v>
                </c:pt>
                <c:pt idx="2616">
                  <c:v>5.7099999999999999E-5</c:v>
                </c:pt>
                <c:pt idx="2617">
                  <c:v>5.7099999999999999E-5</c:v>
                </c:pt>
                <c:pt idx="2618">
                  <c:v>5.7099999999999999E-5</c:v>
                </c:pt>
                <c:pt idx="2619">
                  <c:v>5.7000000000000003E-5</c:v>
                </c:pt>
                <c:pt idx="2620">
                  <c:v>5.7000000000000003E-5</c:v>
                </c:pt>
                <c:pt idx="2621">
                  <c:v>5.7000000000000003E-5</c:v>
                </c:pt>
                <c:pt idx="2622">
                  <c:v>5.7000000000000003E-5</c:v>
                </c:pt>
                <c:pt idx="2623">
                  <c:v>5.6900000000000001E-5</c:v>
                </c:pt>
                <c:pt idx="2624">
                  <c:v>5.6900000000000001E-5</c:v>
                </c:pt>
                <c:pt idx="2625">
                  <c:v>5.6900000000000001E-5</c:v>
                </c:pt>
                <c:pt idx="2626">
                  <c:v>5.6900000000000001E-5</c:v>
                </c:pt>
                <c:pt idx="2627">
                  <c:v>5.6900000000000001E-5</c:v>
                </c:pt>
                <c:pt idx="2628">
                  <c:v>5.6799999999999998E-5</c:v>
                </c:pt>
                <c:pt idx="2629">
                  <c:v>5.6799999999999998E-5</c:v>
                </c:pt>
                <c:pt idx="2630">
                  <c:v>5.6799999999999998E-5</c:v>
                </c:pt>
                <c:pt idx="2631">
                  <c:v>5.6799999999999998E-5</c:v>
                </c:pt>
                <c:pt idx="2632">
                  <c:v>5.6700000000000003E-5</c:v>
                </c:pt>
                <c:pt idx="2633">
                  <c:v>5.6700000000000003E-5</c:v>
                </c:pt>
                <c:pt idx="2634">
                  <c:v>5.6700000000000003E-5</c:v>
                </c:pt>
                <c:pt idx="2635">
                  <c:v>5.6700000000000003E-5</c:v>
                </c:pt>
                <c:pt idx="2636">
                  <c:v>5.6700000000000003E-5</c:v>
                </c:pt>
                <c:pt idx="2637">
                  <c:v>5.66E-5</c:v>
                </c:pt>
                <c:pt idx="2638">
                  <c:v>5.66E-5</c:v>
                </c:pt>
                <c:pt idx="2639">
                  <c:v>5.66E-5</c:v>
                </c:pt>
                <c:pt idx="2640">
                  <c:v>5.66E-5</c:v>
                </c:pt>
                <c:pt idx="2641">
                  <c:v>5.6499999999999998E-5</c:v>
                </c:pt>
                <c:pt idx="2642">
                  <c:v>5.6499999999999998E-5</c:v>
                </c:pt>
                <c:pt idx="2643">
                  <c:v>5.6499999999999998E-5</c:v>
                </c:pt>
                <c:pt idx="2644">
                  <c:v>5.6499999999999998E-5</c:v>
                </c:pt>
                <c:pt idx="2645">
                  <c:v>5.6400000000000002E-5</c:v>
                </c:pt>
                <c:pt idx="2646">
                  <c:v>5.6400000000000002E-5</c:v>
                </c:pt>
                <c:pt idx="2647">
                  <c:v>5.6400000000000002E-5</c:v>
                </c:pt>
                <c:pt idx="2648">
                  <c:v>5.6400000000000002E-5</c:v>
                </c:pt>
                <c:pt idx="2649">
                  <c:v>5.6400000000000002E-5</c:v>
                </c:pt>
                <c:pt idx="2650">
                  <c:v>5.63E-5</c:v>
                </c:pt>
                <c:pt idx="2651">
                  <c:v>5.63E-5</c:v>
                </c:pt>
                <c:pt idx="2652">
                  <c:v>5.63E-5</c:v>
                </c:pt>
                <c:pt idx="2653">
                  <c:v>5.63E-5</c:v>
                </c:pt>
                <c:pt idx="2654">
                  <c:v>5.6199999999999997E-5</c:v>
                </c:pt>
                <c:pt idx="2655">
                  <c:v>5.6199999999999997E-5</c:v>
                </c:pt>
                <c:pt idx="2656">
                  <c:v>5.6199999999999997E-5</c:v>
                </c:pt>
                <c:pt idx="2657">
                  <c:v>5.6199999999999997E-5</c:v>
                </c:pt>
                <c:pt idx="2658">
                  <c:v>5.6199999999999997E-5</c:v>
                </c:pt>
                <c:pt idx="2659">
                  <c:v>5.6100000000000002E-5</c:v>
                </c:pt>
                <c:pt idx="2660">
                  <c:v>5.6100000000000002E-5</c:v>
                </c:pt>
                <c:pt idx="2661">
                  <c:v>5.6100000000000002E-5</c:v>
                </c:pt>
                <c:pt idx="2662">
                  <c:v>5.6100000000000002E-5</c:v>
                </c:pt>
                <c:pt idx="2663">
                  <c:v>5.5999999999999999E-5</c:v>
                </c:pt>
                <c:pt idx="2664">
                  <c:v>5.5999999999999999E-5</c:v>
                </c:pt>
                <c:pt idx="2665">
                  <c:v>5.5999999999999999E-5</c:v>
                </c:pt>
                <c:pt idx="2666">
                  <c:v>5.5999999999999999E-5</c:v>
                </c:pt>
                <c:pt idx="2667">
                  <c:v>5.5999999999999999E-5</c:v>
                </c:pt>
                <c:pt idx="2668">
                  <c:v>5.5899999999999997E-5</c:v>
                </c:pt>
                <c:pt idx="2669">
                  <c:v>5.5899999999999997E-5</c:v>
                </c:pt>
                <c:pt idx="2670">
                  <c:v>5.5899999999999997E-5</c:v>
                </c:pt>
                <c:pt idx="2671">
                  <c:v>5.5899999999999997E-5</c:v>
                </c:pt>
                <c:pt idx="2672">
                  <c:v>5.5800000000000001E-5</c:v>
                </c:pt>
                <c:pt idx="2673">
                  <c:v>5.5800000000000001E-5</c:v>
                </c:pt>
                <c:pt idx="2674">
                  <c:v>5.5800000000000001E-5</c:v>
                </c:pt>
                <c:pt idx="2675">
                  <c:v>5.5800000000000001E-5</c:v>
                </c:pt>
                <c:pt idx="2676">
                  <c:v>5.5800000000000001E-5</c:v>
                </c:pt>
                <c:pt idx="2677">
                  <c:v>5.5699999999999999E-5</c:v>
                </c:pt>
                <c:pt idx="2678">
                  <c:v>5.5699999999999999E-5</c:v>
                </c:pt>
                <c:pt idx="2679">
                  <c:v>5.5699999999999999E-5</c:v>
                </c:pt>
                <c:pt idx="2680">
                  <c:v>5.5699999999999999E-5</c:v>
                </c:pt>
                <c:pt idx="2681">
                  <c:v>5.5600000000000003E-5</c:v>
                </c:pt>
                <c:pt idx="2682">
                  <c:v>5.5600000000000003E-5</c:v>
                </c:pt>
                <c:pt idx="2683">
                  <c:v>5.5600000000000003E-5</c:v>
                </c:pt>
                <c:pt idx="2684">
                  <c:v>5.5600000000000003E-5</c:v>
                </c:pt>
                <c:pt idx="2685">
                  <c:v>5.5600000000000003E-5</c:v>
                </c:pt>
                <c:pt idx="2686">
                  <c:v>5.5500000000000001E-5</c:v>
                </c:pt>
                <c:pt idx="2687">
                  <c:v>5.5500000000000001E-5</c:v>
                </c:pt>
                <c:pt idx="2688">
                  <c:v>5.5500000000000001E-5</c:v>
                </c:pt>
                <c:pt idx="2689">
                  <c:v>5.5500000000000001E-5</c:v>
                </c:pt>
                <c:pt idx="2690">
                  <c:v>5.5500000000000001E-5</c:v>
                </c:pt>
                <c:pt idx="2691">
                  <c:v>5.5399999999999998E-5</c:v>
                </c:pt>
                <c:pt idx="2692">
                  <c:v>5.5399999999999998E-5</c:v>
                </c:pt>
                <c:pt idx="2693">
                  <c:v>5.5399999999999998E-5</c:v>
                </c:pt>
                <c:pt idx="2694">
                  <c:v>5.5399999999999998E-5</c:v>
                </c:pt>
                <c:pt idx="2695">
                  <c:v>5.5300000000000002E-5</c:v>
                </c:pt>
                <c:pt idx="2696">
                  <c:v>5.5300000000000002E-5</c:v>
                </c:pt>
                <c:pt idx="2697">
                  <c:v>5.5300000000000002E-5</c:v>
                </c:pt>
                <c:pt idx="2698">
                  <c:v>5.5300000000000002E-5</c:v>
                </c:pt>
                <c:pt idx="2699">
                  <c:v>5.5300000000000002E-5</c:v>
                </c:pt>
                <c:pt idx="2700">
                  <c:v>5.52E-5</c:v>
                </c:pt>
                <c:pt idx="2701">
                  <c:v>5.52E-5</c:v>
                </c:pt>
                <c:pt idx="2702">
                  <c:v>5.52E-5</c:v>
                </c:pt>
                <c:pt idx="2703">
                  <c:v>5.52E-5</c:v>
                </c:pt>
                <c:pt idx="2704">
                  <c:v>5.5099999999999998E-5</c:v>
                </c:pt>
                <c:pt idx="2705">
                  <c:v>5.5099999999999998E-5</c:v>
                </c:pt>
                <c:pt idx="2706">
                  <c:v>5.5099999999999998E-5</c:v>
                </c:pt>
                <c:pt idx="2707">
                  <c:v>5.5099999999999998E-5</c:v>
                </c:pt>
                <c:pt idx="2708">
                  <c:v>5.5099999999999998E-5</c:v>
                </c:pt>
                <c:pt idx="2709">
                  <c:v>5.5000000000000002E-5</c:v>
                </c:pt>
                <c:pt idx="2710">
                  <c:v>5.5000000000000002E-5</c:v>
                </c:pt>
                <c:pt idx="2711">
                  <c:v>5.5000000000000002E-5</c:v>
                </c:pt>
                <c:pt idx="2712">
                  <c:v>5.5000000000000002E-5</c:v>
                </c:pt>
                <c:pt idx="2713">
                  <c:v>5.49E-5</c:v>
                </c:pt>
                <c:pt idx="2714">
                  <c:v>5.49E-5</c:v>
                </c:pt>
                <c:pt idx="2715">
                  <c:v>5.49E-5</c:v>
                </c:pt>
                <c:pt idx="2716">
                  <c:v>5.49E-5</c:v>
                </c:pt>
                <c:pt idx="2717">
                  <c:v>5.49E-5</c:v>
                </c:pt>
                <c:pt idx="2718">
                  <c:v>5.4799999999999997E-5</c:v>
                </c:pt>
                <c:pt idx="2719">
                  <c:v>5.4799999999999997E-5</c:v>
                </c:pt>
                <c:pt idx="2720">
                  <c:v>5.4799999999999997E-5</c:v>
                </c:pt>
                <c:pt idx="2721">
                  <c:v>5.4799999999999997E-5</c:v>
                </c:pt>
                <c:pt idx="2722">
                  <c:v>5.4799999999999997E-5</c:v>
                </c:pt>
                <c:pt idx="2723">
                  <c:v>5.4700000000000001E-5</c:v>
                </c:pt>
                <c:pt idx="2724">
                  <c:v>5.4700000000000001E-5</c:v>
                </c:pt>
                <c:pt idx="2725">
                  <c:v>5.4700000000000001E-5</c:v>
                </c:pt>
                <c:pt idx="2726">
                  <c:v>5.4700000000000001E-5</c:v>
                </c:pt>
                <c:pt idx="2727">
                  <c:v>5.4599999999999999E-5</c:v>
                </c:pt>
                <c:pt idx="2728">
                  <c:v>5.4599999999999999E-5</c:v>
                </c:pt>
                <c:pt idx="2729">
                  <c:v>5.4599999999999999E-5</c:v>
                </c:pt>
                <c:pt idx="2730">
                  <c:v>5.4599999999999999E-5</c:v>
                </c:pt>
                <c:pt idx="2731">
                  <c:v>5.4599999999999999E-5</c:v>
                </c:pt>
                <c:pt idx="2732">
                  <c:v>5.4500000000000003E-5</c:v>
                </c:pt>
                <c:pt idx="2733">
                  <c:v>5.4500000000000003E-5</c:v>
                </c:pt>
                <c:pt idx="2734">
                  <c:v>5.4500000000000003E-5</c:v>
                </c:pt>
                <c:pt idx="2735">
                  <c:v>5.4500000000000003E-5</c:v>
                </c:pt>
                <c:pt idx="2736">
                  <c:v>5.4400000000000001E-5</c:v>
                </c:pt>
                <c:pt idx="2737">
                  <c:v>5.4400000000000001E-5</c:v>
                </c:pt>
                <c:pt idx="2738">
                  <c:v>5.4400000000000001E-5</c:v>
                </c:pt>
                <c:pt idx="2739">
                  <c:v>5.4400000000000001E-5</c:v>
                </c:pt>
                <c:pt idx="2740">
                  <c:v>5.4400000000000001E-5</c:v>
                </c:pt>
                <c:pt idx="2741">
                  <c:v>5.4299999999999998E-5</c:v>
                </c:pt>
                <c:pt idx="2742">
                  <c:v>5.4299999999999998E-5</c:v>
                </c:pt>
                <c:pt idx="2743">
                  <c:v>5.4299999999999998E-5</c:v>
                </c:pt>
                <c:pt idx="2744">
                  <c:v>5.4299999999999998E-5</c:v>
                </c:pt>
                <c:pt idx="2745">
                  <c:v>5.4299999999999998E-5</c:v>
                </c:pt>
                <c:pt idx="2746">
                  <c:v>5.4200000000000003E-5</c:v>
                </c:pt>
                <c:pt idx="2747">
                  <c:v>5.4200000000000003E-5</c:v>
                </c:pt>
                <c:pt idx="2748">
                  <c:v>5.4200000000000003E-5</c:v>
                </c:pt>
                <c:pt idx="2749">
                  <c:v>5.4200000000000003E-5</c:v>
                </c:pt>
                <c:pt idx="2750">
                  <c:v>5.41E-5</c:v>
                </c:pt>
                <c:pt idx="2751">
                  <c:v>5.41E-5</c:v>
                </c:pt>
                <c:pt idx="2752">
                  <c:v>5.41E-5</c:v>
                </c:pt>
                <c:pt idx="2753">
                  <c:v>5.41E-5</c:v>
                </c:pt>
                <c:pt idx="2754">
                  <c:v>5.41E-5</c:v>
                </c:pt>
                <c:pt idx="2755">
                  <c:v>5.3999999999999998E-5</c:v>
                </c:pt>
                <c:pt idx="2756">
                  <c:v>5.3999999999999998E-5</c:v>
                </c:pt>
                <c:pt idx="2757">
                  <c:v>5.3999999999999998E-5</c:v>
                </c:pt>
                <c:pt idx="2758">
                  <c:v>5.3999999999999998E-5</c:v>
                </c:pt>
                <c:pt idx="2759">
                  <c:v>5.3900000000000002E-5</c:v>
                </c:pt>
                <c:pt idx="2760">
                  <c:v>5.3900000000000002E-5</c:v>
                </c:pt>
                <c:pt idx="2761">
                  <c:v>5.3900000000000002E-5</c:v>
                </c:pt>
                <c:pt idx="2762">
                  <c:v>5.3900000000000002E-5</c:v>
                </c:pt>
                <c:pt idx="2763">
                  <c:v>5.3900000000000002E-5</c:v>
                </c:pt>
                <c:pt idx="2764">
                  <c:v>5.38E-5</c:v>
                </c:pt>
                <c:pt idx="2765">
                  <c:v>5.38E-5</c:v>
                </c:pt>
                <c:pt idx="2766">
                  <c:v>5.38E-5</c:v>
                </c:pt>
                <c:pt idx="2767">
                  <c:v>5.38E-5</c:v>
                </c:pt>
                <c:pt idx="2768">
                  <c:v>5.38E-5</c:v>
                </c:pt>
                <c:pt idx="2769">
                  <c:v>5.3699999999999997E-5</c:v>
                </c:pt>
                <c:pt idx="2770">
                  <c:v>5.3699999999999997E-5</c:v>
                </c:pt>
                <c:pt idx="2771">
                  <c:v>5.3699999999999997E-5</c:v>
                </c:pt>
                <c:pt idx="2772">
                  <c:v>5.3699999999999997E-5</c:v>
                </c:pt>
                <c:pt idx="2773">
                  <c:v>5.3699999999999997E-5</c:v>
                </c:pt>
                <c:pt idx="2774">
                  <c:v>5.3600000000000002E-5</c:v>
                </c:pt>
                <c:pt idx="2775">
                  <c:v>5.3600000000000002E-5</c:v>
                </c:pt>
                <c:pt idx="2776">
                  <c:v>5.3600000000000002E-5</c:v>
                </c:pt>
                <c:pt idx="2777">
                  <c:v>5.3600000000000002E-5</c:v>
                </c:pt>
                <c:pt idx="2778">
                  <c:v>5.3499999999999999E-5</c:v>
                </c:pt>
                <c:pt idx="2779">
                  <c:v>5.3499999999999999E-5</c:v>
                </c:pt>
                <c:pt idx="2780">
                  <c:v>5.3499999999999999E-5</c:v>
                </c:pt>
                <c:pt idx="2781">
                  <c:v>5.3499999999999999E-5</c:v>
                </c:pt>
                <c:pt idx="2782">
                  <c:v>5.3499999999999999E-5</c:v>
                </c:pt>
                <c:pt idx="2783">
                  <c:v>5.3399999999999997E-5</c:v>
                </c:pt>
                <c:pt idx="2784">
                  <c:v>5.3399999999999997E-5</c:v>
                </c:pt>
                <c:pt idx="2785">
                  <c:v>5.3399999999999997E-5</c:v>
                </c:pt>
                <c:pt idx="2786">
                  <c:v>5.3399999999999997E-5</c:v>
                </c:pt>
                <c:pt idx="2787">
                  <c:v>5.3399999999999997E-5</c:v>
                </c:pt>
                <c:pt idx="2788">
                  <c:v>5.3300000000000001E-5</c:v>
                </c:pt>
                <c:pt idx="2789">
                  <c:v>5.3300000000000001E-5</c:v>
                </c:pt>
                <c:pt idx="2790">
                  <c:v>5.3300000000000001E-5</c:v>
                </c:pt>
                <c:pt idx="2791">
                  <c:v>5.3300000000000001E-5</c:v>
                </c:pt>
                <c:pt idx="2792">
                  <c:v>5.3300000000000001E-5</c:v>
                </c:pt>
                <c:pt idx="2793">
                  <c:v>5.3199999999999999E-5</c:v>
                </c:pt>
                <c:pt idx="2794">
                  <c:v>5.3199999999999999E-5</c:v>
                </c:pt>
                <c:pt idx="2795">
                  <c:v>5.3199999999999999E-5</c:v>
                </c:pt>
                <c:pt idx="2796">
                  <c:v>5.3199999999999999E-5</c:v>
                </c:pt>
                <c:pt idx="2797">
                  <c:v>5.3100000000000003E-5</c:v>
                </c:pt>
                <c:pt idx="2798">
                  <c:v>5.3100000000000003E-5</c:v>
                </c:pt>
                <c:pt idx="2799">
                  <c:v>5.3100000000000003E-5</c:v>
                </c:pt>
                <c:pt idx="2800">
                  <c:v>5.3100000000000003E-5</c:v>
                </c:pt>
                <c:pt idx="2801">
                  <c:v>5.3100000000000003E-5</c:v>
                </c:pt>
                <c:pt idx="2802">
                  <c:v>5.3000000000000001E-5</c:v>
                </c:pt>
                <c:pt idx="2803">
                  <c:v>5.3000000000000001E-5</c:v>
                </c:pt>
                <c:pt idx="2804">
                  <c:v>5.3000000000000001E-5</c:v>
                </c:pt>
                <c:pt idx="2805">
                  <c:v>5.3000000000000001E-5</c:v>
                </c:pt>
                <c:pt idx="2806">
                  <c:v>5.3000000000000001E-5</c:v>
                </c:pt>
                <c:pt idx="2807">
                  <c:v>5.2899999999999998E-5</c:v>
                </c:pt>
                <c:pt idx="2808">
                  <c:v>5.2899999999999998E-5</c:v>
                </c:pt>
                <c:pt idx="2809">
                  <c:v>5.2899999999999998E-5</c:v>
                </c:pt>
                <c:pt idx="2810">
                  <c:v>5.2899999999999998E-5</c:v>
                </c:pt>
                <c:pt idx="2811">
                  <c:v>5.2899999999999998E-5</c:v>
                </c:pt>
                <c:pt idx="2812">
                  <c:v>5.2800000000000003E-5</c:v>
                </c:pt>
                <c:pt idx="2813">
                  <c:v>5.2800000000000003E-5</c:v>
                </c:pt>
                <c:pt idx="2814">
                  <c:v>5.2800000000000003E-5</c:v>
                </c:pt>
                <c:pt idx="2815">
                  <c:v>5.2800000000000003E-5</c:v>
                </c:pt>
                <c:pt idx="2816">
                  <c:v>5.27E-5</c:v>
                </c:pt>
                <c:pt idx="2817">
                  <c:v>5.27E-5</c:v>
                </c:pt>
                <c:pt idx="2818">
                  <c:v>5.27E-5</c:v>
                </c:pt>
                <c:pt idx="2819">
                  <c:v>5.27E-5</c:v>
                </c:pt>
                <c:pt idx="2820">
                  <c:v>5.27E-5</c:v>
                </c:pt>
                <c:pt idx="2821">
                  <c:v>5.2599999999999998E-5</c:v>
                </c:pt>
                <c:pt idx="2822">
                  <c:v>5.2599999999999998E-5</c:v>
                </c:pt>
                <c:pt idx="2823">
                  <c:v>5.2599999999999998E-5</c:v>
                </c:pt>
                <c:pt idx="2824">
                  <c:v>5.2599999999999998E-5</c:v>
                </c:pt>
                <c:pt idx="2825">
                  <c:v>5.2599999999999998E-5</c:v>
                </c:pt>
                <c:pt idx="2826">
                  <c:v>5.2500000000000002E-5</c:v>
                </c:pt>
                <c:pt idx="2827">
                  <c:v>5.2500000000000002E-5</c:v>
                </c:pt>
                <c:pt idx="2828">
                  <c:v>5.2500000000000002E-5</c:v>
                </c:pt>
                <c:pt idx="2829">
                  <c:v>5.2500000000000002E-5</c:v>
                </c:pt>
                <c:pt idx="2830">
                  <c:v>5.2500000000000002E-5</c:v>
                </c:pt>
                <c:pt idx="2831">
                  <c:v>5.24E-5</c:v>
                </c:pt>
                <c:pt idx="2832">
                  <c:v>5.24E-5</c:v>
                </c:pt>
                <c:pt idx="2833">
                  <c:v>5.24E-5</c:v>
                </c:pt>
                <c:pt idx="2834">
                  <c:v>5.24E-5</c:v>
                </c:pt>
                <c:pt idx="2835">
                  <c:v>5.24E-5</c:v>
                </c:pt>
                <c:pt idx="2836">
                  <c:v>5.2299999999999997E-5</c:v>
                </c:pt>
                <c:pt idx="2837">
                  <c:v>5.2299999999999997E-5</c:v>
                </c:pt>
                <c:pt idx="2838">
                  <c:v>5.2299999999999997E-5</c:v>
                </c:pt>
                <c:pt idx="2839">
                  <c:v>5.2299999999999997E-5</c:v>
                </c:pt>
                <c:pt idx="2840">
                  <c:v>5.2200000000000002E-5</c:v>
                </c:pt>
                <c:pt idx="2841">
                  <c:v>5.2200000000000002E-5</c:v>
                </c:pt>
                <c:pt idx="2842">
                  <c:v>5.2200000000000002E-5</c:v>
                </c:pt>
                <c:pt idx="2843">
                  <c:v>5.2200000000000002E-5</c:v>
                </c:pt>
                <c:pt idx="2844">
                  <c:v>5.2200000000000002E-5</c:v>
                </c:pt>
                <c:pt idx="2845">
                  <c:v>5.2099999999999999E-5</c:v>
                </c:pt>
                <c:pt idx="2846">
                  <c:v>5.2099999999999999E-5</c:v>
                </c:pt>
                <c:pt idx="2847">
                  <c:v>5.2099999999999999E-5</c:v>
                </c:pt>
                <c:pt idx="2848">
                  <c:v>5.2099999999999999E-5</c:v>
                </c:pt>
                <c:pt idx="2849">
                  <c:v>5.2099999999999999E-5</c:v>
                </c:pt>
                <c:pt idx="2850">
                  <c:v>5.1999999999999997E-5</c:v>
                </c:pt>
                <c:pt idx="2851">
                  <c:v>5.1999999999999997E-5</c:v>
                </c:pt>
                <c:pt idx="2852">
                  <c:v>5.1999999999999997E-5</c:v>
                </c:pt>
                <c:pt idx="2853">
                  <c:v>5.1999999999999997E-5</c:v>
                </c:pt>
                <c:pt idx="2854">
                  <c:v>5.1999999999999997E-5</c:v>
                </c:pt>
                <c:pt idx="2855">
                  <c:v>5.1900000000000001E-5</c:v>
                </c:pt>
                <c:pt idx="2856">
                  <c:v>5.1900000000000001E-5</c:v>
                </c:pt>
                <c:pt idx="2857">
                  <c:v>5.1900000000000001E-5</c:v>
                </c:pt>
                <c:pt idx="2858">
                  <c:v>5.1900000000000001E-5</c:v>
                </c:pt>
                <c:pt idx="2859">
                  <c:v>5.1900000000000001E-5</c:v>
                </c:pt>
                <c:pt idx="2860">
                  <c:v>5.1799999999999999E-5</c:v>
                </c:pt>
                <c:pt idx="2861">
                  <c:v>5.1799999999999999E-5</c:v>
                </c:pt>
                <c:pt idx="2862">
                  <c:v>5.1799999999999999E-5</c:v>
                </c:pt>
                <c:pt idx="2863">
                  <c:v>5.1799999999999999E-5</c:v>
                </c:pt>
                <c:pt idx="2864">
                  <c:v>5.1799999999999999E-5</c:v>
                </c:pt>
                <c:pt idx="2865">
                  <c:v>5.1700000000000003E-5</c:v>
                </c:pt>
                <c:pt idx="2866">
                  <c:v>5.1700000000000003E-5</c:v>
                </c:pt>
                <c:pt idx="2867">
                  <c:v>5.1700000000000003E-5</c:v>
                </c:pt>
                <c:pt idx="2868">
                  <c:v>5.1700000000000003E-5</c:v>
                </c:pt>
                <c:pt idx="2869">
                  <c:v>5.1600000000000001E-5</c:v>
                </c:pt>
                <c:pt idx="2870">
                  <c:v>5.1600000000000001E-5</c:v>
                </c:pt>
                <c:pt idx="2871">
                  <c:v>5.1600000000000001E-5</c:v>
                </c:pt>
                <c:pt idx="2872">
                  <c:v>5.1600000000000001E-5</c:v>
                </c:pt>
                <c:pt idx="2873">
                  <c:v>5.1600000000000001E-5</c:v>
                </c:pt>
                <c:pt idx="2874">
                  <c:v>5.1499999999999998E-5</c:v>
                </c:pt>
                <c:pt idx="2875">
                  <c:v>5.1499999999999998E-5</c:v>
                </c:pt>
                <c:pt idx="2876">
                  <c:v>5.1499999999999998E-5</c:v>
                </c:pt>
                <c:pt idx="2877">
                  <c:v>5.1499999999999998E-5</c:v>
                </c:pt>
                <c:pt idx="2878">
                  <c:v>5.1499999999999998E-5</c:v>
                </c:pt>
                <c:pt idx="2879">
                  <c:v>5.1400000000000003E-5</c:v>
                </c:pt>
                <c:pt idx="2880">
                  <c:v>5.1400000000000003E-5</c:v>
                </c:pt>
                <c:pt idx="2881">
                  <c:v>5.1400000000000003E-5</c:v>
                </c:pt>
                <c:pt idx="2882">
                  <c:v>5.1400000000000003E-5</c:v>
                </c:pt>
                <c:pt idx="2883">
                  <c:v>5.1400000000000003E-5</c:v>
                </c:pt>
                <c:pt idx="2884">
                  <c:v>5.13E-5</c:v>
                </c:pt>
                <c:pt idx="2885">
                  <c:v>5.13E-5</c:v>
                </c:pt>
                <c:pt idx="2886">
                  <c:v>5.13E-5</c:v>
                </c:pt>
                <c:pt idx="2887">
                  <c:v>5.13E-5</c:v>
                </c:pt>
                <c:pt idx="2888">
                  <c:v>5.13E-5</c:v>
                </c:pt>
                <c:pt idx="2889">
                  <c:v>5.1199999999999998E-5</c:v>
                </c:pt>
                <c:pt idx="2890">
                  <c:v>5.1199999999999998E-5</c:v>
                </c:pt>
                <c:pt idx="2891">
                  <c:v>5.1199999999999998E-5</c:v>
                </c:pt>
                <c:pt idx="2892">
                  <c:v>5.1199999999999998E-5</c:v>
                </c:pt>
                <c:pt idx="2893">
                  <c:v>5.1199999999999998E-5</c:v>
                </c:pt>
                <c:pt idx="2894">
                  <c:v>5.1100000000000002E-5</c:v>
                </c:pt>
                <c:pt idx="2895">
                  <c:v>5.1100000000000002E-5</c:v>
                </c:pt>
                <c:pt idx="2896">
                  <c:v>5.1100000000000002E-5</c:v>
                </c:pt>
                <c:pt idx="2897">
                  <c:v>5.1100000000000002E-5</c:v>
                </c:pt>
                <c:pt idx="2898">
                  <c:v>5.1100000000000002E-5</c:v>
                </c:pt>
                <c:pt idx="2899">
                  <c:v>5.1E-5</c:v>
                </c:pt>
                <c:pt idx="2900">
                  <c:v>5.1E-5</c:v>
                </c:pt>
                <c:pt idx="2901">
                  <c:v>5.1E-5</c:v>
                </c:pt>
                <c:pt idx="2902">
                  <c:v>5.1E-5</c:v>
                </c:pt>
                <c:pt idx="2903">
                  <c:v>5.1E-5</c:v>
                </c:pt>
                <c:pt idx="2904">
                  <c:v>5.0899999999999997E-5</c:v>
                </c:pt>
                <c:pt idx="2905">
                  <c:v>5.0899999999999997E-5</c:v>
                </c:pt>
                <c:pt idx="2906">
                  <c:v>5.0899999999999997E-5</c:v>
                </c:pt>
                <c:pt idx="2907">
                  <c:v>5.0899999999999997E-5</c:v>
                </c:pt>
                <c:pt idx="2908">
                  <c:v>5.0899999999999997E-5</c:v>
                </c:pt>
                <c:pt idx="2909">
                  <c:v>5.0800000000000002E-5</c:v>
                </c:pt>
                <c:pt idx="2910">
                  <c:v>5.0800000000000002E-5</c:v>
                </c:pt>
                <c:pt idx="2911">
                  <c:v>5.0800000000000002E-5</c:v>
                </c:pt>
                <c:pt idx="2912">
                  <c:v>5.0800000000000002E-5</c:v>
                </c:pt>
                <c:pt idx="2913">
                  <c:v>5.0800000000000002E-5</c:v>
                </c:pt>
                <c:pt idx="2914">
                  <c:v>5.0699999999999999E-5</c:v>
                </c:pt>
                <c:pt idx="2915">
                  <c:v>5.0699999999999999E-5</c:v>
                </c:pt>
                <c:pt idx="2916">
                  <c:v>5.0699999999999999E-5</c:v>
                </c:pt>
                <c:pt idx="2917">
                  <c:v>5.0699999999999999E-5</c:v>
                </c:pt>
                <c:pt idx="2918">
                  <c:v>5.0699999999999999E-5</c:v>
                </c:pt>
                <c:pt idx="2919">
                  <c:v>5.0599999999999997E-5</c:v>
                </c:pt>
                <c:pt idx="2920">
                  <c:v>5.0599999999999997E-5</c:v>
                </c:pt>
                <c:pt idx="2921">
                  <c:v>5.0599999999999997E-5</c:v>
                </c:pt>
                <c:pt idx="2922">
                  <c:v>5.0599999999999997E-5</c:v>
                </c:pt>
                <c:pt idx="2923">
                  <c:v>5.0599999999999997E-5</c:v>
                </c:pt>
                <c:pt idx="2924">
                  <c:v>5.0500000000000001E-5</c:v>
                </c:pt>
                <c:pt idx="2925">
                  <c:v>5.0500000000000001E-5</c:v>
                </c:pt>
                <c:pt idx="2926">
                  <c:v>5.0500000000000001E-5</c:v>
                </c:pt>
                <c:pt idx="2927">
                  <c:v>5.0500000000000001E-5</c:v>
                </c:pt>
                <c:pt idx="2928">
                  <c:v>5.0500000000000001E-5</c:v>
                </c:pt>
                <c:pt idx="2929">
                  <c:v>5.0399999999999999E-5</c:v>
                </c:pt>
                <c:pt idx="2930">
                  <c:v>5.0399999999999999E-5</c:v>
                </c:pt>
                <c:pt idx="2931">
                  <c:v>5.0399999999999999E-5</c:v>
                </c:pt>
                <c:pt idx="2932">
                  <c:v>5.0399999999999999E-5</c:v>
                </c:pt>
                <c:pt idx="2933">
                  <c:v>5.0399999999999999E-5</c:v>
                </c:pt>
                <c:pt idx="2934">
                  <c:v>5.0300000000000003E-5</c:v>
                </c:pt>
                <c:pt idx="2935">
                  <c:v>5.0300000000000003E-5</c:v>
                </c:pt>
                <c:pt idx="2936">
                  <c:v>5.0300000000000003E-5</c:v>
                </c:pt>
                <c:pt idx="2937">
                  <c:v>5.0300000000000003E-5</c:v>
                </c:pt>
                <c:pt idx="2938">
                  <c:v>5.0300000000000003E-5</c:v>
                </c:pt>
                <c:pt idx="2939">
                  <c:v>5.02E-5</c:v>
                </c:pt>
                <c:pt idx="2940">
                  <c:v>5.02E-5</c:v>
                </c:pt>
                <c:pt idx="2941">
                  <c:v>5.02E-5</c:v>
                </c:pt>
                <c:pt idx="2942">
                  <c:v>5.02E-5</c:v>
                </c:pt>
                <c:pt idx="2943">
                  <c:v>5.02E-5</c:v>
                </c:pt>
                <c:pt idx="2944">
                  <c:v>5.0099999999999998E-5</c:v>
                </c:pt>
                <c:pt idx="2945">
                  <c:v>5.0099999999999998E-5</c:v>
                </c:pt>
                <c:pt idx="2946">
                  <c:v>5.0099999999999998E-5</c:v>
                </c:pt>
                <c:pt idx="2947">
                  <c:v>5.0099999999999998E-5</c:v>
                </c:pt>
                <c:pt idx="2948">
                  <c:v>5.0099999999999998E-5</c:v>
                </c:pt>
                <c:pt idx="2949">
                  <c:v>5.0099999999999998E-5</c:v>
                </c:pt>
                <c:pt idx="2950">
                  <c:v>5.0000000000000002E-5</c:v>
                </c:pt>
                <c:pt idx="2951">
                  <c:v>5.0000000000000002E-5</c:v>
                </c:pt>
                <c:pt idx="2952">
                  <c:v>5.0000000000000002E-5</c:v>
                </c:pt>
                <c:pt idx="2953">
                  <c:v>5.0000000000000002E-5</c:v>
                </c:pt>
                <c:pt idx="2954">
                  <c:v>5.0000000000000002E-5</c:v>
                </c:pt>
                <c:pt idx="2955">
                  <c:v>4.99E-5</c:v>
                </c:pt>
                <c:pt idx="2956">
                  <c:v>4.99E-5</c:v>
                </c:pt>
                <c:pt idx="2957">
                  <c:v>4.99E-5</c:v>
                </c:pt>
                <c:pt idx="2958">
                  <c:v>4.99E-5</c:v>
                </c:pt>
                <c:pt idx="2959">
                  <c:v>4.99E-5</c:v>
                </c:pt>
                <c:pt idx="2960">
                  <c:v>4.9799999999999998E-5</c:v>
                </c:pt>
                <c:pt idx="2961">
                  <c:v>4.9799999999999998E-5</c:v>
                </c:pt>
                <c:pt idx="2962">
                  <c:v>4.9799999999999998E-5</c:v>
                </c:pt>
                <c:pt idx="2963">
                  <c:v>4.9799999999999998E-5</c:v>
                </c:pt>
                <c:pt idx="2964">
                  <c:v>4.9799999999999998E-5</c:v>
                </c:pt>
                <c:pt idx="2965">
                  <c:v>4.9700000000000002E-5</c:v>
                </c:pt>
                <c:pt idx="2966">
                  <c:v>4.9700000000000002E-5</c:v>
                </c:pt>
                <c:pt idx="2967">
                  <c:v>4.9700000000000002E-5</c:v>
                </c:pt>
                <c:pt idx="2968">
                  <c:v>4.9700000000000002E-5</c:v>
                </c:pt>
                <c:pt idx="2969">
                  <c:v>4.9700000000000002E-5</c:v>
                </c:pt>
                <c:pt idx="2970">
                  <c:v>4.9599999999999999E-5</c:v>
                </c:pt>
                <c:pt idx="2971">
                  <c:v>4.9599999999999999E-5</c:v>
                </c:pt>
                <c:pt idx="2972">
                  <c:v>4.9599999999999999E-5</c:v>
                </c:pt>
                <c:pt idx="2973">
                  <c:v>4.9599999999999999E-5</c:v>
                </c:pt>
                <c:pt idx="2974">
                  <c:v>4.9599999999999999E-5</c:v>
                </c:pt>
                <c:pt idx="2975">
                  <c:v>4.9499999999999997E-5</c:v>
                </c:pt>
                <c:pt idx="2976">
                  <c:v>4.9499999999999997E-5</c:v>
                </c:pt>
                <c:pt idx="2977">
                  <c:v>4.9499999999999997E-5</c:v>
                </c:pt>
                <c:pt idx="2978">
                  <c:v>4.9499999999999997E-5</c:v>
                </c:pt>
                <c:pt idx="2979">
                  <c:v>4.9499999999999997E-5</c:v>
                </c:pt>
                <c:pt idx="2980">
                  <c:v>4.9499999999999997E-5</c:v>
                </c:pt>
                <c:pt idx="2981">
                  <c:v>4.9400000000000001E-5</c:v>
                </c:pt>
                <c:pt idx="2982">
                  <c:v>4.9400000000000001E-5</c:v>
                </c:pt>
                <c:pt idx="2983">
                  <c:v>4.9400000000000001E-5</c:v>
                </c:pt>
                <c:pt idx="2984">
                  <c:v>4.9400000000000001E-5</c:v>
                </c:pt>
                <c:pt idx="2985">
                  <c:v>4.9400000000000001E-5</c:v>
                </c:pt>
                <c:pt idx="2986">
                  <c:v>4.9299999999999999E-5</c:v>
                </c:pt>
                <c:pt idx="2987">
                  <c:v>4.9299999999999999E-5</c:v>
                </c:pt>
                <c:pt idx="2988">
                  <c:v>4.9299999999999999E-5</c:v>
                </c:pt>
                <c:pt idx="2989">
                  <c:v>4.9299999999999999E-5</c:v>
                </c:pt>
                <c:pt idx="2990">
                  <c:v>4.9299999999999999E-5</c:v>
                </c:pt>
                <c:pt idx="2991">
                  <c:v>4.9200000000000003E-5</c:v>
                </c:pt>
                <c:pt idx="2992">
                  <c:v>4.9200000000000003E-5</c:v>
                </c:pt>
                <c:pt idx="2993">
                  <c:v>4.9200000000000003E-5</c:v>
                </c:pt>
                <c:pt idx="2994">
                  <c:v>4.9200000000000003E-5</c:v>
                </c:pt>
                <c:pt idx="2995">
                  <c:v>4.9200000000000003E-5</c:v>
                </c:pt>
                <c:pt idx="2996">
                  <c:v>4.9200000000000003E-5</c:v>
                </c:pt>
                <c:pt idx="2997">
                  <c:v>4.9100000000000001E-5</c:v>
                </c:pt>
                <c:pt idx="2998">
                  <c:v>4.9100000000000001E-5</c:v>
                </c:pt>
                <c:pt idx="2999">
                  <c:v>4.9100000000000001E-5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5A-4D20-A005-AEDDE6197401}"/>
            </c:ext>
          </c:extLst>
        </c:ser>
        <c:ser>
          <c:idx val="11"/>
          <c:order val="4"/>
          <c:tx>
            <c:strRef>
              <c:f>'open-All_Normal'!$P$23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'open-All_Normal'!$N$24:$N$25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'open-All_Normal'!$P$24:$P$25</c:f>
              <c:numCache>
                <c:formatCode>General</c:formatCode>
                <c:ptCount val="2"/>
                <c:pt idx="0">
                  <c:v>1000</c:v>
                </c:pt>
                <c:pt idx="1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5A-4D20-A005-AEDDE6197401}"/>
            </c:ext>
          </c:extLst>
        </c:ser>
        <c:ser>
          <c:idx val="3"/>
          <c:order val="5"/>
          <c:tx>
            <c:strRef>
              <c:f>'open-All_Normal'!$E$1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'open-All_Normal'!$A$2:$A$25001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'open-All_Normal'!$E$2:$E$25001</c:f>
              <c:numCache>
                <c:formatCode>General</c:formatCode>
                <c:ptCount val="25000"/>
                <c:pt idx="0">
                  <c:v>1.0028627999999999</c:v>
                </c:pt>
                <c:pt idx="1">
                  <c:v>1.0044025999999999</c:v>
                </c:pt>
                <c:pt idx="2">
                  <c:v>1.006013</c:v>
                </c:pt>
                <c:pt idx="3">
                  <c:v>1.0084561000000001</c:v>
                </c:pt>
                <c:pt idx="4">
                  <c:v>1.0117628999999999</c:v>
                </c:pt>
                <c:pt idx="5">
                  <c:v>1.0159275000000001</c:v>
                </c:pt>
                <c:pt idx="6">
                  <c:v>1.0210877</c:v>
                </c:pt>
                <c:pt idx="7">
                  <c:v>1.0274266999999999</c:v>
                </c:pt>
                <c:pt idx="8">
                  <c:v>1.0351162</c:v>
                </c:pt>
                <c:pt idx="9">
                  <c:v>1.0441498</c:v>
                </c:pt>
                <c:pt idx="10">
                  <c:v>1.0542928</c:v>
                </c:pt>
                <c:pt idx="11">
                  <c:v>1.0652212000000001</c:v>
                </c:pt>
                <c:pt idx="12">
                  <c:v>1.0766973</c:v>
                </c:pt>
                <c:pt idx="13">
                  <c:v>1.0882546</c:v>
                </c:pt>
                <c:pt idx="14">
                  <c:v>1.099572</c:v>
                </c:pt>
                <c:pt idx="15">
                  <c:v>1.1103046000000001</c:v>
                </c:pt>
                <c:pt idx="16">
                  <c:v>1.1200874999999999</c:v>
                </c:pt>
                <c:pt idx="17">
                  <c:v>1.1286206999999999</c:v>
                </c:pt>
                <c:pt idx="18">
                  <c:v>1.1357522</c:v>
                </c:pt>
                <c:pt idx="19">
                  <c:v>1.1422284</c:v>
                </c:pt>
                <c:pt idx="20">
                  <c:v>1.1485284</c:v>
                </c:pt>
                <c:pt idx="21">
                  <c:v>1.1546647000000001</c:v>
                </c:pt>
                <c:pt idx="22">
                  <c:v>1.1606494999999999</c:v>
                </c:pt>
                <c:pt idx="23">
                  <c:v>1.1664958999999999</c:v>
                </c:pt>
                <c:pt idx="24">
                  <c:v>1.1721577000000001</c:v>
                </c:pt>
                <c:pt idx="25">
                  <c:v>1.1765445999999999</c:v>
                </c:pt>
                <c:pt idx="26">
                  <c:v>1.1795339</c:v>
                </c:pt>
                <c:pt idx="27">
                  <c:v>1.1819066</c:v>
                </c:pt>
                <c:pt idx="28">
                  <c:v>1.1840332</c:v>
                </c:pt>
                <c:pt idx="29">
                  <c:v>1.1860482999999999</c:v>
                </c:pt>
                <c:pt idx="30">
                  <c:v>1.1879968999999999</c:v>
                </c:pt>
                <c:pt idx="31">
                  <c:v>1.1898929</c:v>
                </c:pt>
                <c:pt idx="32">
                  <c:v>1.1917333999999999</c:v>
                </c:pt>
                <c:pt idx="33">
                  <c:v>1.1935183</c:v>
                </c:pt>
                <c:pt idx="34">
                  <c:v>1.1952475</c:v>
                </c:pt>
                <c:pt idx="35">
                  <c:v>1.1969236000000001</c:v>
                </c:pt>
                <c:pt idx="36">
                  <c:v>1.1985397</c:v>
                </c:pt>
                <c:pt idx="37">
                  <c:v>1.2001149</c:v>
                </c:pt>
                <c:pt idx="38">
                  <c:v>1.2016214000000001</c:v>
                </c:pt>
                <c:pt idx="39">
                  <c:v>1.2030685000000001</c:v>
                </c:pt>
                <c:pt idx="40">
                  <c:v>1.2044600999999999</c:v>
                </c:pt>
                <c:pt idx="41">
                  <c:v>1.2057989</c:v>
                </c:pt>
                <c:pt idx="42">
                  <c:v>1.2070875000000001</c:v>
                </c:pt>
                <c:pt idx="43">
                  <c:v>1.2083257000000001</c:v>
                </c:pt>
                <c:pt idx="44">
                  <c:v>1.2095062000000001</c:v>
                </c:pt>
                <c:pt idx="45">
                  <c:v>1.2106182999999999</c:v>
                </c:pt>
                <c:pt idx="46">
                  <c:v>1.2116777000000001</c:v>
                </c:pt>
                <c:pt idx="47">
                  <c:v>1.2127234</c:v>
                </c:pt>
                <c:pt idx="48">
                  <c:v>1.2137161000000001</c:v>
                </c:pt>
                <c:pt idx="49">
                  <c:v>1.2146653000000001</c:v>
                </c:pt>
                <c:pt idx="50">
                  <c:v>1.2155734</c:v>
                </c:pt>
                <c:pt idx="51">
                  <c:v>1.2164417999999999</c:v>
                </c:pt>
                <c:pt idx="52">
                  <c:v>1.2173216</c:v>
                </c:pt>
                <c:pt idx="53">
                  <c:v>1.2181706000000001</c:v>
                </c:pt>
                <c:pt idx="54">
                  <c:v>1.2189797</c:v>
                </c:pt>
                <c:pt idx="55">
                  <c:v>1.2197479</c:v>
                </c:pt>
                <c:pt idx="56">
                  <c:v>1.2204739</c:v>
                </c:pt>
                <c:pt idx="57">
                  <c:v>1.2211581</c:v>
                </c:pt>
                <c:pt idx="58">
                  <c:v>1.2217998999999999</c:v>
                </c:pt>
                <c:pt idx="59">
                  <c:v>1.2223998</c:v>
                </c:pt>
                <c:pt idx="60">
                  <c:v>1.2229570000000001</c:v>
                </c:pt>
                <c:pt idx="61">
                  <c:v>1.2234689999999999</c:v>
                </c:pt>
                <c:pt idx="62">
                  <c:v>1.2239363000000001</c:v>
                </c:pt>
                <c:pt idx="63">
                  <c:v>1.2243896000000001</c:v>
                </c:pt>
                <c:pt idx="64">
                  <c:v>1.2248205000000001</c:v>
                </c:pt>
                <c:pt idx="65">
                  <c:v>1.2252183000000001</c:v>
                </c:pt>
                <c:pt idx="66">
                  <c:v>1.2255857999999999</c:v>
                </c:pt>
                <c:pt idx="67">
                  <c:v>1.2259271</c:v>
                </c:pt>
                <c:pt idx="68">
                  <c:v>1.2262447999999999</c:v>
                </c:pt>
                <c:pt idx="69">
                  <c:v>1.2265383999999999</c:v>
                </c:pt>
                <c:pt idx="70">
                  <c:v>1.2268060999999999</c:v>
                </c:pt>
                <c:pt idx="71">
                  <c:v>1.2270515</c:v>
                </c:pt>
                <c:pt idx="72">
                  <c:v>1.2272489</c:v>
                </c:pt>
                <c:pt idx="73">
                  <c:v>1.2273818999999999</c:v>
                </c:pt>
                <c:pt idx="74">
                  <c:v>1.2274955999999999</c:v>
                </c:pt>
                <c:pt idx="75">
                  <c:v>1.2275889</c:v>
                </c:pt>
                <c:pt idx="76">
                  <c:v>1.2276644000000001</c:v>
                </c:pt>
                <c:pt idx="77">
                  <c:v>1.2277198</c:v>
                </c:pt>
                <c:pt idx="78">
                  <c:v>1.2277566</c:v>
                </c:pt>
                <c:pt idx="79">
                  <c:v>1.2278104000000001</c:v>
                </c:pt>
                <c:pt idx="80">
                  <c:v>1.2278506</c:v>
                </c:pt>
                <c:pt idx="81">
                  <c:v>1.2278614999999999</c:v>
                </c:pt>
                <c:pt idx="82">
                  <c:v>1.2278149</c:v>
                </c:pt>
                <c:pt idx="83">
                  <c:v>1.2277349</c:v>
                </c:pt>
                <c:pt idx="84">
                  <c:v>1.2275952999999999</c:v>
                </c:pt>
                <c:pt idx="85">
                  <c:v>1.2273634</c:v>
                </c:pt>
                <c:pt idx="86">
                  <c:v>1.2269829000000001</c:v>
                </c:pt>
                <c:pt idx="87">
                  <c:v>1.2265824000000001</c:v>
                </c:pt>
                <c:pt idx="88">
                  <c:v>1.2261455999999999</c:v>
                </c:pt>
                <c:pt idx="89">
                  <c:v>1.2256704</c:v>
                </c:pt>
                <c:pt idx="90">
                  <c:v>1.2251810999999999</c:v>
                </c:pt>
                <c:pt idx="91">
                  <c:v>1.2246561</c:v>
                </c:pt>
                <c:pt idx="92">
                  <c:v>1.2240815</c:v>
                </c:pt>
                <c:pt idx="93">
                  <c:v>1.2235012999999999</c:v>
                </c:pt>
                <c:pt idx="94">
                  <c:v>1.2229146</c:v>
                </c:pt>
                <c:pt idx="95">
                  <c:v>1.222324</c:v>
                </c:pt>
                <c:pt idx="96">
                  <c:v>1.2217285</c:v>
                </c:pt>
                <c:pt idx="97">
                  <c:v>1.2211274000000001</c:v>
                </c:pt>
                <c:pt idx="98">
                  <c:v>1.2205249</c:v>
                </c:pt>
                <c:pt idx="99">
                  <c:v>1.2199222999999999</c:v>
                </c:pt>
                <c:pt idx="100">
                  <c:v>1.2193181</c:v>
                </c:pt>
                <c:pt idx="101">
                  <c:v>1.218712</c:v>
                </c:pt>
                <c:pt idx="102">
                  <c:v>1.2181021999999999</c:v>
                </c:pt>
                <c:pt idx="103">
                  <c:v>1.2174928</c:v>
                </c:pt>
                <c:pt idx="104">
                  <c:v>1.2168839</c:v>
                </c:pt>
                <c:pt idx="105">
                  <c:v>1.2162725999999999</c:v>
                </c:pt>
                <c:pt idx="106">
                  <c:v>1.2156583999999999</c:v>
                </c:pt>
                <c:pt idx="107">
                  <c:v>1.2150422999999999</c:v>
                </c:pt>
                <c:pt idx="108">
                  <c:v>1.2144204000000001</c:v>
                </c:pt>
                <c:pt idx="109">
                  <c:v>1.2137935</c:v>
                </c:pt>
                <c:pt idx="110">
                  <c:v>1.2131613000000001</c:v>
                </c:pt>
                <c:pt idx="111">
                  <c:v>1.2125197999999999</c:v>
                </c:pt>
                <c:pt idx="112">
                  <c:v>1.2118697</c:v>
                </c:pt>
                <c:pt idx="113">
                  <c:v>1.2112064</c:v>
                </c:pt>
                <c:pt idx="114">
                  <c:v>1.2105678</c:v>
                </c:pt>
                <c:pt idx="115">
                  <c:v>1.2099173999999999</c:v>
                </c:pt>
                <c:pt idx="116">
                  <c:v>1.2092419000000001</c:v>
                </c:pt>
                <c:pt idx="117">
                  <c:v>1.2085809000000001</c:v>
                </c:pt>
                <c:pt idx="118">
                  <c:v>1.2078937000000001</c:v>
                </c:pt>
                <c:pt idx="119">
                  <c:v>1.2071631</c:v>
                </c:pt>
                <c:pt idx="120">
                  <c:v>1.2063820999999999</c:v>
                </c:pt>
                <c:pt idx="121">
                  <c:v>1.2055396</c:v>
                </c:pt>
                <c:pt idx="122">
                  <c:v>1.2046250000000001</c:v>
                </c:pt>
                <c:pt idx="123">
                  <c:v>1.2036224</c:v>
                </c:pt>
                <c:pt idx="124">
                  <c:v>1.2025121999999999</c:v>
                </c:pt>
                <c:pt idx="125">
                  <c:v>1.2012676</c:v>
                </c:pt>
                <c:pt idx="126">
                  <c:v>1.1998521</c:v>
                </c:pt>
                <c:pt idx="127">
                  <c:v>1.1982135</c:v>
                </c:pt>
                <c:pt idx="128">
                  <c:v>1.1962710000000001</c:v>
                </c:pt>
                <c:pt idx="129">
                  <c:v>1.1938956000000001</c:v>
                </c:pt>
                <c:pt idx="130">
                  <c:v>1.1908570000000001</c:v>
                </c:pt>
                <c:pt idx="131">
                  <c:v>1.1866897000000001</c:v>
                </c:pt>
                <c:pt idx="132">
                  <c:v>1.1802284000000001</c:v>
                </c:pt>
                <c:pt idx="133">
                  <c:v>1.1670689999999999</c:v>
                </c:pt>
                <c:pt idx="134">
                  <c:v>1.0888157000000001</c:v>
                </c:pt>
                <c:pt idx="135">
                  <c:v>7.6298668999999997</c:v>
                </c:pt>
                <c:pt idx="136">
                  <c:v>15.1299285</c:v>
                </c:pt>
                <c:pt idx="137">
                  <c:v>15.139595</c:v>
                </c:pt>
                <c:pt idx="138">
                  <c:v>15.072448899999999</c:v>
                </c:pt>
                <c:pt idx="139">
                  <c:v>14.983023599999999</c:v>
                </c:pt>
                <c:pt idx="140">
                  <c:v>14.8860197</c:v>
                </c:pt>
                <c:pt idx="141">
                  <c:v>14.7873532</c:v>
                </c:pt>
                <c:pt idx="142">
                  <c:v>14.690061800000001</c:v>
                </c:pt>
                <c:pt idx="143">
                  <c:v>14.5959822</c:v>
                </c:pt>
                <c:pt idx="144">
                  <c:v>14.506372000000001</c:v>
                </c:pt>
                <c:pt idx="145">
                  <c:v>14.4220142</c:v>
                </c:pt>
                <c:pt idx="146">
                  <c:v>14.3436208</c:v>
                </c:pt>
                <c:pt idx="147">
                  <c:v>14.2715836</c:v>
                </c:pt>
                <c:pt idx="148">
                  <c:v>14.206379200000001</c:v>
                </c:pt>
                <c:pt idx="149">
                  <c:v>14.148229600000001</c:v>
                </c:pt>
                <c:pt idx="150">
                  <c:v>14.0973904</c:v>
                </c:pt>
                <c:pt idx="151">
                  <c:v>14.053874199999999</c:v>
                </c:pt>
                <c:pt idx="152">
                  <c:v>14.0179773</c:v>
                </c:pt>
                <c:pt idx="153">
                  <c:v>13.9894979</c:v>
                </c:pt>
                <c:pt idx="154">
                  <c:v>13.9687962</c:v>
                </c:pt>
                <c:pt idx="155">
                  <c:v>13.9555349</c:v>
                </c:pt>
                <c:pt idx="156">
                  <c:v>13.949510200000001</c:v>
                </c:pt>
                <c:pt idx="157">
                  <c:v>13.950192400000001</c:v>
                </c:pt>
                <c:pt idx="158">
                  <c:v>13.9566766</c:v>
                </c:pt>
                <c:pt idx="159">
                  <c:v>13.967148</c:v>
                </c:pt>
                <c:pt idx="160">
                  <c:v>13.977695799999999</c:v>
                </c:pt>
                <c:pt idx="161">
                  <c:v>13.9786812</c:v>
                </c:pt>
                <c:pt idx="162">
                  <c:v>13.9397365</c:v>
                </c:pt>
                <c:pt idx="163">
                  <c:v>13.7111106</c:v>
                </c:pt>
                <c:pt idx="164">
                  <c:v>11.3681377</c:v>
                </c:pt>
                <c:pt idx="165">
                  <c:v>5.8572259000000004</c:v>
                </c:pt>
                <c:pt idx="166">
                  <c:v>5.3834977000000004</c:v>
                </c:pt>
                <c:pt idx="167">
                  <c:v>4.9148597000000001</c:v>
                </c:pt>
                <c:pt idx="168">
                  <c:v>4.4770909999999997</c:v>
                </c:pt>
                <c:pt idx="169">
                  <c:v>4.0614379999999999</c:v>
                </c:pt>
                <c:pt idx="170">
                  <c:v>3.6651992999999998</c:v>
                </c:pt>
                <c:pt idx="171">
                  <c:v>3.287839</c:v>
                </c:pt>
                <c:pt idx="172">
                  <c:v>2.9298109999999999</c:v>
                </c:pt>
                <c:pt idx="173">
                  <c:v>2.5921981000000001</c:v>
                </c:pt>
                <c:pt idx="174">
                  <c:v>2.2764909000000002</c:v>
                </c:pt>
                <c:pt idx="175">
                  <c:v>1.9843518</c:v>
                </c:pt>
                <c:pt idx="176">
                  <c:v>1.7173921000000001</c:v>
                </c:pt>
                <c:pt idx="177">
                  <c:v>1.4768783999999999</c:v>
                </c:pt>
                <c:pt idx="178">
                  <c:v>1.2636114000000001</c:v>
                </c:pt>
                <c:pt idx="179">
                  <c:v>1.0773515</c:v>
                </c:pt>
                <c:pt idx="180">
                  <c:v>0.91697379999999995</c:v>
                </c:pt>
                <c:pt idx="181">
                  <c:v>0.78058899999999998</c:v>
                </c:pt>
                <c:pt idx="182">
                  <c:v>0.66580660000000003</c:v>
                </c:pt>
                <c:pt idx="183">
                  <c:v>0.56995039999999997</c:v>
                </c:pt>
                <c:pt idx="184">
                  <c:v>0.49045109999999997</c:v>
                </c:pt>
                <c:pt idx="185">
                  <c:v>0.42462080000000002</c:v>
                </c:pt>
                <c:pt idx="186">
                  <c:v>0.37013049999999997</c:v>
                </c:pt>
                <c:pt idx="187">
                  <c:v>0.32505620000000002</c:v>
                </c:pt>
                <c:pt idx="188">
                  <c:v>0.28756379999999998</c:v>
                </c:pt>
                <c:pt idx="189">
                  <c:v>0.25624269999999999</c:v>
                </c:pt>
                <c:pt idx="190">
                  <c:v>0.22986090000000001</c:v>
                </c:pt>
                <c:pt idx="191">
                  <c:v>0.20760419999999999</c:v>
                </c:pt>
                <c:pt idx="192">
                  <c:v>0.188779</c:v>
                </c:pt>
                <c:pt idx="193">
                  <c:v>0.1728587</c:v>
                </c:pt>
                <c:pt idx="194">
                  <c:v>0.1592894</c:v>
                </c:pt>
                <c:pt idx="195">
                  <c:v>0.14767659999999999</c:v>
                </c:pt>
                <c:pt idx="196">
                  <c:v>0.1377139</c:v>
                </c:pt>
                <c:pt idx="197">
                  <c:v>0.12915450000000001</c:v>
                </c:pt>
                <c:pt idx="198">
                  <c:v>0.12179769999999999</c:v>
                </c:pt>
                <c:pt idx="199">
                  <c:v>0.1154828</c:v>
                </c:pt>
                <c:pt idx="200">
                  <c:v>0.11008179999999999</c:v>
                </c:pt>
                <c:pt idx="201">
                  <c:v>0.1054824</c:v>
                </c:pt>
                <c:pt idx="202">
                  <c:v>0.1015306</c:v>
                </c:pt>
                <c:pt idx="203">
                  <c:v>9.8254900000000006E-2</c:v>
                </c:pt>
                <c:pt idx="204">
                  <c:v>9.5613199999999995E-2</c:v>
                </c:pt>
                <c:pt idx="205">
                  <c:v>9.3579899999999994E-2</c:v>
                </c:pt>
                <c:pt idx="206">
                  <c:v>9.2147599999999996E-2</c:v>
                </c:pt>
                <c:pt idx="207">
                  <c:v>9.1328500000000007E-2</c:v>
                </c:pt>
                <c:pt idx="208">
                  <c:v>9.1158699999999995E-2</c:v>
                </c:pt>
                <c:pt idx="209">
                  <c:v>9.1705099999999998E-2</c:v>
                </c:pt>
                <c:pt idx="210">
                  <c:v>9.3072000000000002E-2</c:v>
                </c:pt>
                <c:pt idx="211">
                  <c:v>9.5421400000000003E-2</c:v>
                </c:pt>
                <c:pt idx="212">
                  <c:v>9.8996299999999995E-2</c:v>
                </c:pt>
                <c:pt idx="213">
                  <c:v>0.10418479999999999</c:v>
                </c:pt>
                <c:pt idx="214">
                  <c:v>0.1116137</c:v>
                </c:pt>
                <c:pt idx="215">
                  <c:v>0.1223229</c:v>
                </c:pt>
                <c:pt idx="216">
                  <c:v>0.1381703</c:v>
                </c:pt>
                <c:pt idx="217">
                  <c:v>0.16273009999999999</c:v>
                </c:pt>
                <c:pt idx="218">
                  <c:v>0.20418310000000001</c:v>
                </c:pt>
                <c:pt idx="219">
                  <c:v>0.28414030000000001</c:v>
                </c:pt>
                <c:pt idx="220">
                  <c:v>0.48026530000000001</c:v>
                </c:pt>
                <c:pt idx="221">
                  <c:v>1.2690267</c:v>
                </c:pt>
                <c:pt idx="222">
                  <c:v>6.1534654</c:v>
                </c:pt>
                <c:pt idx="223">
                  <c:v>6.9238599000000001</c:v>
                </c:pt>
                <c:pt idx="224">
                  <c:v>7.6019348000000004</c:v>
                </c:pt>
                <c:pt idx="225">
                  <c:v>8.2813110999999999</c:v>
                </c:pt>
                <c:pt idx="226">
                  <c:v>8.9587956000000002</c:v>
                </c:pt>
                <c:pt idx="227">
                  <c:v>9.6331281000000004</c:v>
                </c:pt>
                <c:pt idx="228">
                  <c:v>10.3031595</c:v>
                </c:pt>
                <c:pt idx="229">
                  <c:v>10.9679074</c:v>
                </c:pt>
                <c:pt idx="230">
                  <c:v>11.625736399999999</c:v>
                </c:pt>
                <c:pt idx="231">
                  <c:v>12.276025300000001</c:v>
                </c:pt>
                <c:pt idx="232">
                  <c:v>12.9178271</c:v>
                </c:pt>
                <c:pt idx="233">
                  <c:v>13.5503733</c:v>
                </c:pt>
                <c:pt idx="234">
                  <c:v>14.172815099999999</c:v>
                </c:pt>
                <c:pt idx="235">
                  <c:v>14.7848159</c:v>
                </c:pt>
                <c:pt idx="236">
                  <c:v>15.3856784</c:v>
                </c:pt>
                <c:pt idx="237">
                  <c:v>15.974766799999999</c:v>
                </c:pt>
                <c:pt idx="238">
                  <c:v>16.551655100000001</c:v>
                </c:pt>
                <c:pt idx="239">
                  <c:v>17.115898999999999</c:v>
                </c:pt>
                <c:pt idx="240">
                  <c:v>17.666825200000002</c:v>
                </c:pt>
                <c:pt idx="241">
                  <c:v>18.204064599999999</c:v>
                </c:pt>
                <c:pt idx="242">
                  <c:v>18.726935699999999</c:v>
                </c:pt>
                <c:pt idx="243">
                  <c:v>19.234826200000001</c:v>
                </c:pt>
                <c:pt idx="244">
                  <c:v>19.727060099999999</c:v>
                </c:pt>
                <c:pt idx="245">
                  <c:v>20.202862499999998</c:v>
                </c:pt>
                <c:pt idx="246">
                  <c:v>20.661269300000001</c:v>
                </c:pt>
                <c:pt idx="247">
                  <c:v>21.101176599999999</c:v>
                </c:pt>
                <c:pt idx="248">
                  <c:v>21.5215681</c:v>
                </c:pt>
                <c:pt idx="249">
                  <c:v>21.9209456</c:v>
                </c:pt>
                <c:pt idx="250">
                  <c:v>22.297685900000001</c:v>
                </c:pt>
                <c:pt idx="251">
                  <c:v>22.649795000000001</c:v>
                </c:pt>
                <c:pt idx="252">
                  <c:v>22.975069699999999</c:v>
                </c:pt>
                <c:pt idx="253">
                  <c:v>23.270645099999999</c:v>
                </c:pt>
                <c:pt idx="254">
                  <c:v>23.533435600000001</c:v>
                </c:pt>
                <c:pt idx="255">
                  <c:v>23.758976100000002</c:v>
                </c:pt>
                <c:pt idx="256">
                  <c:v>23.9418267</c:v>
                </c:pt>
                <c:pt idx="257">
                  <c:v>24.074026</c:v>
                </c:pt>
                <c:pt idx="258">
                  <c:v>24.1426841</c:v>
                </c:pt>
                <c:pt idx="259">
                  <c:v>24.125507899999999</c:v>
                </c:pt>
                <c:pt idx="260">
                  <c:v>23.993856099999999</c:v>
                </c:pt>
                <c:pt idx="261">
                  <c:v>23.7338548</c:v>
                </c:pt>
                <c:pt idx="262">
                  <c:v>23.366547400000002</c:v>
                </c:pt>
                <c:pt idx="263">
                  <c:v>22.931671699999999</c:v>
                </c:pt>
                <c:pt idx="264">
                  <c:v>22.463853400000001</c:v>
                </c:pt>
                <c:pt idx="265">
                  <c:v>21.987965899999999</c:v>
                </c:pt>
                <c:pt idx="266">
                  <c:v>21.520109000000001</c:v>
                </c:pt>
                <c:pt idx="267">
                  <c:v>21.072152899999999</c:v>
                </c:pt>
                <c:pt idx="268">
                  <c:v>20.653721099999999</c:v>
                </c:pt>
                <c:pt idx="269">
                  <c:v>20.2665674</c:v>
                </c:pt>
                <c:pt idx="270">
                  <c:v>19.915212799999999</c:v>
                </c:pt>
                <c:pt idx="271">
                  <c:v>19.5964083</c:v>
                </c:pt>
                <c:pt idx="272">
                  <c:v>19.311890600000002</c:v>
                </c:pt>
                <c:pt idx="273">
                  <c:v>19.053124400000002</c:v>
                </c:pt>
                <c:pt idx="274">
                  <c:v>18.823795700000002</c:v>
                </c:pt>
                <c:pt idx="275">
                  <c:v>18.620112200000001</c:v>
                </c:pt>
                <c:pt idx="276">
                  <c:v>18.440250500000001</c:v>
                </c:pt>
                <c:pt idx="277">
                  <c:v>18.2751406</c:v>
                </c:pt>
                <c:pt idx="278">
                  <c:v>18.1298183</c:v>
                </c:pt>
                <c:pt idx="279">
                  <c:v>17.9975205</c:v>
                </c:pt>
                <c:pt idx="280">
                  <c:v>17.886808800000001</c:v>
                </c:pt>
                <c:pt idx="281">
                  <c:v>17.775679499999999</c:v>
                </c:pt>
                <c:pt idx="282">
                  <c:v>17.691018799999998</c:v>
                </c:pt>
                <c:pt idx="283">
                  <c:v>17.608823300000001</c:v>
                </c:pt>
                <c:pt idx="284">
                  <c:v>17.535615799999999</c:v>
                </c:pt>
                <c:pt idx="285">
                  <c:v>17.469840600000001</c:v>
                </c:pt>
                <c:pt idx="286">
                  <c:v>17.413331700000001</c:v>
                </c:pt>
                <c:pt idx="287">
                  <c:v>17.362168199999999</c:v>
                </c:pt>
                <c:pt idx="288">
                  <c:v>17.317015999999999</c:v>
                </c:pt>
                <c:pt idx="289">
                  <c:v>17.277248100000001</c:v>
                </c:pt>
                <c:pt idx="290">
                  <c:v>17.2425368</c:v>
                </c:pt>
                <c:pt idx="291">
                  <c:v>17.207112200000001</c:v>
                </c:pt>
                <c:pt idx="292">
                  <c:v>17.186800900000001</c:v>
                </c:pt>
                <c:pt idx="293">
                  <c:v>17.1647575</c:v>
                </c:pt>
                <c:pt idx="294">
                  <c:v>17.1463307</c:v>
                </c:pt>
                <c:pt idx="295">
                  <c:v>17.131174900000001</c:v>
                </c:pt>
                <c:pt idx="296">
                  <c:v>17.119130800000001</c:v>
                </c:pt>
                <c:pt idx="297">
                  <c:v>17.110089200000001</c:v>
                </c:pt>
                <c:pt idx="298">
                  <c:v>17.103692899999999</c:v>
                </c:pt>
                <c:pt idx="299">
                  <c:v>17.099860400000001</c:v>
                </c:pt>
                <c:pt idx="300">
                  <c:v>17.098401800000001</c:v>
                </c:pt>
                <c:pt idx="301">
                  <c:v>17.099106299999999</c:v>
                </c:pt>
                <c:pt idx="302">
                  <c:v>17.101924499999999</c:v>
                </c:pt>
                <c:pt idx="303">
                  <c:v>17.106633299999999</c:v>
                </c:pt>
                <c:pt idx="304">
                  <c:v>17.1133524</c:v>
                </c:pt>
                <c:pt idx="305">
                  <c:v>17.121779400000001</c:v>
                </c:pt>
                <c:pt idx="306">
                  <c:v>17.131865300000001</c:v>
                </c:pt>
                <c:pt idx="307">
                  <c:v>17.143666400000001</c:v>
                </c:pt>
                <c:pt idx="308">
                  <c:v>17.156918399999999</c:v>
                </c:pt>
                <c:pt idx="309">
                  <c:v>17.171475399999999</c:v>
                </c:pt>
                <c:pt idx="310">
                  <c:v>17.187490100000002</c:v>
                </c:pt>
                <c:pt idx="311">
                  <c:v>17.204770499999999</c:v>
                </c:pt>
                <c:pt idx="312">
                  <c:v>17.223289399999999</c:v>
                </c:pt>
                <c:pt idx="313">
                  <c:v>17.242940300000001</c:v>
                </c:pt>
                <c:pt idx="314">
                  <c:v>17.2638462</c:v>
                </c:pt>
                <c:pt idx="315">
                  <c:v>17.285826700000001</c:v>
                </c:pt>
                <c:pt idx="316">
                  <c:v>17.308773299999999</c:v>
                </c:pt>
                <c:pt idx="317">
                  <c:v>17.332814599999999</c:v>
                </c:pt>
                <c:pt idx="318">
                  <c:v>17.3577762</c:v>
                </c:pt>
                <c:pt idx="319">
                  <c:v>17.383632500000001</c:v>
                </c:pt>
                <c:pt idx="320">
                  <c:v>17.4103891</c:v>
                </c:pt>
                <c:pt idx="321">
                  <c:v>17.438060499999999</c:v>
                </c:pt>
                <c:pt idx="322">
                  <c:v>17.466476199999999</c:v>
                </c:pt>
                <c:pt idx="323">
                  <c:v>17.521577099999998</c:v>
                </c:pt>
                <c:pt idx="324">
                  <c:v>17.526056199999999</c:v>
                </c:pt>
                <c:pt idx="325">
                  <c:v>17.556699200000001</c:v>
                </c:pt>
                <c:pt idx="326">
                  <c:v>17.588222500000001</c:v>
                </c:pt>
                <c:pt idx="327">
                  <c:v>17.620510599999999</c:v>
                </c:pt>
                <c:pt idx="328">
                  <c:v>17.653380599999998</c:v>
                </c:pt>
                <c:pt idx="329">
                  <c:v>17.687012299999999</c:v>
                </c:pt>
                <c:pt idx="330">
                  <c:v>17.721101399999998</c:v>
                </c:pt>
                <c:pt idx="331">
                  <c:v>17.755923899999999</c:v>
                </c:pt>
                <c:pt idx="332">
                  <c:v>17.791423200000001</c:v>
                </c:pt>
                <c:pt idx="333">
                  <c:v>17.827348300000001</c:v>
                </c:pt>
                <c:pt idx="334">
                  <c:v>17.863978299999999</c:v>
                </c:pt>
                <c:pt idx="335">
                  <c:v>17.900968200000001</c:v>
                </c:pt>
                <c:pt idx="336">
                  <c:v>17.9387361</c:v>
                </c:pt>
                <c:pt idx="337">
                  <c:v>17.976802899999999</c:v>
                </c:pt>
                <c:pt idx="338">
                  <c:v>17.995871999999999</c:v>
                </c:pt>
                <c:pt idx="339">
                  <c:v>18.054865400000001</c:v>
                </c:pt>
                <c:pt idx="340">
                  <c:v>18.094434400000001</c:v>
                </c:pt>
                <c:pt idx="341">
                  <c:v>18.134447399999999</c:v>
                </c:pt>
                <c:pt idx="342">
                  <c:v>18.175099500000002</c:v>
                </c:pt>
                <c:pt idx="343">
                  <c:v>18.216199899999999</c:v>
                </c:pt>
                <c:pt idx="344">
                  <c:v>18.257632300000001</c:v>
                </c:pt>
                <c:pt idx="345">
                  <c:v>18.2995652</c:v>
                </c:pt>
                <c:pt idx="346">
                  <c:v>18.341873199999998</c:v>
                </c:pt>
                <c:pt idx="347">
                  <c:v>18.3847129</c:v>
                </c:pt>
                <c:pt idx="348">
                  <c:v>18.427816700000001</c:v>
                </c:pt>
                <c:pt idx="349">
                  <c:v>18.471283799999998</c:v>
                </c:pt>
                <c:pt idx="350">
                  <c:v>18.5152386</c:v>
                </c:pt>
                <c:pt idx="351">
                  <c:v>18.559533600000002</c:v>
                </c:pt>
                <c:pt idx="352">
                  <c:v>18.6042156</c:v>
                </c:pt>
                <c:pt idx="353">
                  <c:v>18.649163600000001</c:v>
                </c:pt>
                <c:pt idx="354">
                  <c:v>18.694495100000001</c:v>
                </c:pt>
                <c:pt idx="355">
                  <c:v>18.7386643</c:v>
                </c:pt>
                <c:pt idx="356">
                  <c:v>18.786236500000001</c:v>
                </c:pt>
                <c:pt idx="357">
                  <c:v>18.832611100000001</c:v>
                </c:pt>
                <c:pt idx="358">
                  <c:v>18.879302200000001</c:v>
                </c:pt>
                <c:pt idx="359">
                  <c:v>18.9263172</c:v>
                </c:pt>
                <c:pt idx="360">
                  <c:v>18.973557499999998</c:v>
                </c:pt>
                <c:pt idx="361">
                  <c:v>19.0212295</c:v>
                </c:pt>
                <c:pt idx="362">
                  <c:v>19.0691834</c:v>
                </c:pt>
                <c:pt idx="363">
                  <c:v>19.1173596</c:v>
                </c:pt>
                <c:pt idx="364">
                  <c:v>19.1658261</c:v>
                </c:pt>
                <c:pt idx="365">
                  <c:v>19.214530700000001</c:v>
                </c:pt>
                <c:pt idx="366">
                  <c:v>19.263628799999999</c:v>
                </c:pt>
                <c:pt idx="367">
                  <c:v>19.312811799999999</c:v>
                </c:pt>
                <c:pt idx="368">
                  <c:v>19.3625173</c:v>
                </c:pt>
                <c:pt idx="369">
                  <c:v>19.412294500000002</c:v>
                </c:pt>
                <c:pt idx="370">
                  <c:v>19.462199600000002</c:v>
                </c:pt>
                <c:pt idx="371">
                  <c:v>19.512500299999999</c:v>
                </c:pt>
                <c:pt idx="372">
                  <c:v>19.567765600000001</c:v>
                </c:pt>
                <c:pt idx="373">
                  <c:v>19.613880399999999</c:v>
                </c:pt>
                <c:pt idx="374">
                  <c:v>19.6648858</c:v>
                </c:pt>
                <c:pt idx="375">
                  <c:v>19.716193400000002</c:v>
                </c:pt>
                <c:pt idx="376">
                  <c:v>19.767611200000001</c:v>
                </c:pt>
                <c:pt idx="377">
                  <c:v>19.8193375</c:v>
                </c:pt>
                <c:pt idx="378">
                  <c:v>19.8711573</c:v>
                </c:pt>
                <c:pt idx="379">
                  <c:v>19.923220300000001</c:v>
                </c:pt>
                <c:pt idx="380">
                  <c:v>19.975425600000001</c:v>
                </c:pt>
                <c:pt idx="381">
                  <c:v>20.027916000000001</c:v>
                </c:pt>
                <c:pt idx="382">
                  <c:v>20.0804419</c:v>
                </c:pt>
                <c:pt idx="383">
                  <c:v>20.133343100000001</c:v>
                </c:pt>
                <c:pt idx="384">
                  <c:v>20.186290799999998</c:v>
                </c:pt>
                <c:pt idx="385">
                  <c:v>20.239468800000001</c:v>
                </c:pt>
                <c:pt idx="386">
                  <c:v>20.292740299999998</c:v>
                </c:pt>
                <c:pt idx="387">
                  <c:v>20.3462964</c:v>
                </c:pt>
                <c:pt idx="388">
                  <c:v>20.400028500000001</c:v>
                </c:pt>
                <c:pt idx="389">
                  <c:v>20.453804399999999</c:v>
                </c:pt>
                <c:pt idx="390">
                  <c:v>20.5077815</c:v>
                </c:pt>
                <c:pt idx="391">
                  <c:v>20.561783899999998</c:v>
                </c:pt>
                <c:pt idx="392">
                  <c:v>20.6160356</c:v>
                </c:pt>
                <c:pt idx="393">
                  <c:v>20.670415999999999</c:v>
                </c:pt>
                <c:pt idx="394">
                  <c:v>20.725041399999999</c:v>
                </c:pt>
                <c:pt idx="395">
                  <c:v>20.7796907</c:v>
                </c:pt>
                <c:pt idx="396">
                  <c:v>20.834492399999998</c:v>
                </c:pt>
                <c:pt idx="397">
                  <c:v>20.889499199999999</c:v>
                </c:pt>
                <c:pt idx="398">
                  <c:v>20.944525500000001</c:v>
                </c:pt>
                <c:pt idx="399">
                  <c:v>20.999787099999999</c:v>
                </c:pt>
                <c:pt idx="400">
                  <c:v>21.055114499999998</c:v>
                </c:pt>
                <c:pt idx="401">
                  <c:v>21.110651000000001</c:v>
                </c:pt>
                <c:pt idx="402">
                  <c:v>21.1662514</c:v>
                </c:pt>
                <c:pt idx="403">
                  <c:v>21.221919799999998</c:v>
                </c:pt>
                <c:pt idx="404">
                  <c:v>21.277751599999998</c:v>
                </c:pt>
                <c:pt idx="405">
                  <c:v>21.333602200000001</c:v>
                </c:pt>
                <c:pt idx="406">
                  <c:v>21.389524699999999</c:v>
                </c:pt>
                <c:pt idx="407">
                  <c:v>21.4456773</c:v>
                </c:pt>
                <c:pt idx="408">
                  <c:v>21.501816099999999</c:v>
                </c:pt>
                <c:pt idx="409">
                  <c:v>21.558132000000001</c:v>
                </c:pt>
                <c:pt idx="410">
                  <c:v>21.614673199999999</c:v>
                </c:pt>
                <c:pt idx="411">
                  <c:v>21.671133000000001</c:v>
                </c:pt>
                <c:pt idx="412">
                  <c:v>21.727696900000002</c:v>
                </c:pt>
                <c:pt idx="413">
                  <c:v>21.784447499999999</c:v>
                </c:pt>
                <c:pt idx="414">
                  <c:v>21.841353000000002</c:v>
                </c:pt>
                <c:pt idx="415">
                  <c:v>21.898207800000002</c:v>
                </c:pt>
                <c:pt idx="416">
                  <c:v>21.952075700000002</c:v>
                </c:pt>
                <c:pt idx="417">
                  <c:v>22.016058099999999</c:v>
                </c:pt>
                <c:pt idx="418">
                  <c:v>22.043837799999999</c:v>
                </c:pt>
                <c:pt idx="419">
                  <c:v>22.126717200000002</c:v>
                </c:pt>
                <c:pt idx="420">
                  <c:v>22.183780200000001</c:v>
                </c:pt>
                <c:pt idx="421">
                  <c:v>22.241181699999999</c:v>
                </c:pt>
                <c:pt idx="422">
                  <c:v>22.298588899999999</c:v>
                </c:pt>
                <c:pt idx="423">
                  <c:v>22.356086300000001</c:v>
                </c:pt>
                <c:pt idx="424">
                  <c:v>22.413543600000001</c:v>
                </c:pt>
                <c:pt idx="425">
                  <c:v>22.471090100000001</c:v>
                </c:pt>
                <c:pt idx="426">
                  <c:v>22.5287033</c:v>
                </c:pt>
                <c:pt idx="427">
                  <c:v>22.586362600000001</c:v>
                </c:pt>
                <c:pt idx="428">
                  <c:v>22.644040400000002</c:v>
                </c:pt>
                <c:pt idx="429">
                  <c:v>22.701781499999999</c:v>
                </c:pt>
                <c:pt idx="430">
                  <c:v>22.759553700000001</c:v>
                </c:pt>
                <c:pt idx="431">
                  <c:v>22.817384000000001</c:v>
                </c:pt>
                <c:pt idx="432">
                  <c:v>22.875210200000001</c:v>
                </c:pt>
                <c:pt idx="433">
                  <c:v>22.933148599999999</c:v>
                </c:pt>
                <c:pt idx="434">
                  <c:v>22.991003800000001</c:v>
                </c:pt>
                <c:pt idx="435">
                  <c:v>23.048938100000001</c:v>
                </c:pt>
                <c:pt idx="436">
                  <c:v>23.106888999999999</c:v>
                </c:pt>
                <c:pt idx="437">
                  <c:v>23.164832799999999</c:v>
                </c:pt>
                <c:pt idx="438">
                  <c:v>23.22288</c:v>
                </c:pt>
                <c:pt idx="439">
                  <c:v>23.280644299999999</c:v>
                </c:pt>
                <c:pt idx="440">
                  <c:v>23.3386107</c:v>
                </c:pt>
                <c:pt idx="441">
                  <c:v>23.396667600000001</c:v>
                </c:pt>
                <c:pt idx="442">
                  <c:v>23.454585000000002</c:v>
                </c:pt>
                <c:pt idx="443">
                  <c:v>23.512605900000001</c:v>
                </c:pt>
                <c:pt idx="444">
                  <c:v>23.514472900000001</c:v>
                </c:pt>
                <c:pt idx="445">
                  <c:v>23.628466700000001</c:v>
                </c:pt>
                <c:pt idx="446">
                  <c:v>23.686121799999999</c:v>
                </c:pt>
                <c:pt idx="447">
                  <c:v>23.743957999999999</c:v>
                </c:pt>
                <c:pt idx="448">
                  <c:v>23.801742699999998</c:v>
                </c:pt>
                <c:pt idx="449">
                  <c:v>23.859360200000001</c:v>
                </c:pt>
                <c:pt idx="450">
                  <c:v>23.916928200000001</c:v>
                </c:pt>
                <c:pt idx="451">
                  <c:v>23.9744481</c:v>
                </c:pt>
                <c:pt idx="452">
                  <c:v>24.031813100000001</c:v>
                </c:pt>
                <c:pt idx="453">
                  <c:v>24.089182999999998</c:v>
                </c:pt>
                <c:pt idx="454">
                  <c:v>24.1463976</c:v>
                </c:pt>
                <c:pt idx="455">
                  <c:v>24.2035786</c:v>
                </c:pt>
                <c:pt idx="456">
                  <c:v>24.260638</c:v>
                </c:pt>
                <c:pt idx="457">
                  <c:v>24.317377100000002</c:v>
                </c:pt>
                <c:pt idx="458">
                  <c:v>24.374248900000001</c:v>
                </c:pt>
                <c:pt idx="459">
                  <c:v>24.4306722</c:v>
                </c:pt>
                <c:pt idx="460">
                  <c:v>24.4871968</c:v>
                </c:pt>
                <c:pt idx="461">
                  <c:v>24.5433956</c:v>
                </c:pt>
                <c:pt idx="462">
                  <c:v>24.5995414</c:v>
                </c:pt>
                <c:pt idx="463">
                  <c:v>24.657978</c:v>
                </c:pt>
                <c:pt idx="464">
                  <c:v>24.709315</c:v>
                </c:pt>
                <c:pt idx="465">
                  <c:v>24.766655199999999</c:v>
                </c:pt>
                <c:pt idx="466">
                  <c:v>24.8209263</c:v>
                </c:pt>
                <c:pt idx="467">
                  <c:v>25.039282700000001</c:v>
                </c:pt>
                <c:pt idx="468">
                  <c:v>24.9322339</c:v>
                </c:pt>
                <c:pt idx="469">
                  <c:v>24.985546100000001</c:v>
                </c:pt>
                <c:pt idx="470">
                  <c:v>25.039515600000001</c:v>
                </c:pt>
                <c:pt idx="471">
                  <c:v>25.093212699999999</c:v>
                </c:pt>
                <c:pt idx="472">
                  <c:v>25.146502000000002</c:v>
                </c:pt>
                <c:pt idx="473">
                  <c:v>25.199438199999999</c:v>
                </c:pt>
                <c:pt idx="474">
                  <c:v>25.251953</c:v>
                </c:pt>
                <c:pt idx="475">
                  <c:v>25.3038612</c:v>
                </c:pt>
                <c:pt idx="476">
                  <c:v>25.355513500000001</c:v>
                </c:pt>
                <c:pt idx="477">
                  <c:v>25.406509</c:v>
                </c:pt>
                <c:pt idx="478">
                  <c:v>25.456962999999998</c:v>
                </c:pt>
                <c:pt idx="479">
                  <c:v>25.506907600000002</c:v>
                </c:pt>
                <c:pt idx="480">
                  <c:v>25.5561528</c:v>
                </c:pt>
                <c:pt idx="481">
                  <c:v>25.6048145</c:v>
                </c:pt>
                <c:pt idx="482">
                  <c:v>25.652635100000001</c:v>
                </c:pt>
                <c:pt idx="483">
                  <c:v>25.699948800000001</c:v>
                </c:pt>
                <c:pt idx="484">
                  <c:v>25.746222100000001</c:v>
                </c:pt>
                <c:pt idx="485">
                  <c:v>25.791766200000001</c:v>
                </c:pt>
                <c:pt idx="486">
                  <c:v>25.8363987</c:v>
                </c:pt>
                <c:pt idx="487">
                  <c:v>25.880086200000001</c:v>
                </c:pt>
                <c:pt idx="488">
                  <c:v>25.9227743</c:v>
                </c:pt>
                <c:pt idx="489">
                  <c:v>25.964533200000002</c:v>
                </c:pt>
                <c:pt idx="490">
                  <c:v>26.0050019</c:v>
                </c:pt>
                <c:pt idx="491">
                  <c:v>26.044246999999999</c:v>
                </c:pt>
                <c:pt idx="492">
                  <c:v>26.0827037</c:v>
                </c:pt>
                <c:pt idx="493">
                  <c:v>26.119339100000001</c:v>
                </c:pt>
                <c:pt idx="494">
                  <c:v>26.1550346</c:v>
                </c:pt>
                <c:pt idx="495">
                  <c:v>26.189202300000002</c:v>
                </c:pt>
                <c:pt idx="496">
                  <c:v>26.222030100000001</c:v>
                </c:pt>
                <c:pt idx="497">
                  <c:v>26.2533815</c:v>
                </c:pt>
                <c:pt idx="498">
                  <c:v>26.283169699999998</c:v>
                </c:pt>
                <c:pt idx="499">
                  <c:v>26.311657700000001</c:v>
                </c:pt>
                <c:pt idx="500">
                  <c:v>26.338749</c:v>
                </c:pt>
                <c:pt idx="501">
                  <c:v>26.364375899999999</c:v>
                </c:pt>
                <c:pt idx="502">
                  <c:v>26.388813800000001</c:v>
                </c:pt>
                <c:pt idx="503">
                  <c:v>26.4118745</c:v>
                </c:pt>
                <c:pt idx="504">
                  <c:v>26.433905899999999</c:v>
                </c:pt>
                <c:pt idx="505">
                  <c:v>26.454616999999999</c:v>
                </c:pt>
                <c:pt idx="506">
                  <c:v>26.474505099999998</c:v>
                </c:pt>
                <c:pt idx="507">
                  <c:v>26.4933458</c:v>
                </c:pt>
                <c:pt idx="508">
                  <c:v>26.5114549</c:v>
                </c:pt>
                <c:pt idx="509">
                  <c:v>26.528894600000001</c:v>
                </c:pt>
                <c:pt idx="510">
                  <c:v>26.516980499999999</c:v>
                </c:pt>
                <c:pt idx="511">
                  <c:v>26.561138799999998</c:v>
                </c:pt>
                <c:pt idx="512">
                  <c:v>26.578332100000001</c:v>
                </c:pt>
                <c:pt idx="513">
                  <c:v>26.594299800000002</c:v>
                </c:pt>
                <c:pt idx="514">
                  <c:v>26.610122799999999</c:v>
                </c:pt>
                <c:pt idx="515">
                  <c:v>26.625912599999999</c:v>
                </c:pt>
                <c:pt idx="516">
                  <c:v>26.6417571</c:v>
                </c:pt>
                <c:pt idx="517">
                  <c:v>26.657672300000002</c:v>
                </c:pt>
                <c:pt idx="518">
                  <c:v>26.6737757</c:v>
                </c:pt>
                <c:pt idx="519">
                  <c:v>26.690113100000001</c:v>
                </c:pt>
                <c:pt idx="520">
                  <c:v>26.706682099999998</c:v>
                </c:pt>
                <c:pt idx="521">
                  <c:v>26.723680999999999</c:v>
                </c:pt>
                <c:pt idx="522">
                  <c:v>26.7408511</c:v>
                </c:pt>
                <c:pt idx="523">
                  <c:v>26.758548699999999</c:v>
                </c:pt>
                <c:pt idx="524">
                  <c:v>26.776445500000001</c:v>
                </c:pt>
                <c:pt idx="525">
                  <c:v>26.794780200000002</c:v>
                </c:pt>
                <c:pt idx="526">
                  <c:v>26.813789799999999</c:v>
                </c:pt>
                <c:pt idx="527">
                  <c:v>26.8329068</c:v>
                </c:pt>
                <c:pt idx="528">
                  <c:v>26.852477799999999</c:v>
                </c:pt>
                <c:pt idx="529">
                  <c:v>26.872114100000001</c:v>
                </c:pt>
                <c:pt idx="530">
                  <c:v>26.892950800000001</c:v>
                </c:pt>
                <c:pt idx="531">
                  <c:v>26.913873599999999</c:v>
                </c:pt>
                <c:pt idx="532">
                  <c:v>26.935146599999999</c:v>
                </c:pt>
                <c:pt idx="533">
                  <c:v>26.956951400000001</c:v>
                </c:pt>
                <c:pt idx="534">
                  <c:v>26.979016600000001</c:v>
                </c:pt>
                <c:pt idx="535">
                  <c:v>27.001450899999998</c:v>
                </c:pt>
                <c:pt idx="536">
                  <c:v>27.024333500000001</c:v>
                </c:pt>
                <c:pt idx="537">
                  <c:v>27.047557399999999</c:v>
                </c:pt>
                <c:pt idx="538">
                  <c:v>27.071150400000001</c:v>
                </c:pt>
                <c:pt idx="539">
                  <c:v>27.095319499999999</c:v>
                </c:pt>
                <c:pt idx="540">
                  <c:v>27.119580599999999</c:v>
                </c:pt>
                <c:pt idx="541">
                  <c:v>27.144395599999999</c:v>
                </c:pt>
                <c:pt idx="542">
                  <c:v>27.1694016</c:v>
                </c:pt>
                <c:pt idx="543">
                  <c:v>27.194778800000002</c:v>
                </c:pt>
                <c:pt idx="544">
                  <c:v>27.220609799999998</c:v>
                </c:pt>
                <c:pt idx="545">
                  <c:v>27.246710499999999</c:v>
                </c:pt>
                <c:pt idx="546">
                  <c:v>27.276758399999999</c:v>
                </c:pt>
                <c:pt idx="547">
                  <c:v>27.2996014</c:v>
                </c:pt>
                <c:pt idx="548">
                  <c:v>27.326808</c:v>
                </c:pt>
                <c:pt idx="549">
                  <c:v>27.354102000000001</c:v>
                </c:pt>
                <c:pt idx="550">
                  <c:v>27.381584799999999</c:v>
                </c:pt>
                <c:pt idx="551">
                  <c:v>27.409487200000001</c:v>
                </c:pt>
                <c:pt idx="552">
                  <c:v>27.437662100000001</c:v>
                </c:pt>
                <c:pt idx="553">
                  <c:v>27.466256099999999</c:v>
                </c:pt>
                <c:pt idx="554">
                  <c:v>27.494954100000001</c:v>
                </c:pt>
                <c:pt idx="555">
                  <c:v>27.523918800000001</c:v>
                </c:pt>
                <c:pt idx="556">
                  <c:v>27.553233599999999</c:v>
                </c:pt>
                <c:pt idx="557">
                  <c:v>27.582849899999999</c:v>
                </c:pt>
                <c:pt idx="558">
                  <c:v>27.6125975</c:v>
                </c:pt>
                <c:pt idx="559">
                  <c:v>27.6429051</c:v>
                </c:pt>
                <c:pt idx="560">
                  <c:v>27.673437</c:v>
                </c:pt>
                <c:pt idx="561">
                  <c:v>27.704199299999999</c:v>
                </c:pt>
                <c:pt idx="562">
                  <c:v>27.735056799999999</c:v>
                </c:pt>
                <c:pt idx="563">
                  <c:v>27.7664373</c:v>
                </c:pt>
                <c:pt idx="564">
                  <c:v>27.7979062</c:v>
                </c:pt>
                <c:pt idx="565">
                  <c:v>27.919967100000001</c:v>
                </c:pt>
                <c:pt idx="566">
                  <c:v>27.861419000000001</c:v>
                </c:pt>
                <c:pt idx="567">
                  <c:v>27.894471100000001</c:v>
                </c:pt>
                <c:pt idx="568">
                  <c:v>27.927185399999999</c:v>
                </c:pt>
                <c:pt idx="569">
                  <c:v>27.9599352</c:v>
                </c:pt>
                <c:pt idx="570">
                  <c:v>27.9931126</c:v>
                </c:pt>
                <c:pt idx="571">
                  <c:v>28.0264022</c:v>
                </c:pt>
                <c:pt idx="572">
                  <c:v>28.060020399999999</c:v>
                </c:pt>
                <c:pt idx="573">
                  <c:v>28.093867100000001</c:v>
                </c:pt>
                <c:pt idx="574">
                  <c:v>28.127979700000001</c:v>
                </c:pt>
                <c:pt idx="575">
                  <c:v>28.162398499999998</c:v>
                </c:pt>
                <c:pt idx="576">
                  <c:v>28.196816999999999</c:v>
                </c:pt>
                <c:pt idx="577">
                  <c:v>28.2316334</c:v>
                </c:pt>
                <c:pt idx="578">
                  <c:v>28.2667641</c:v>
                </c:pt>
                <c:pt idx="579">
                  <c:v>28.30208</c:v>
                </c:pt>
                <c:pt idx="580">
                  <c:v>28.337581700000001</c:v>
                </c:pt>
                <c:pt idx="581">
                  <c:v>28.3732699</c:v>
                </c:pt>
                <c:pt idx="582">
                  <c:v>28.409241600000001</c:v>
                </c:pt>
                <c:pt idx="583">
                  <c:v>28.445685600000001</c:v>
                </c:pt>
                <c:pt idx="584">
                  <c:v>28.482221899999999</c:v>
                </c:pt>
                <c:pt idx="585">
                  <c:v>28.518745299999999</c:v>
                </c:pt>
                <c:pt idx="586">
                  <c:v>28.5556439</c:v>
                </c:pt>
                <c:pt idx="587">
                  <c:v>28.586786499999999</c:v>
                </c:pt>
                <c:pt idx="588">
                  <c:v>28.6305005</c:v>
                </c:pt>
                <c:pt idx="589">
                  <c:v>28.668246</c:v>
                </c:pt>
                <c:pt idx="590">
                  <c:v>28.705986800000002</c:v>
                </c:pt>
                <c:pt idx="591">
                  <c:v>28.744058899999999</c:v>
                </c:pt>
                <c:pt idx="592">
                  <c:v>28.782282299999999</c:v>
                </c:pt>
                <c:pt idx="593">
                  <c:v>28.820717899999998</c:v>
                </c:pt>
                <c:pt idx="594">
                  <c:v>28.859386600000001</c:v>
                </c:pt>
                <c:pt idx="595">
                  <c:v>28.8983095</c:v>
                </c:pt>
                <c:pt idx="596">
                  <c:v>28.937429600000002</c:v>
                </c:pt>
                <c:pt idx="597">
                  <c:v>28.976767800000001</c:v>
                </c:pt>
                <c:pt idx="598">
                  <c:v>29.0163191</c:v>
                </c:pt>
                <c:pt idx="599">
                  <c:v>29.055793600000001</c:v>
                </c:pt>
                <c:pt idx="600">
                  <c:v>29.095915399999999</c:v>
                </c:pt>
                <c:pt idx="601">
                  <c:v>29.136060499999999</c:v>
                </c:pt>
                <c:pt idx="602">
                  <c:v>29.176503199999999</c:v>
                </c:pt>
                <c:pt idx="603">
                  <c:v>29.217107200000001</c:v>
                </c:pt>
                <c:pt idx="604">
                  <c:v>29.2578876</c:v>
                </c:pt>
                <c:pt idx="605">
                  <c:v>29.298988699999999</c:v>
                </c:pt>
                <c:pt idx="606">
                  <c:v>29.340071200000001</c:v>
                </c:pt>
                <c:pt idx="607">
                  <c:v>29.381496299999998</c:v>
                </c:pt>
                <c:pt idx="608">
                  <c:v>29.3967581</c:v>
                </c:pt>
                <c:pt idx="609">
                  <c:v>29.4653147</c:v>
                </c:pt>
                <c:pt idx="610">
                  <c:v>29.507149800000001</c:v>
                </c:pt>
                <c:pt idx="611">
                  <c:v>29.549327900000002</c:v>
                </c:pt>
                <c:pt idx="612">
                  <c:v>29.5918031</c:v>
                </c:pt>
                <c:pt idx="613">
                  <c:v>29.6345052</c:v>
                </c:pt>
                <c:pt idx="614">
                  <c:v>29.677209699999999</c:v>
                </c:pt>
                <c:pt idx="615">
                  <c:v>29.720204500000001</c:v>
                </c:pt>
                <c:pt idx="616">
                  <c:v>29.7631753</c:v>
                </c:pt>
                <c:pt idx="617">
                  <c:v>29.806428700000001</c:v>
                </c:pt>
                <c:pt idx="618">
                  <c:v>29.850115200000001</c:v>
                </c:pt>
                <c:pt idx="619">
                  <c:v>29.893545899999999</c:v>
                </c:pt>
                <c:pt idx="620">
                  <c:v>29.937380999999998</c:v>
                </c:pt>
                <c:pt idx="621">
                  <c:v>29.981454299999999</c:v>
                </c:pt>
                <c:pt idx="622">
                  <c:v>30.025598500000001</c:v>
                </c:pt>
                <c:pt idx="623">
                  <c:v>30.0702587</c:v>
                </c:pt>
                <c:pt idx="624">
                  <c:v>29.991076899999999</c:v>
                </c:pt>
                <c:pt idx="625">
                  <c:v>30.159820799999999</c:v>
                </c:pt>
                <c:pt idx="626">
                  <c:v>30.2054811</c:v>
                </c:pt>
                <c:pt idx="627">
                  <c:v>30.2506962</c:v>
                </c:pt>
                <c:pt idx="628">
                  <c:v>30.296088099999999</c:v>
                </c:pt>
                <c:pt idx="629">
                  <c:v>30.341557300000002</c:v>
                </c:pt>
                <c:pt idx="630">
                  <c:v>30.3875201</c:v>
                </c:pt>
                <c:pt idx="631">
                  <c:v>30.433546400000001</c:v>
                </c:pt>
                <c:pt idx="632">
                  <c:v>30.4796181</c:v>
                </c:pt>
                <c:pt idx="633">
                  <c:v>30.525967000000001</c:v>
                </c:pt>
                <c:pt idx="634">
                  <c:v>30.572520999999998</c:v>
                </c:pt>
                <c:pt idx="635">
                  <c:v>30.619332799999999</c:v>
                </c:pt>
                <c:pt idx="636">
                  <c:v>30.666219300000002</c:v>
                </c:pt>
                <c:pt idx="637">
                  <c:v>30.713392599999999</c:v>
                </c:pt>
                <c:pt idx="638">
                  <c:v>30.760718399999998</c:v>
                </c:pt>
                <c:pt idx="639">
                  <c:v>30.808391400000001</c:v>
                </c:pt>
                <c:pt idx="640">
                  <c:v>30.855922199999998</c:v>
                </c:pt>
                <c:pt idx="641">
                  <c:v>30.904033200000001</c:v>
                </c:pt>
                <c:pt idx="642">
                  <c:v>30.9520521</c:v>
                </c:pt>
                <c:pt idx="643">
                  <c:v>31.000694299999999</c:v>
                </c:pt>
                <c:pt idx="644">
                  <c:v>31.048965800000001</c:v>
                </c:pt>
                <c:pt idx="645">
                  <c:v>31.097623500000001</c:v>
                </c:pt>
                <c:pt idx="646">
                  <c:v>31.146721800000002</c:v>
                </c:pt>
                <c:pt idx="647">
                  <c:v>31.195885199999999</c:v>
                </c:pt>
                <c:pt idx="648">
                  <c:v>31.301887499999999</c:v>
                </c:pt>
                <c:pt idx="649">
                  <c:v>31.295311699999999</c:v>
                </c:pt>
                <c:pt idx="650">
                  <c:v>31.344753499999999</c:v>
                </c:pt>
                <c:pt idx="651">
                  <c:v>31.394518300000001</c:v>
                </c:pt>
                <c:pt idx="652">
                  <c:v>31.444582199999999</c:v>
                </c:pt>
                <c:pt idx="653">
                  <c:v>31.4949653</c:v>
                </c:pt>
                <c:pt idx="654">
                  <c:v>31.545315500000001</c:v>
                </c:pt>
                <c:pt idx="655">
                  <c:v>31.595844199999998</c:v>
                </c:pt>
                <c:pt idx="656">
                  <c:v>31.646764000000001</c:v>
                </c:pt>
                <c:pt idx="657">
                  <c:v>31.697800699999998</c:v>
                </c:pt>
                <c:pt idx="658">
                  <c:v>31.748929199999999</c:v>
                </c:pt>
                <c:pt idx="659">
                  <c:v>31.800436000000001</c:v>
                </c:pt>
                <c:pt idx="660">
                  <c:v>31.8517619</c:v>
                </c:pt>
                <c:pt idx="661">
                  <c:v>31.9038088</c:v>
                </c:pt>
                <c:pt idx="662">
                  <c:v>31.955908699999998</c:v>
                </c:pt>
                <c:pt idx="663">
                  <c:v>32.008064900000001</c:v>
                </c:pt>
                <c:pt idx="664">
                  <c:v>32.060322300000003</c:v>
                </c:pt>
                <c:pt idx="665">
                  <c:v>32.113159500000002</c:v>
                </c:pt>
                <c:pt idx="666">
                  <c:v>32.166093500000002</c:v>
                </c:pt>
                <c:pt idx="667">
                  <c:v>32.219385299999999</c:v>
                </c:pt>
                <c:pt idx="668">
                  <c:v>32.271745699999997</c:v>
                </c:pt>
                <c:pt idx="669">
                  <c:v>32.325358000000001</c:v>
                </c:pt>
                <c:pt idx="670">
                  <c:v>32.380956900000001</c:v>
                </c:pt>
                <c:pt idx="671">
                  <c:v>32.433722500000002</c:v>
                </c:pt>
                <c:pt idx="672">
                  <c:v>32.486038100000002</c:v>
                </c:pt>
                <c:pt idx="673">
                  <c:v>32.515444799999997</c:v>
                </c:pt>
                <c:pt idx="674">
                  <c:v>32.596395000000001</c:v>
                </c:pt>
                <c:pt idx="675">
                  <c:v>32.651098500000003</c:v>
                </c:pt>
                <c:pt idx="676">
                  <c:v>32.7057924</c:v>
                </c:pt>
                <c:pt idx="677">
                  <c:v>32.760607399999998</c:v>
                </c:pt>
                <c:pt idx="678">
                  <c:v>32.8156094</c:v>
                </c:pt>
                <c:pt idx="679">
                  <c:v>32.870884599999997</c:v>
                </c:pt>
                <c:pt idx="680">
                  <c:v>32.926404400000003</c:v>
                </c:pt>
                <c:pt idx="681">
                  <c:v>32.981958499999998</c:v>
                </c:pt>
                <c:pt idx="682">
                  <c:v>33.037837600000003</c:v>
                </c:pt>
                <c:pt idx="683">
                  <c:v>33.093937199999999</c:v>
                </c:pt>
                <c:pt idx="684">
                  <c:v>33.150168499999999</c:v>
                </c:pt>
                <c:pt idx="685">
                  <c:v>33.206824099999999</c:v>
                </c:pt>
                <c:pt idx="686">
                  <c:v>33.263536600000002</c:v>
                </c:pt>
                <c:pt idx="687">
                  <c:v>33.320549200000002</c:v>
                </c:pt>
                <c:pt idx="688">
                  <c:v>33.377829800000001</c:v>
                </c:pt>
                <c:pt idx="689">
                  <c:v>33.435208799999998</c:v>
                </c:pt>
                <c:pt idx="690">
                  <c:v>33.4930582</c:v>
                </c:pt>
                <c:pt idx="691">
                  <c:v>33.550954099999998</c:v>
                </c:pt>
                <c:pt idx="692">
                  <c:v>33.608976900000002</c:v>
                </c:pt>
                <c:pt idx="693">
                  <c:v>33.667073100000003</c:v>
                </c:pt>
                <c:pt idx="694">
                  <c:v>33.7261466</c:v>
                </c:pt>
                <c:pt idx="695">
                  <c:v>33.7847832</c:v>
                </c:pt>
                <c:pt idx="696">
                  <c:v>33.843731599999998</c:v>
                </c:pt>
                <c:pt idx="697">
                  <c:v>33.9032676</c:v>
                </c:pt>
                <c:pt idx="698">
                  <c:v>33.9619371</c:v>
                </c:pt>
                <c:pt idx="699">
                  <c:v>34.021779700000003</c:v>
                </c:pt>
                <c:pt idx="700">
                  <c:v>34.081946000000002</c:v>
                </c:pt>
                <c:pt idx="701">
                  <c:v>34.143529700000002</c:v>
                </c:pt>
                <c:pt idx="702">
                  <c:v>34.204157500000001</c:v>
                </c:pt>
                <c:pt idx="703">
                  <c:v>34.264964900000003</c:v>
                </c:pt>
                <c:pt idx="704">
                  <c:v>34.325938700000002</c:v>
                </c:pt>
                <c:pt idx="705">
                  <c:v>34.387210199999998</c:v>
                </c:pt>
                <c:pt idx="706">
                  <c:v>34.448901200000002</c:v>
                </c:pt>
                <c:pt idx="707">
                  <c:v>34.510809700000003</c:v>
                </c:pt>
                <c:pt idx="708">
                  <c:v>34.573012800000001</c:v>
                </c:pt>
                <c:pt idx="709">
                  <c:v>34.635501099999999</c:v>
                </c:pt>
                <c:pt idx="710">
                  <c:v>34.698251599999999</c:v>
                </c:pt>
                <c:pt idx="711">
                  <c:v>34.761230500000003</c:v>
                </c:pt>
                <c:pt idx="712">
                  <c:v>34.824438600000001</c:v>
                </c:pt>
                <c:pt idx="713">
                  <c:v>34.888173399999999</c:v>
                </c:pt>
                <c:pt idx="714">
                  <c:v>34.952154100000001</c:v>
                </c:pt>
                <c:pt idx="715">
                  <c:v>35.016203099999998</c:v>
                </c:pt>
                <c:pt idx="716">
                  <c:v>35.080713299999999</c:v>
                </c:pt>
                <c:pt idx="717">
                  <c:v>35.1456199</c:v>
                </c:pt>
                <c:pt idx="718">
                  <c:v>35.2108791</c:v>
                </c:pt>
                <c:pt idx="719">
                  <c:v>35.276192399999999</c:v>
                </c:pt>
                <c:pt idx="720">
                  <c:v>35.3420439</c:v>
                </c:pt>
                <c:pt idx="721">
                  <c:v>35.4078625</c:v>
                </c:pt>
                <c:pt idx="722">
                  <c:v>35.474580600000003</c:v>
                </c:pt>
                <c:pt idx="723">
                  <c:v>35.541495500000003</c:v>
                </c:pt>
                <c:pt idx="724">
                  <c:v>35.607617900000001</c:v>
                </c:pt>
                <c:pt idx="725">
                  <c:v>35.6744591</c:v>
                </c:pt>
                <c:pt idx="726">
                  <c:v>35.750526600000001</c:v>
                </c:pt>
                <c:pt idx="727">
                  <c:v>35.806290799999999</c:v>
                </c:pt>
                <c:pt idx="728">
                  <c:v>35.879234400000001</c:v>
                </c:pt>
                <c:pt idx="729">
                  <c:v>35.947724999999998</c:v>
                </c:pt>
                <c:pt idx="730">
                  <c:v>36.016458</c:v>
                </c:pt>
                <c:pt idx="731">
                  <c:v>36.085744599999998</c:v>
                </c:pt>
                <c:pt idx="732">
                  <c:v>36.155009</c:v>
                </c:pt>
                <c:pt idx="733">
                  <c:v>36.224554900000001</c:v>
                </c:pt>
                <c:pt idx="734">
                  <c:v>36.294292599999999</c:v>
                </c:pt>
                <c:pt idx="735">
                  <c:v>36.364444599999999</c:v>
                </c:pt>
                <c:pt idx="736">
                  <c:v>36.434866999999997</c:v>
                </c:pt>
                <c:pt idx="737">
                  <c:v>36.505447599999997</c:v>
                </c:pt>
                <c:pt idx="738">
                  <c:v>36.576135800000003</c:v>
                </c:pt>
                <c:pt idx="739">
                  <c:v>36.647345600000001</c:v>
                </c:pt>
                <c:pt idx="740">
                  <c:v>36.718660999999997</c:v>
                </c:pt>
                <c:pt idx="741">
                  <c:v>36.790104100000001</c:v>
                </c:pt>
                <c:pt idx="742">
                  <c:v>36.861538899999999</c:v>
                </c:pt>
                <c:pt idx="743">
                  <c:v>36.933126999999999</c:v>
                </c:pt>
                <c:pt idx="744">
                  <c:v>37.004846800000003</c:v>
                </c:pt>
                <c:pt idx="745">
                  <c:v>37.077010000000001</c:v>
                </c:pt>
                <c:pt idx="746">
                  <c:v>37.149157799999998</c:v>
                </c:pt>
                <c:pt idx="747">
                  <c:v>37.221468299999998</c:v>
                </c:pt>
                <c:pt idx="748">
                  <c:v>37.294031500000003</c:v>
                </c:pt>
                <c:pt idx="749">
                  <c:v>37.367778700000002</c:v>
                </c:pt>
                <c:pt idx="750">
                  <c:v>37.439574999999998</c:v>
                </c:pt>
                <c:pt idx="751">
                  <c:v>37.502657599999999</c:v>
                </c:pt>
                <c:pt idx="752">
                  <c:v>37.585994700000001</c:v>
                </c:pt>
                <c:pt idx="753">
                  <c:v>37.697798599999999</c:v>
                </c:pt>
                <c:pt idx="754">
                  <c:v>37.731817300000003</c:v>
                </c:pt>
                <c:pt idx="755">
                  <c:v>37.805103199999998</c:v>
                </c:pt>
                <c:pt idx="756">
                  <c:v>37.878781500000002</c:v>
                </c:pt>
                <c:pt idx="757">
                  <c:v>37.952527400000001</c:v>
                </c:pt>
                <c:pt idx="758">
                  <c:v>38.026481599999997</c:v>
                </c:pt>
                <c:pt idx="759">
                  <c:v>38.100633100000003</c:v>
                </c:pt>
                <c:pt idx="760">
                  <c:v>38.174776600000001</c:v>
                </c:pt>
                <c:pt idx="761">
                  <c:v>38.248953499999999</c:v>
                </c:pt>
                <c:pt idx="762">
                  <c:v>38.323439299999997</c:v>
                </c:pt>
                <c:pt idx="763">
                  <c:v>38.398058599999999</c:v>
                </c:pt>
                <c:pt idx="764">
                  <c:v>38.472726999999999</c:v>
                </c:pt>
                <c:pt idx="765">
                  <c:v>38.547482799999997</c:v>
                </c:pt>
                <c:pt idx="766">
                  <c:v>38.622298800000003</c:v>
                </c:pt>
                <c:pt idx="767">
                  <c:v>38.697476799999997</c:v>
                </c:pt>
                <c:pt idx="768">
                  <c:v>38.772723599999999</c:v>
                </c:pt>
                <c:pt idx="769">
                  <c:v>38.847440800000001</c:v>
                </c:pt>
                <c:pt idx="770">
                  <c:v>38.923259399999999</c:v>
                </c:pt>
                <c:pt idx="771">
                  <c:v>38.998722899999997</c:v>
                </c:pt>
                <c:pt idx="772">
                  <c:v>39.074594500000003</c:v>
                </c:pt>
                <c:pt idx="773">
                  <c:v>39.149427500000002</c:v>
                </c:pt>
                <c:pt idx="774">
                  <c:v>39.225984599999997</c:v>
                </c:pt>
                <c:pt idx="775">
                  <c:v>39.302306199999997</c:v>
                </c:pt>
                <c:pt idx="776">
                  <c:v>39.376055399999998</c:v>
                </c:pt>
                <c:pt idx="777">
                  <c:v>39.455785900000002</c:v>
                </c:pt>
                <c:pt idx="778">
                  <c:v>39.531491199999998</c:v>
                </c:pt>
                <c:pt idx="779">
                  <c:v>39.603183199999997</c:v>
                </c:pt>
                <c:pt idx="780">
                  <c:v>39.685056299999999</c:v>
                </c:pt>
                <c:pt idx="781">
                  <c:v>39.760605099999999</c:v>
                </c:pt>
                <c:pt idx="782">
                  <c:v>39.866445300000002</c:v>
                </c:pt>
                <c:pt idx="783">
                  <c:v>39.9139585</c:v>
                </c:pt>
                <c:pt idx="784">
                  <c:v>39.994882199999999</c:v>
                </c:pt>
                <c:pt idx="785">
                  <c:v>40.0834969</c:v>
                </c:pt>
                <c:pt idx="786">
                  <c:v>40.127023100000002</c:v>
                </c:pt>
                <c:pt idx="787">
                  <c:v>40.223057500000003</c:v>
                </c:pt>
                <c:pt idx="788">
                  <c:v>40.301012800000002</c:v>
                </c:pt>
                <c:pt idx="789">
                  <c:v>40.378626599999997</c:v>
                </c:pt>
                <c:pt idx="790">
                  <c:v>40.456604300000002</c:v>
                </c:pt>
                <c:pt idx="791">
                  <c:v>40.5346555</c:v>
                </c:pt>
                <c:pt idx="792">
                  <c:v>40.612642100000002</c:v>
                </c:pt>
                <c:pt idx="793">
                  <c:v>40.690790900000003</c:v>
                </c:pt>
                <c:pt idx="794">
                  <c:v>40.769310300000001</c:v>
                </c:pt>
                <c:pt idx="795">
                  <c:v>40.847683000000004</c:v>
                </c:pt>
                <c:pt idx="796">
                  <c:v>40.925891200000002</c:v>
                </c:pt>
                <c:pt idx="797">
                  <c:v>41.004651000000003</c:v>
                </c:pt>
                <c:pt idx="798">
                  <c:v>41.083837699999997</c:v>
                </c:pt>
                <c:pt idx="799">
                  <c:v>41.163037299999999</c:v>
                </c:pt>
                <c:pt idx="800">
                  <c:v>41.241449199999998</c:v>
                </c:pt>
                <c:pt idx="801">
                  <c:v>41.320589099999999</c:v>
                </c:pt>
                <c:pt idx="802">
                  <c:v>41.400000800000001</c:v>
                </c:pt>
                <c:pt idx="803">
                  <c:v>41.4793661</c:v>
                </c:pt>
                <c:pt idx="804">
                  <c:v>41.558954100000001</c:v>
                </c:pt>
                <c:pt idx="805">
                  <c:v>41.6385741</c:v>
                </c:pt>
                <c:pt idx="806">
                  <c:v>41.718430099999999</c:v>
                </c:pt>
                <c:pt idx="807">
                  <c:v>41.798196799999999</c:v>
                </c:pt>
                <c:pt idx="808">
                  <c:v>41.8783338</c:v>
                </c:pt>
                <c:pt idx="809">
                  <c:v>41.958418799999997</c:v>
                </c:pt>
                <c:pt idx="810">
                  <c:v>42.038673799999998</c:v>
                </c:pt>
                <c:pt idx="811">
                  <c:v>42.118972800000002</c:v>
                </c:pt>
                <c:pt idx="812">
                  <c:v>42.199745900000003</c:v>
                </c:pt>
                <c:pt idx="813">
                  <c:v>42.280204599999998</c:v>
                </c:pt>
                <c:pt idx="814">
                  <c:v>42.3613462</c:v>
                </c:pt>
                <c:pt idx="815">
                  <c:v>42.4418583</c:v>
                </c:pt>
                <c:pt idx="816">
                  <c:v>42.523088999999999</c:v>
                </c:pt>
                <c:pt idx="817">
                  <c:v>42.603806300000002</c:v>
                </c:pt>
                <c:pt idx="818">
                  <c:v>42.685274399999997</c:v>
                </c:pt>
                <c:pt idx="819">
                  <c:v>42.7666161</c:v>
                </c:pt>
                <c:pt idx="820">
                  <c:v>42.848356899999999</c:v>
                </c:pt>
                <c:pt idx="821">
                  <c:v>42.929322499999998</c:v>
                </c:pt>
                <c:pt idx="822">
                  <c:v>43.011714099999999</c:v>
                </c:pt>
                <c:pt idx="823">
                  <c:v>43.109543500000001</c:v>
                </c:pt>
                <c:pt idx="824">
                  <c:v>43.174455000000002</c:v>
                </c:pt>
                <c:pt idx="825">
                  <c:v>43.255314300000002</c:v>
                </c:pt>
                <c:pt idx="826">
                  <c:v>43.350403</c:v>
                </c:pt>
                <c:pt idx="827">
                  <c:v>43.430823199999999</c:v>
                </c:pt>
                <c:pt idx="828">
                  <c:v>43.513659500000003</c:v>
                </c:pt>
                <c:pt idx="829">
                  <c:v>43.600464299999999</c:v>
                </c:pt>
                <c:pt idx="830">
                  <c:v>43.679216799999999</c:v>
                </c:pt>
                <c:pt idx="831">
                  <c:v>43.745707799999998</c:v>
                </c:pt>
                <c:pt idx="832">
                  <c:v>43.836771599999999</c:v>
                </c:pt>
                <c:pt idx="833">
                  <c:v>43.918335599999999</c:v>
                </c:pt>
                <c:pt idx="834">
                  <c:v>44.0014593</c:v>
                </c:pt>
                <c:pt idx="835">
                  <c:v>44.084639000000003</c:v>
                </c:pt>
                <c:pt idx="836">
                  <c:v>44.167697699999998</c:v>
                </c:pt>
                <c:pt idx="837">
                  <c:v>44.251018999999999</c:v>
                </c:pt>
                <c:pt idx="838">
                  <c:v>44.334453199999999</c:v>
                </c:pt>
                <c:pt idx="839">
                  <c:v>44.418013700000003</c:v>
                </c:pt>
                <c:pt idx="840">
                  <c:v>44.501776100000001</c:v>
                </c:pt>
                <c:pt idx="841">
                  <c:v>44.585580499999999</c:v>
                </c:pt>
                <c:pt idx="842">
                  <c:v>44.668913000000003</c:v>
                </c:pt>
                <c:pt idx="843">
                  <c:v>44.753658700000003</c:v>
                </c:pt>
                <c:pt idx="844">
                  <c:v>44.837520499999997</c:v>
                </c:pt>
                <c:pt idx="845">
                  <c:v>44.922074000000002</c:v>
                </c:pt>
                <c:pt idx="846">
                  <c:v>45.006377399999998</c:v>
                </c:pt>
                <c:pt idx="847">
                  <c:v>45.090829999999997</c:v>
                </c:pt>
                <c:pt idx="848">
                  <c:v>45.175567600000001</c:v>
                </c:pt>
                <c:pt idx="849">
                  <c:v>45.260165600000001</c:v>
                </c:pt>
                <c:pt idx="850">
                  <c:v>45.345212400000001</c:v>
                </c:pt>
                <c:pt idx="851">
                  <c:v>45.4303235</c:v>
                </c:pt>
                <c:pt idx="852">
                  <c:v>45.5149708</c:v>
                </c:pt>
                <c:pt idx="853">
                  <c:v>45.600582899999999</c:v>
                </c:pt>
                <c:pt idx="854">
                  <c:v>45.689453800000003</c:v>
                </c:pt>
                <c:pt idx="855">
                  <c:v>45.771553699999998</c:v>
                </c:pt>
                <c:pt idx="856">
                  <c:v>45.8577127</c:v>
                </c:pt>
                <c:pt idx="857">
                  <c:v>45.951527900000002</c:v>
                </c:pt>
                <c:pt idx="858">
                  <c:v>46.034669600000001</c:v>
                </c:pt>
                <c:pt idx="859">
                  <c:v>46.117159299999997</c:v>
                </c:pt>
                <c:pt idx="860">
                  <c:v>46.2015709</c:v>
                </c:pt>
                <c:pt idx="861">
                  <c:v>46.290571499999999</c:v>
                </c:pt>
                <c:pt idx="862">
                  <c:v>46.350130200000002</c:v>
                </c:pt>
                <c:pt idx="863">
                  <c:v>46.410183199999999</c:v>
                </c:pt>
                <c:pt idx="864">
                  <c:v>46.546629699999997</c:v>
                </c:pt>
                <c:pt idx="865">
                  <c:v>46.633426900000003</c:v>
                </c:pt>
                <c:pt idx="866">
                  <c:v>46.720175699999999</c:v>
                </c:pt>
                <c:pt idx="867">
                  <c:v>46.806959499999998</c:v>
                </c:pt>
                <c:pt idx="868">
                  <c:v>46.893951399999999</c:v>
                </c:pt>
                <c:pt idx="869">
                  <c:v>46.981161399999998</c:v>
                </c:pt>
                <c:pt idx="870">
                  <c:v>47.068688899999998</c:v>
                </c:pt>
                <c:pt idx="871">
                  <c:v>47.1559691</c:v>
                </c:pt>
                <c:pt idx="872">
                  <c:v>47.243416000000003</c:v>
                </c:pt>
                <c:pt idx="873">
                  <c:v>47.331285299999998</c:v>
                </c:pt>
                <c:pt idx="874">
                  <c:v>47.418891299999999</c:v>
                </c:pt>
                <c:pt idx="875">
                  <c:v>47.506920700000002</c:v>
                </c:pt>
                <c:pt idx="876">
                  <c:v>47.595123100000002</c:v>
                </c:pt>
                <c:pt idx="877">
                  <c:v>47.683064799999997</c:v>
                </c:pt>
                <c:pt idx="878">
                  <c:v>47.771197700000002</c:v>
                </c:pt>
                <c:pt idx="879">
                  <c:v>47.859775900000002</c:v>
                </c:pt>
                <c:pt idx="880">
                  <c:v>47.9484943</c:v>
                </c:pt>
                <c:pt idx="881">
                  <c:v>48.037218699999997</c:v>
                </c:pt>
                <c:pt idx="882">
                  <c:v>48.125707800000001</c:v>
                </c:pt>
                <c:pt idx="883">
                  <c:v>48.214634699999998</c:v>
                </c:pt>
                <c:pt idx="884">
                  <c:v>48.303677700000001</c:v>
                </c:pt>
                <c:pt idx="885">
                  <c:v>48.396151699999997</c:v>
                </c:pt>
                <c:pt idx="886">
                  <c:v>48.481263300000002</c:v>
                </c:pt>
                <c:pt idx="887">
                  <c:v>48.573023300000003</c:v>
                </c:pt>
                <c:pt idx="888">
                  <c:v>48.658309699999997</c:v>
                </c:pt>
                <c:pt idx="889">
                  <c:v>48.754192799999998</c:v>
                </c:pt>
                <c:pt idx="890">
                  <c:v>48.838425000000001</c:v>
                </c:pt>
                <c:pt idx="891">
                  <c:v>48.928106200000002</c:v>
                </c:pt>
                <c:pt idx="892">
                  <c:v>49.012295700000003</c:v>
                </c:pt>
                <c:pt idx="893">
                  <c:v>49.111547999999999</c:v>
                </c:pt>
                <c:pt idx="894">
                  <c:v>49.1992805</c:v>
                </c:pt>
                <c:pt idx="895">
                  <c:v>49.291822699999997</c:v>
                </c:pt>
                <c:pt idx="896">
                  <c:v>49.383245199999998</c:v>
                </c:pt>
                <c:pt idx="897">
                  <c:v>49.462287000000003</c:v>
                </c:pt>
                <c:pt idx="898">
                  <c:v>49.578184100000001</c:v>
                </c:pt>
                <c:pt idx="899">
                  <c:v>49.672800000000002</c:v>
                </c:pt>
                <c:pt idx="900">
                  <c:v>49.735561500000003</c:v>
                </c:pt>
                <c:pt idx="901">
                  <c:v>49.827767100000003</c:v>
                </c:pt>
                <c:pt idx="902">
                  <c:v>49.932395499999998</c:v>
                </c:pt>
                <c:pt idx="903">
                  <c:v>50.019758600000003</c:v>
                </c:pt>
                <c:pt idx="904">
                  <c:v>50.111323499999997</c:v>
                </c:pt>
                <c:pt idx="905">
                  <c:v>50.203311999999997</c:v>
                </c:pt>
                <c:pt idx="906">
                  <c:v>50.294825500000002</c:v>
                </c:pt>
                <c:pt idx="907">
                  <c:v>50.386893899999997</c:v>
                </c:pt>
                <c:pt idx="908">
                  <c:v>50.4790147</c:v>
                </c:pt>
                <c:pt idx="909">
                  <c:v>50.571324199999999</c:v>
                </c:pt>
                <c:pt idx="910">
                  <c:v>50.664319200000001</c:v>
                </c:pt>
                <c:pt idx="911">
                  <c:v>50.756216299999998</c:v>
                </c:pt>
                <c:pt idx="912">
                  <c:v>50.849276799999998</c:v>
                </c:pt>
                <c:pt idx="913">
                  <c:v>50.941606200000003</c:v>
                </c:pt>
                <c:pt idx="914">
                  <c:v>51.0343278</c:v>
                </c:pt>
                <c:pt idx="915">
                  <c:v>51.127688499999998</c:v>
                </c:pt>
                <c:pt idx="916">
                  <c:v>51.221148300000003</c:v>
                </c:pt>
                <c:pt idx="917">
                  <c:v>51.3137373</c:v>
                </c:pt>
                <c:pt idx="918">
                  <c:v>51.406910000000003</c:v>
                </c:pt>
                <c:pt idx="919">
                  <c:v>51.500792699999998</c:v>
                </c:pt>
                <c:pt idx="920">
                  <c:v>51.594320600000003</c:v>
                </c:pt>
                <c:pt idx="921">
                  <c:v>51.687708200000003</c:v>
                </c:pt>
                <c:pt idx="922">
                  <c:v>51.781756700000003</c:v>
                </c:pt>
                <c:pt idx="923">
                  <c:v>51.875846699999997</c:v>
                </c:pt>
                <c:pt idx="924">
                  <c:v>51.969665900000003</c:v>
                </c:pt>
                <c:pt idx="925">
                  <c:v>52.065930000000002</c:v>
                </c:pt>
                <c:pt idx="926">
                  <c:v>52.158778599999998</c:v>
                </c:pt>
                <c:pt idx="927">
                  <c:v>52.253600599999999</c:v>
                </c:pt>
                <c:pt idx="928">
                  <c:v>52.332024099999998</c:v>
                </c:pt>
                <c:pt idx="929">
                  <c:v>52.471764200000003</c:v>
                </c:pt>
                <c:pt idx="930">
                  <c:v>52.539175999999998</c:v>
                </c:pt>
                <c:pt idx="931">
                  <c:v>52.6328684</c:v>
                </c:pt>
                <c:pt idx="932">
                  <c:v>52.719510200000002</c:v>
                </c:pt>
                <c:pt idx="933">
                  <c:v>52.811712800000002</c:v>
                </c:pt>
                <c:pt idx="934">
                  <c:v>52.885801499999999</c:v>
                </c:pt>
                <c:pt idx="935">
                  <c:v>53.0138076</c:v>
                </c:pt>
                <c:pt idx="936">
                  <c:v>53.1078951</c:v>
                </c:pt>
                <c:pt idx="937">
                  <c:v>53.204107399999998</c:v>
                </c:pt>
                <c:pt idx="938">
                  <c:v>53.296571299999997</c:v>
                </c:pt>
                <c:pt idx="939">
                  <c:v>53.397381000000003</c:v>
                </c:pt>
                <c:pt idx="940">
                  <c:v>53.489635200000002</c:v>
                </c:pt>
                <c:pt idx="941">
                  <c:v>53.588870100000001</c:v>
                </c:pt>
                <c:pt idx="942">
                  <c:v>53.697900300000001</c:v>
                </c:pt>
                <c:pt idx="943">
                  <c:v>53.778399999999998</c:v>
                </c:pt>
                <c:pt idx="944">
                  <c:v>53.866194900000004</c:v>
                </c:pt>
                <c:pt idx="945">
                  <c:v>53.970489200000003</c:v>
                </c:pt>
                <c:pt idx="946">
                  <c:v>54.0668747</c:v>
                </c:pt>
                <c:pt idx="947">
                  <c:v>54.163551499999997</c:v>
                </c:pt>
                <c:pt idx="948">
                  <c:v>54.260178699999997</c:v>
                </c:pt>
                <c:pt idx="949">
                  <c:v>54.356891300000001</c:v>
                </c:pt>
                <c:pt idx="950">
                  <c:v>54.453656500000001</c:v>
                </c:pt>
                <c:pt idx="951">
                  <c:v>54.550604800000002</c:v>
                </c:pt>
                <c:pt idx="952">
                  <c:v>54.6479499</c:v>
                </c:pt>
                <c:pt idx="953">
                  <c:v>54.7449485</c:v>
                </c:pt>
                <c:pt idx="954">
                  <c:v>54.842322299999999</c:v>
                </c:pt>
                <c:pt idx="955">
                  <c:v>54.939770299999999</c:v>
                </c:pt>
                <c:pt idx="956">
                  <c:v>55.037468599999997</c:v>
                </c:pt>
                <c:pt idx="957">
                  <c:v>55.135368100000001</c:v>
                </c:pt>
                <c:pt idx="958">
                  <c:v>55.233309300000002</c:v>
                </c:pt>
                <c:pt idx="959">
                  <c:v>55.331656799999998</c:v>
                </c:pt>
                <c:pt idx="960">
                  <c:v>55.429287000000002</c:v>
                </c:pt>
                <c:pt idx="961">
                  <c:v>55.5277502</c:v>
                </c:pt>
                <c:pt idx="962">
                  <c:v>55.6263328</c:v>
                </c:pt>
                <c:pt idx="963">
                  <c:v>55.724694700000001</c:v>
                </c:pt>
                <c:pt idx="964">
                  <c:v>55.823308699999998</c:v>
                </c:pt>
                <c:pt idx="965">
                  <c:v>55.922578100000003</c:v>
                </c:pt>
                <c:pt idx="966">
                  <c:v>56.022371399999997</c:v>
                </c:pt>
                <c:pt idx="967">
                  <c:v>56.104173299999999</c:v>
                </c:pt>
                <c:pt idx="968">
                  <c:v>56.221581700000002</c:v>
                </c:pt>
                <c:pt idx="969">
                  <c:v>56.320162699999997</c:v>
                </c:pt>
                <c:pt idx="970">
                  <c:v>56.4121071</c:v>
                </c:pt>
                <c:pt idx="971">
                  <c:v>56.521562400000001</c:v>
                </c:pt>
                <c:pt idx="972">
                  <c:v>56.6170513</c:v>
                </c:pt>
                <c:pt idx="973">
                  <c:v>56.709049399999998</c:v>
                </c:pt>
                <c:pt idx="974">
                  <c:v>56.817427500000001</c:v>
                </c:pt>
                <c:pt idx="975">
                  <c:v>56.919142000000001</c:v>
                </c:pt>
                <c:pt idx="976">
                  <c:v>57.024465800000002</c:v>
                </c:pt>
                <c:pt idx="977">
                  <c:v>57.119444899999998</c:v>
                </c:pt>
                <c:pt idx="978">
                  <c:v>57.210594499999999</c:v>
                </c:pt>
                <c:pt idx="979">
                  <c:v>57.321128999999999</c:v>
                </c:pt>
                <c:pt idx="980">
                  <c:v>57.419421499999999</c:v>
                </c:pt>
                <c:pt idx="981">
                  <c:v>57.515961500000003</c:v>
                </c:pt>
                <c:pt idx="982">
                  <c:v>57.626071799999998</c:v>
                </c:pt>
                <c:pt idx="983">
                  <c:v>57.726041600000002</c:v>
                </c:pt>
                <c:pt idx="984">
                  <c:v>57.831065700000003</c:v>
                </c:pt>
                <c:pt idx="985">
                  <c:v>57.927058100000004</c:v>
                </c:pt>
                <c:pt idx="986">
                  <c:v>58.0305386</c:v>
                </c:pt>
                <c:pt idx="987">
                  <c:v>58.133175000000001</c:v>
                </c:pt>
                <c:pt idx="988">
                  <c:v>58.2338849</c:v>
                </c:pt>
                <c:pt idx="989">
                  <c:v>58.3311001</c:v>
                </c:pt>
                <c:pt idx="990">
                  <c:v>58.431901500000002</c:v>
                </c:pt>
                <c:pt idx="991">
                  <c:v>58.535979500000003</c:v>
                </c:pt>
                <c:pt idx="992">
                  <c:v>58.6560427</c:v>
                </c:pt>
                <c:pt idx="993">
                  <c:v>58.746172399999999</c:v>
                </c:pt>
                <c:pt idx="994">
                  <c:v>58.8674496</c:v>
                </c:pt>
                <c:pt idx="995">
                  <c:v>58.952114799999997</c:v>
                </c:pt>
                <c:pt idx="996">
                  <c:v>59.054526799999998</c:v>
                </c:pt>
                <c:pt idx="997">
                  <c:v>59.157986399999999</c:v>
                </c:pt>
                <c:pt idx="998">
                  <c:v>59.261461199999999</c:v>
                </c:pt>
                <c:pt idx="999">
                  <c:v>59.365004300000003</c:v>
                </c:pt>
                <c:pt idx="1000">
                  <c:v>59.468674800000002</c:v>
                </c:pt>
                <c:pt idx="1001">
                  <c:v>59.572579900000001</c:v>
                </c:pt>
                <c:pt idx="1002">
                  <c:v>59.676666599999997</c:v>
                </c:pt>
                <c:pt idx="1003">
                  <c:v>59.780624299999999</c:v>
                </c:pt>
                <c:pt idx="1004">
                  <c:v>59.884930699999998</c:v>
                </c:pt>
                <c:pt idx="1005">
                  <c:v>59.989587200000003</c:v>
                </c:pt>
                <c:pt idx="1006">
                  <c:v>60.093801499999998</c:v>
                </c:pt>
                <c:pt idx="1007">
                  <c:v>60.197420299999997</c:v>
                </c:pt>
                <c:pt idx="1008">
                  <c:v>60.303955600000002</c:v>
                </c:pt>
                <c:pt idx="1009">
                  <c:v>60.4088852</c:v>
                </c:pt>
                <c:pt idx="1010">
                  <c:v>60.513392199999998</c:v>
                </c:pt>
                <c:pt idx="1011">
                  <c:v>60.617564799999997</c:v>
                </c:pt>
                <c:pt idx="1012">
                  <c:v>60.723708100000003</c:v>
                </c:pt>
                <c:pt idx="1013">
                  <c:v>60.826357100000003</c:v>
                </c:pt>
                <c:pt idx="1014">
                  <c:v>60.934639099999998</c:v>
                </c:pt>
                <c:pt idx="1015">
                  <c:v>61.0521368</c:v>
                </c:pt>
                <c:pt idx="1016">
                  <c:v>61.145630199999999</c:v>
                </c:pt>
                <c:pt idx="1017">
                  <c:v>61.245189000000003</c:v>
                </c:pt>
                <c:pt idx="1018">
                  <c:v>61.358842899999999</c:v>
                </c:pt>
                <c:pt idx="1019">
                  <c:v>61.464815199999997</c:v>
                </c:pt>
                <c:pt idx="1020">
                  <c:v>61.567922699999997</c:v>
                </c:pt>
                <c:pt idx="1021">
                  <c:v>61.6778209</c:v>
                </c:pt>
                <c:pt idx="1022">
                  <c:v>61.782607900000002</c:v>
                </c:pt>
                <c:pt idx="1023">
                  <c:v>61.888816900000002</c:v>
                </c:pt>
                <c:pt idx="1024">
                  <c:v>62.002983200000003</c:v>
                </c:pt>
                <c:pt idx="1025">
                  <c:v>62.101956899999998</c:v>
                </c:pt>
                <c:pt idx="1026">
                  <c:v>62.218208599999997</c:v>
                </c:pt>
                <c:pt idx="1027">
                  <c:v>62.316217199999997</c:v>
                </c:pt>
                <c:pt idx="1028">
                  <c:v>62.4252787</c:v>
                </c:pt>
                <c:pt idx="1029">
                  <c:v>62.495715400000002</c:v>
                </c:pt>
                <c:pt idx="1030">
                  <c:v>62.636708200000001</c:v>
                </c:pt>
                <c:pt idx="1031">
                  <c:v>62.748181700000004</c:v>
                </c:pt>
                <c:pt idx="1032">
                  <c:v>62.853775200000001</c:v>
                </c:pt>
                <c:pt idx="1033">
                  <c:v>62.960320799999998</c:v>
                </c:pt>
                <c:pt idx="1034">
                  <c:v>63.083648500000002</c:v>
                </c:pt>
                <c:pt idx="1035">
                  <c:v>63.175704199999998</c:v>
                </c:pt>
                <c:pt idx="1036">
                  <c:v>63.303891200000002</c:v>
                </c:pt>
                <c:pt idx="1037">
                  <c:v>63.408149899999998</c:v>
                </c:pt>
                <c:pt idx="1038">
                  <c:v>63.500342500000002</c:v>
                </c:pt>
                <c:pt idx="1039">
                  <c:v>63.608289499999998</c:v>
                </c:pt>
                <c:pt idx="1040">
                  <c:v>63.717452199999997</c:v>
                </c:pt>
                <c:pt idx="1041">
                  <c:v>63.825736300000003</c:v>
                </c:pt>
                <c:pt idx="1042">
                  <c:v>63.934300399999998</c:v>
                </c:pt>
                <c:pt idx="1043">
                  <c:v>64.043811300000002</c:v>
                </c:pt>
                <c:pt idx="1044">
                  <c:v>64.152739800000006</c:v>
                </c:pt>
                <c:pt idx="1045">
                  <c:v>64.262438500000002</c:v>
                </c:pt>
                <c:pt idx="1046">
                  <c:v>64.371745300000001</c:v>
                </c:pt>
                <c:pt idx="1047">
                  <c:v>64.481354199999998</c:v>
                </c:pt>
                <c:pt idx="1048">
                  <c:v>64.591033400000001</c:v>
                </c:pt>
                <c:pt idx="1049">
                  <c:v>64.701015699999999</c:v>
                </c:pt>
                <c:pt idx="1050">
                  <c:v>64.810264900000007</c:v>
                </c:pt>
                <c:pt idx="1051">
                  <c:v>64.921457899999993</c:v>
                </c:pt>
                <c:pt idx="1052">
                  <c:v>65.031228999999996</c:v>
                </c:pt>
                <c:pt idx="1053">
                  <c:v>65.141498200000001</c:v>
                </c:pt>
                <c:pt idx="1054">
                  <c:v>65.256502699999999</c:v>
                </c:pt>
                <c:pt idx="1055">
                  <c:v>65.363317100000003</c:v>
                </c:pt>
                <c:pt idx="1056">
                  <c:v>65.473684599999999</c:v>
                </c:pt>
                <c:pt idx="1057">
                  <c:v>65.586107699999999</c:v>
                </c:pt>
                <c:pt idx="1058">
                  <c:v>65.712981900000003</c:v>
                </c:pt>
                <c:pt idx="1059">
                  <c:v>65.807492499999995</c:v>
                </c:pt>
                <c:pt idx="1060">
                  <c:v>65.9183266</c:v>
                </c:pt>
                <c:pt idx="1061">
                  <c:v>66.033375300000003</c:v>
                </c:pt>
                <c:pt idx="1062">
                  <c:v>66.129636199999993</c:v>
                </c:pt>
                <c:pt idx="1063">
                  <c:v>66.249949299999997</c:v>
                </c:pt>
                <c:pt idx="1064">
                  <c:v>66.368742499999996</c:v>
                </c:pt>
                <c:pt idx="1065">
                  <c:v>66.479597799999993</c:v>
                </c:pt>
                <c:pt idx="1066">
                  <c:v>66.567468700000006</c:v>
                </c:pt>
                <c:pt idx="1067">
                  <c:v>66.703111399999997</c:v>
                </c:pt>
                <c:pt idx="1068">
                  <c:v>66.815894900000004</c:v>
                </c:pt>
                <c:pt idx="1069">
                  <c:v>66.932128599999999</c:v>
                </c:pt>
                <c:pt idx="1070">
                  <c:v>67.042744900000002</c:v>
                </c:pt>
                <c:pt idx="1071">
                  <c:v>67.154403599999995</c:v>
                </c:pt>
                <c:pt idx="1072">
                  <c:v>67.2710984</c:v>
                </c:pt>
                <c:pt idx="1073">
                  <c:v>67.382018900000006</c:v>
                </c:pt>
                <c:pt idx="1074">
                  <c:v>67.493345000000005</c:v>
                </c:pt>
                <c:pt idx="1075">
                  <c:v>67.6088168</c:v>
                </c:pt>
                <c:pt idx="1076">
                  <c:v>67.722170000000006</c:v>
                </c:pt>
                <c:pt idx="1077">
                  <c:v>67.829269100000005</c:v>
                </c:pt>
                <c:pt idx="1078">
                  <c:v>67.966191699999996</c:v>
                </c:pt>
                <c:pt idx="1079">
                  <c:v>68.060240300000004</c:v>
                </c:pt>
                <c:pt idx="1080">
                  <c:v>68.179934099999997</c:v>
                </c:pt>
                <c:pt idx="1081">
                  <c:v>68.3055758</c:v>
                </c:pt>
                <c:pt idx="1082">
                  <c:v>68.397289700000002</c:v>
                </c:pt>
                <c:pt idx="1083">
                  <c:v>68.515061700000004</c:v>
                </c:pt>
                <c:pt idx="1084">
                  <c:v>68.636578</c:v>
                </c:pt>
                <c:pt idx="1085">
                  <c:v>68.743913399999997</c:v>
                </c:pt>
                <c:pt idx="1086">
                  <c:v>68.860278300000004</c:v>
                </c:pt>
                <c:pt idx="1087">
                  <c:v>68.964708299999998</c:v>
                </c:pt>
                <c:pt idx="1088">
                  <c:v>69.088238099999998</c:v>
                </c:pt>
                <c:pt idx="1089">
                  <c:v>69.212812700000001</c:v>
                </c:pt>
                <c:pt idx="1090">
                  <c:v>69.3253749</c:v>
                </c:pt>
                <c:pt idx="1091">
                  <c:v>69.439286800000005</c:v>
                </c:pt>
                <c:pt idx="1092">
                  <c:v>69.554804799999999</c:v>
                </c:pt>
                <c:pt idx="1093">
                  <c:v>69.666933999999998</c:v>
                </c:pt>
                <c:pt idx="1094">
                  <c:v>69.782502699999995</c:v>
                </c:pt>
                <c:pt idx="1095">
                  <c:v>69.898256099999998</c:v>
                </c:pt>
                <c:pt idx="1096">
                  <c:v>70.014775599999993</c:v>
                </c:pt>
                <c:pt idx="1097">
                  <c:v>70.130051699999996</c:v>
                </c:pt>
                <c:pt idx="1098">
                  <c:v>70.246522100000007</c:v>
                </c:pt>
                <c:pt idx="1099">
                  <c:v>70.362820099999993</c:v>
                </c:pt>
                <c:pt idx="1100">
                  <c:v>70.479071000000005</c:v>
                </c:pt>
                <c:pt idx="1101">
                  <c:v>70.595817499999995</c:v>
                </c:pt>
                <c:pt idx="1102">
                  <c:v>70.7124886</c:v>
                </c:pt>
                <c:pt idx="1103">
                  <c:v>70.829076400000005</c:v>
                </c:pt>
                <c:pt idx="1104">
                  <c:v>70.946303299999997</c:v>
                </c:pt>
                <c:pt idx="1105">
                  <c:v>71.063383200000004</c:v>
                </c:pt>
                <c:pt idx="1106">
                  <c:v>71.180827100000002</c:v>
                </c:pt>
                <c:pt idx="1107">
                  <c:v>71.298871500000004</c:v>
                </c:pt>
                <c:pt idx="1108">
                  <c:v>71.416397500000002</c:v>
                </c:pt>
                <c:pt idx="1109">
                  <c:v>71.534596500000006</c:v>
                </c:pt>
                <c:pt idx="1110">
                  <c:v>71.651758700000002</c:v>
                </c:pt>
                <c:pt idx="1111">
                  <c:v>71.772155900000001</c:v>
                </c:pt>
                <c:pt idx="1112">
                  <c:v>71.887615199999999</c:v>
                </c:pt>
                <c:pt idx="1113">
                  <c:v>72.000725799999998</c:v>
                </c:pt>
                <c:pt idx="1114">
                  <c:v>72.145304300000006</c:v>
                </c:pt>
                <c:pt idx="1115">
                  <c:v>72.243727000000007</c:v>
                </c:pt>
                <c:pt idx="1116">
                  <c:v>72.359981099999999</c:v>
                </c:pt>
                <c:pt idx="1117">
                  <c:v>72.488621199999997</c:v>
                </c:pt>
                <c:pt idx="1118">
                  <c:v>72.605341999999993</c:v>
                </c:pt>
                <c:pt idx="1119">
                  <c:v>72.722694300000001</c:v>
                </c:pt>
                <c:pt idx="1120">
                  <c:v>72.866507299999995</c:v>
                </c:pt>
                <c:pt idx="1121">
                  <c:v>72.953277400000005</c:v>
                </c:pt>
                <c:pt idx="1122">
                  <c:v>73.084024499999998</c:v>
                </c:pt>
                <c:pt idx="1123">
                  <c:v>73.214508100000003</c:v>
                </c:pt>
                <c:pt idx="1124">
                  <c:v>73.3177108</c:v>
                </c:pt>
                <c:pt idx="1125">
                  <c:v>73.428761100000003</c:v>
                </c:pt>
                <c:pt idx="1126">
                  <c:v>73.558911300000005</c:v>
                </c:pt>
                <c:pt idx="1127">
                  <c:v>73.705218200000004</c:v>
                </c:pt>
                <c:pt idx="1128">
                  <c:v>73.792396699999998</c:v>
                </c:pt>
                <c:pt idx="1129">
                  <c:v>73.911845099999994</c:v>
                </c:pt>
                <c:pt idx="1130">
                  <c:v>74.031671900000006</c:v>
                </c:pt>
                <c:pt idx="1131">
                  <c:v>74.165968500000005</c:v>
                </c:pt>
                <c:pt idx="1132">
                  <c:v>74.257479000000004</c:v>
                </c:pt>
                <c:pt idx="1133">
                  <c:v>74.3995654</c:v>
                </c:pt>
                <c:pt idx="1134">
                  <c:v>74.533687200000003</c:v>
                </c:pt>
                <c:pt idx="1135">
                  <c:v>74.634368100000003</c:v>
                </c:pt>
                <c:pt idx="1136">
                  <c:v>74.771829299999993</c:v>
                </c:pt>
                <c:pt idx="1137">
                  <c:v>74.8757296</c:v>
                </c:pt>
                <c:pt idx="1138">
                  <c:v>75.006261699999996</c:v>
                </c:pt>
                <c:pt idx="1139">
                  <c:v>75.141184199999998</c:v>
                </c:pt>
                <c:pt idx="1140">
                  <c:v>75.198358299999995</c:v>
                </c:pt>
                <c:pt idx="1141">
                  <c:v>75.369591700000001</c:v>
                </c:pt>
                <c:pt idx="1142">
                  <c:v>75.487275100000005</c:v>
                </c:pt>
                <c:pt idx="1143">
                  <c:v>75.603630199999998</c:v>
                </c:pt>
                <c:pt idx="1144">
                  <c:v>75.737059599999995</c:v>
                </c:pt>
                <c:pt idx="1145">
                  <c:v>75.858146300000001</c:v>
                </c:pt>
                <c:pt idx="1146">
                  <c:v>75.979737999999998</c:v>
                </c:pt>
                <c:pt idx="1147">
                  <c:v>76.101212700000005</c:v>
                </c:pt>
                <c:pt idx="1148">
                  <c:v>76.233919400000005</c:v>
                </c:pt>
                <c:pt idx="1149">
                  <c:v>76.3423935</c:v>
                </c:pt>
                <c:pt idx="1150">
                  <c:v>76.464662000000004</c:v>
                </c:pt>
                <c:pt idx="1151">
                  <c:v>76.608305700000003</c:v>
                </c:pt>
                <c:pt idx="1152">
                  <c:v>76.711574299999995</c:v>
                </c:pt>
                <c:pt idx="1153">
                  <c:v>76.836193600000001</c:v>
                </c:pt>
                <c:pt idx="1154">
                  <c:v>76.959683999999996</c:v>
                </c:pt>
                <c:pt idx="1155">
                  <c:v>77.085037799999995</c:v>
                </c:pt>
                <c:pt idx="1156">
                  <c:v>77.206357100000005</c:v>
                </c:pt>
                <c:pt idx="1157">
                  <c:v>77.328014300000007</c:v>
                </c:pt>
                <c:pt idx="1158">
                  <c:v>77.453518900000006</c:v>
                </c:pt>
                <c:pt idx="1159">
                  <c:v>77.577047199999996</c:v>
                </c:pt>
                <c:pt idx="1160">
                  <c:v>77.701215399999995</c:v>
                </c:pt>
                <c:pt idx="1161">
                  <c:v>77.825956000000005</c:v>
                </c:pt>
                <c:pt idx="1162">
                  <c:v>77.949407899999997</c:v>
                </c:pt>
                <c:pt idx="1163">
                  <c:v>78.077193699999995</c:v>
                </c:pt>
                <c:pt idx="1164">
                  <c:v>78.198471400000003</c:v>
                </c:pt>
                <c:pt idx="1165">
                  <c:v>78.322999899999999</c:v>
                </c:pt>
                <c:pt idx="1166">
                  <c:v>78.448173800000006</c:v>
                </c:pt>
                <c:pt idx="1167">
                  <c:v>78.572204099999993</c:v>
                </c:pt>
                <c:pt idx="1168">
                  <c:v>78.6975166</c:v>
                </c:pt>
                <c:pt idx="1169">
                  <c:v>78.820128299999993</c:v>
                </c:pt>
                <c:pt idx="1170">
                  <c:v>78.946775700000003</c:v>
                </c:pt>
                <c:pt idx="1171">
                  <c:v>79.073594900000003</c:v>
                </c:pt>
                <c:pt idx="1172">
                  <c:v>79.202574100000007</c:v>
                </c:pt>
                <c:pt idx="1173">
                  <c:v>79.299918399999996</c:v>
                </c:pt>
                <c:pt idx="1174">
                  <c:v>79.446202900000003</c:v>
                </c:pt>
                <c:pt idx="1175">
                  <c:v>79.568278300000003</c:v>
                </c:pt>
                <c:pt idx="1176">
                  <c:v>79.702057400000001</c:v>
                </c:pt>
                <c:pt idx="1177">
                  <c:v>79.8285652</c:v>
                </c:pt>
                <c:pt idx="1178">
                  <c:v>79.955265699999998</c:v>
                </c:pt>
                <c:pt idx="1179">
                  <c:v>80.086259699999999</c:v>
                </c:pt>
                <c:pt idx="1180">
                  <c:v>80.213377300000005</c:v>
                </c:pt>
                <c:pt idx="1181">
                  <c:v>80.356131599999998</c:v>
                </c:pt>
                <c:pt idx="1182">
                  <c:v>80.444459300000005</c:v>
                </c:pt>
                <c:pt idx="1183">
                  <c:v>80.596046700000002</c:v>
                </c:pt>
                <c:pt idx="1184">
                  <c:v>80.720502400000001</c:v>
                </c:pt>
                <c:pt idx="1185">
                  <c:v>80.835481799999997</c:v>
                </c:pt>
                <c:pt idx="1186">
                  <c:v>80.963440399999996</c:v>
                </c:pt>
                <c:pt idx="1187">
                  <c:v>81.088195900000002</c:v>
                </c:pt>
                <c:pt idx="1188">
                  <c:v>81.211551799999995</c:v>
                </c:pt>
                <c:pt idx="1189">
                  <c:v>81.337893300000005</c:v>
                </c:pt>
                <c:pt idx="1190">
                  <c:v>81.518720999999999</c:v>
                </c:pt>
                <c:pt idx="1191">
                  <c:v>81.596420899999998</c:v>
                </c:pt>
                <c:pt idx="1192">
                  <c:v>81.739102700000004</c:v>
                </c:pt>
                <c:pt idx="1193">
                  <c:v>81.866224000000003</c:v>
                </c:pt>
                <c:pt idx="1194">
                  <c:v>81.989246600000001</c:v>
                </c:pt>
                <c:pt idx="1195">
                  <c:v>82.122669599999995</c:v>
                </c:pt>
                <c:pt idx="1196">
                  <c:v>82.254154600000007</c:v>
                </c:pt>
                <c:pt idx="1197">
                  <c:v>82.3601168</c:v>
                </c:pt>
                <c:pt idx="1198">
                  <c:v>82.4982021</c:v>
                </c:pt>
                <c:pt idx="1199">
                  <c:v>82.608774199999999</c:v>
                </c:pt>
                <c:pt idx="1200">
                  <c:v>82.735436100000001</c:v>
                </c:pt>
                <c:pt idx="1201">
                  <c:v>82.870785999999995</c:v>
                </c:pt>
                <c:pt idx="1202">
                  <c:v>83.030856200000002</c:v>
                </c:pt>
                <c:pt idx="1203">
                  <c:v>83.125773199999998</c:v>
                </c:pt>
                <c:pt idx="1204">
                  <c:v>83.258905799999994</c:v>
                </c:pt>
                <c:pt idx="1205">
                  <c:v>83.387598600000004</c:v>
                </c:pt>
                <c:pt idx="1206">
                  <c:v>83.510193299999997</c:v>
                </c:pt>
                <c:pt idx="1207">
                  <c:v>83.646091299999995</c:v>
                </c:pt>
                <c:pt idx="1208">
                  <c:v>83.761920900000007</c:v>
                </c:pt>
                <c:pt idx="1209">
                  <c:v>83.906434200000007</c:v>
                </c:pt>
                <c:pt idx="1210">
                  <c:v>84.022137000000001</c:v>
                </c:pt>
                <c:pt idx="1211">
                  <c:v>84.169826299999997</c:v>
                </c:pt>
                <c:pt idx="1212">
                  <c:v>84.274404899999993</c:v>
                </c:pt>
                <c:pt idx="1213">
                  <c:v>84.415091899999993</c:v>
                </c:pt>
                <c:pt idx="1214">
                  <c:v>84.536255400000002</c:v>
                </c:pt>
                <c:pt idx="1215">
                  <c:v>84.677862200000007</c:v>
                </c:pt>
                <c:pt idx="1216">
                  <c:v>84.7962907</c:v>
                </c:pt>
                <c:pt idx="1217">
                  <c:v>84.9267143</c:v>
                </c:pt>
                <c:pt idx="1218">
                  <c:v>85.073883800000004</c:v>
                </c:pt>
                <c:pt idx="1219">
                  <c:v>85.182141099999996</c:v>
                </c:pt>
                <c:pt idx="1220">
                  <c:v>85.3121771</c:v>
                </c:pt>
                <c:pt idx="1221">
                  <c:v>85.390478400000006</c:v>
                </c:pt>
                <c:pt idx="1222">
                  <c:v>85.563945799999999</c:v>
                </c:pt>
                <c:pt idx="1223">
                  <c:v>85.709322499999999</c:v>
                </c:pt>
                <c:pt idx="1224">
                  <c:v>85.838643899999994</c:v>
                </c:pt>
                <c:pt idx="1225">
                  <c:v>85.983584500000006</c:v>
                </c:pt>
                <c:pt idx="1226">
                  <c:v>86.092999399999997</c:v>
                </c:pt>
                <c:pt idx="1227">
                  <c:v>86.202105200000005</c:v>
                </c:pt>
                <c:pt idx="1228">
                  <c:v>86.346338399999993</c:v>
                </c:pt>
                <c:pt idx="1229">
                  <c:v>86.475055800000007</c:v>
                </c:pt>
                <c:pt idx="1230">
                  <c:v>86.605004300000004</c:v>
                </c:pt>
                <c:pt idx="1231">
                  <c:v>86.734896500000005</c:v>
                </c:pt>
                <c:pt idx="1232">
                  <c:v>86.863984599999995</c:v>
                </c:pt>
                <c:pt idx="1233">
                  <c:v>86.993151699999999</c:v>
                </c:pt>
                <c:pt idx="1234">
                  <c:v>87.122589399999995</c:v>
                </c:pt>
                <c:pt idx="1235">
                  <c:v>87.251634999999993</c:v>
                </c:pt>
                <c:pt idx="1236">
                  <c:v>87.381867900000003</c:v>
                </c:pt>
                <c:pt idx="1237">
                  <c:v>87.511253800000006</c:v>
                </c:pt>
                <c:pt idx="1238">
                  <c:v>87.640252899999993</c:v>
                </c:pt>
                <c:pt idx="1239">
                  <c:v>87.769020800000007</c:v>
                </c:pt>
                <c:pt idx="1240">
                  <c:v>87.895165199999994</c:v>
                </c:pt>
                <c:pt idx="1241">
                  <c:v>88.028127999999995</c:v>
                </c:pt>
                <c:pt idx="1242">
                  <c:v>88.156786999999994</c:v>
                </c:pt>
                <c:pt idx="1243">
                  <c:v>88.285642899999999</c:v>
                </c:pt>
                <c:pt idx="1244">
                  <c:v>88.419488200000004</c:v>
                </c:pt>
                <c:pt idx="1245">
                  <c:v>88.543911100000003</c:v>
                </c:pt>
                <c:pt idx="1246">
                  <c:v>88.677172499999998</c:v>
                </c:pt>
                <c:pt idx="1247">
                  <c:v>88.7791833</c:v>
                </c:pt>
                <c:pt idx="1248">
                  <c:v>88.930396299999998</c:v>
                </c:pt>
                <c:pt idx="1249">
                  <c:v>89.064034500000005</c:v>
                </c:pt>
                <c:pt idx="1250">
                  <c:v>89.193993500000005</c:v>
                </c:pt>
                <c:pt idx="1251">
                  <c:v>89.321337400000004</c:v>
                </c:pt>
                <c:pt idx="1252">
                  <c:v>89.421486999999999</c:v>
                </c:pt>
                <c:pt idx="1253">
                  <c:v>89.577386000000004</c:v>
                </c:pt>
                <c:pt idx="1254">
                  <c:v>89.7180702</c:v>
                </c:pt>
                <c:pt idx="1255">
                  <c:v>89.815314400000005</c:v>
                </c:pt>
                <c:pt idx="1256">
                  <c:v>89.962849300000002</c:v>
                </c:pt>
                <c:pt idx="1257">
                  <c:v>90.090218899999996</c:v>
                </c:pt>
                <c:pt idx="1258">
                  <c:v>90.215531299999995</c:v>
                </c:pt>
                <c:pt idx="1259">
                  <c:v>90.321759499999999</c:v>
                </c:pt>
                <c:pt idx="1260">
                  <c:v>90.463178499999998</c:v>
                </c:pt>
                <c:pt idx="1261">
                  <c:v>90.578773699999999</c:v>
                </c:pt>
                <c:pt idx="1262">
                  <c:v>90.732053899999997</c:v>
                </c:pt>
                <c:pt idx="1263">
                  <c:v>90.856914399999994</c:v>
                </c:pt>
                <c:pt idx="1264">
                  <c:v>90.985849999999999</c:v>
                </c:pt>
                <c:pt idx="1265">
                  <c:v>91.110585999999998</c:v>
                </c:pt>
                <c:pt idx="1266">
                  <c:v>91.294934100000006</c:v>
                </c:pt>
                <c:pt idx="1267">
                  <c:v>91.366793200000004</c:v>
                </c:pt>
                <c:pt idx="1268">
                  <c:v>91.482143500000006</c:v>
                </c:pt>
                <c:pt idx="1269">
                  <c:v>91.6007812</c:v>
                </c:pt>
                <c:pt idx="1270">
                  <c:v>91.733533600000001</c:v>
                </c:pt>
                <c:pt idx="1271">
                  <c:v>91.883475200000007</c:v>
                </c:pt>
                <c:pt idx="1272">
                  <c:v>92.008245700000003</c:v>
                </c:pt>
                <c:pt idx="1273">
                  <c:v>92.108506399999996</c:v>
                </c:pt>
                <c:pt idx="1274">
                  <c:v>92.256376299999999</c:v>
                </c:pt>
                <c:pt idx="1275">
                  <c:v>92.365099799999996</c:v>
                </c:pt>
                <c:pt idx="1276">
                  <c:v>92.494630999999998</c:v>
                </c:pt>
                <c:pt idx="1277">
                  <c:v>92.618119699999994</c:v>
                </c:pt>
                <c:pt idx="1278">
                  <c:v>92.747746100000001</c:v>
                </c:pt>
                <c:pt idx="1279">
                  <c:v>92.871303400000002</c:v>
                </c:pt>
                <c:pt idx="1280">
                  <c:v>92.989845599999995</c:v>
                </c:pt>
                <c:pt idx="1281">
                  <c:v>93.123977800000006</c:v>
                </c:pt>
                <c:pt idx="1282">
                  <c:v>93.231682000000006</c:v>
                </c:pt>
                <c:pt idx="1283">
                  <c:v>93.385716000000002</c:v>
                </c:pt>
                <c:pt idx="1284">
                  <c:v>93.479279300000002</c:v>
                </c:pt>
                <c:pt idx="1285">
                  <c:v>93.598054700000006</c:v>
                </c:pt>
                <c:pt idx="1286">
                  <c:v>93.726006400000003</c:v>
                </c:pt>
                <c:pt idx="1287">
                  <c:v>93.792575499999998</c:v>
                </c:pt>
                <c:pt idx="1288">
                  <c:v>93.959637299999997</c:v>
                </c:pt>
                <c:pt idx="1289">
                  <c:v>94.081535000000002</c:v>
                </c:pt>
                <c:pt idx="1290">
                  <c:v>94.150333799999999</c:v>
                </c:pt>
                <c:pt idx="1291">
                  <c:v>94.313571699999997</c:v>
                </c:pt>
                <c:pt idx="1292">
                  <c:v>94.4422371</c:v>
                </c:pt>
                <c:pt idx="1293">
                  <c:v>94.566207700000007</c:v>
                </c:pt>
                <c:pt idx="1294">
                  <c:v>94.664872799999998</c:v>
                </c:pt>
                <c:pt idx="1295">
                  <c:v>94.778652600000001</c:v>
                </c:pt>
                <c:pt idx="1296">
                  <c:v>94.885367000000002</c:v>
                </c:pt>
                <c:pt idx="1297">
                  <c:v>95.006793500000001</c:v>
                </c:pt>
                <c:pt idx="1298">
                  <c:v>95.154054099999996</c:v>
                </c:pt>
                <c:pt idx="1299">
                  <c:v>95.251694099999995</c:v>
                </c:pt>
                <c:pt idx="1300">
                  <c:v>95.350263900000002</c:v>
                </c:pt>
                <c:pt idx="1301">
                  <c:v>95.451388800000004</c:v>
                </c:pt>
                <c:pt idx="1302">
                  <c:v>95.555946199999994</c:v>
                </c:pt>
                <c:pt idx="1303">
                  <c:v>95.666692800000007</c:v>
                </c:pt>
                <c:pt idx="1304">
                  <c:v>95.766831600000003</c:v>
                </c:pt>
                <c:pt idx="1305">
                  <c:v>95.898428999999993</c:v>
                </c:pt>
                <c:pt idx="1306">
                  <c:v>95.984123699999998</c:v>
                </c:pt>
                <c:pt idx="1307">
                  <c:v>96.083076700000007</c:v>
                </c:pt>
                <c:pt idx="1308">
                  <c:v>96.186681300000004</c:v>
                </c:pt>
                <c:pt idx="1309">
                  <c:v>96.298833000000002</c:v>
                </c:pt>
                <c:pt idx="1310">
                  <c:v>96.379594100000006</c:v>
                </c:pt>
                <c:pt idx="1311">
                  <c:v>96.476523599999993</c:v>
                </c:pt>
                <c:pt idx="1312">
                  <c:v>96.573820999999995</c:v>
                </c:pt>
                <c:pt idx="1313">
                  <c:v>96.668084399999998</c:v>
                </c:pt>
                <c:pt idx="1314">
                  <c:v>96.760233600000007</c:v>
                </c:pt>
                <c:pt idx="1315">
                  <c:v>96.851308500000002</c:v>
                </c:pt>
                <c:pt idx="1316">
                  <c:v>96.939182799999998</c:v>
                </c:pt>
                <c:pt idx="1317">
                  <c:v>97.026079199999998</c:v>
                </c:pt>
                <c:pt idx="1318">
                  <c:v>97.109761399999996</c:v>
                </c:pt>
                <c:pt idx="1319">
                  <c:v>97.194400299999998</c:v>
                </c:pt>
                <c:pt idx="1320">
                  <c:v>97.277070100000003</c:v>
                </c:pt>
                <c:pt idx="1321">
                  <c:v>97.356422199999997</c:v>
                </c:pt>
                <c:pt idx="1322">
                  <c:v>97.431883200000001</c:v>
                </c:pt>
                <c:pt idx="1323">
                  <c:v>97.525170099999997</c:v>
                </c:pt>
                <c:pt idx="1324">
                  <c:v>97.582248800000002</c:v>
                </c:pt>
                <c:pt idx="1325">
                  <c:v>97.6508635</c:v>
                </c:pt>
                <c:pt idx="1326">
                  <c:v>97.722321199999996</c:v>
                </c:pt>
                <c:pt idx="1327">
                  <c:v>97.797880000000006</c:v>
                </c:pt>
                <c:pt idx="1328">
                  <c:v>97.8891876</c:v>
                </c:pt>
                <c:pt idx="1329">
                  <c:v>97.925834399999999</c:v>
                </c:pt>
                <c:pt idx="1330">
                  <c:v>97.972213199999999</c:v>
                </c:pt>
                <c:pt idx="1331">
                  <c:v>98.047357300000002</c:v>
                </c:pt>
                <c:pt idx="1332">
                  <c:v>98.1062917</c:v>
                </c:pt>
                <c:pt idx="1333">
                  <c:v>98.166606400000006</c:v>
                </c:pt>
                <c:pt idx="1334">
                  <c:v>98.205556799999997</c:v>
                </c:pt>
                <c:pt idx="1335">
                  <c:v>98.263033699999994</c:v>
                </c:pt>
                <c:pt idx="1336">
                  <c:v>98.339295699999994</c:v>
                </c:pt>
                <c:pt idx="1337">
                  <c:v>98.392492000000004</c:v>
                </c:pt>
                <c:pt idx="1338">
                  <c:v>98.458614299999994</c:v>
                </c:pt>
                <c:pt idx="1339">
                  <c:v>98.497828299999995</c:v>
                </c:pt>
                <c:pt idx="1340">
                  <c:v>98.507363299999994</c:v>
                </c:pt>
                <c:pt idx="1341">
                  <c:v>98.616678500000006</c:v>
                </c:pt>
                <c:pt idx="1342">
                  <c:v>98.652561700000007</c:v>
                </c:pt>
                <c:pt idx="1343">
                  <c:v>98.697972100000001</c:v>
                </c:pt>
                <c:pt idx="1344">
                  <c:v>98.741655600000001</c:v>
                </c:pt>
                <c:pt idx="1345">
                  <c:v>98.747442000000007</c:v>
                </c:pt>
                <c:pt idx="1346">
                  <c:v>98.883619699999997</c:v>
                </c:pt>
                <c:pt idx="1347">
                  <c:v>98.858209900000006</c:v>
                </c:pt>
                <c:pt idx="1348">
                  <c:v>98.923190899999994</c:v>
                </c:pt>
                <c:pt idx="1349">
                  <c:v>98.997411200000002</c:v>
                </c:pt>
                <c:pt idx="1350">
                  <c:v>99.078543100000005</c:v>
                </c:pt>
                <c:pt idx="1351">
                  <c:v>99.103256299999998</c:v>
                </c:pt>
                <c:pt idx="1352">
                  <c:v>99.137571800000003</c:v>
                </c:pt>
                <c:pt idx="1353">
                  <c:v>99.216030599999996</c:v>
                </c:pt>
                <c:pt idx="1354">
                  <c:v>99.243467600000002</c:v>
                </c:pt>
                <c:pt idx="1355">
                  <c:v>99.287064900000004</c:v>
                </c:pt>
                <c:pt idx="1356">
                  <c:v>99.402940900000004</c:v>
                </c:pt>
                <c:pt idx="1357">
                  <c:v>99.382227499999999</c:v>
                </c:pt>
                <c:pt idx="1358">
                  <c:v>99.427297600000003</c:v>
                </c:pt>
                <c:pt idx="1359">
                  <c:v>99.478048299999998</c:v>
                </c:pt>
                <c:pt idx="1360">
                  <c:v>99.522405500000005</c:v>
                </c:pt>
                <c:pt idx="1361">
                  <c:v>99.573055400000001</c:v>
                </c:pt>
                <c:pt idx="1362">
                  <c:v>99.613281099999995</c:v>
                </c:pt>
                <c:pt idx="1363">
                  <c:v>99.661595300000002</c:v>
                </c:pt>
                <c:pt idx="1364">
                  <c:v>99.703182799999993</c:v>
                </c:pt>
                <c:pt idx="1365">
                  <c:v>99.754214000000005</c:v>
                </c:pt>
                <c:pt idx="1366">
                  <c:v>99.7930858</c:v>
                </c:pt>
                <c:pt idx="1367">
                  <c:v>99.831633299999993</c:v>
                </c:pt>
                <c:pt idx="1368">
                  <c:v>99.887155100000001</c:v>
                </c:pt>
                <c:pt idx="1369">
                  <c:v>99.917355599999993</c:v>
                </c:pt>
                <c:pt idx="1370">
                  <c:v>99.964107799999994</c:v>
                </c:pt>
                <c:pt idx="1371">
                  <c:v>99.997951400000005</c:v>
                </c:pt>
                <c:pt idx="1372">
                  <c:v>100.043741</c:v>
                </c:pt>
                <c:pt idx="1373">
                  <c:v>100.0829658</c:v>
                </c:pt>
                <c:pt idx="1374">
                  <c:v>100.0466023</c:v>
                </c:pt>
                <c:pt idx="1375">
                  <c:v>100.1643163</c:v>
                </c:pt>
                <c:pt idx="1376">
                  <c:v>100.19446019999999</c:v>
                </c:pt>
                <c:pt idx="1377">
                  <c:v>100.2003318</c:v>
                </c:pt>
                <c:pt idx="1378">
                  <c:v>100.2793408</c:v>
                </c:pt>
                <c:pt idx="1379">
                  <c:v>100.3059384</c:v>
                </c:pt>
                <c:pt idx="1380">
                  <c:v>100.2993786</c:v>
                </c:pt>
                <c:pt idx="1381">
                  <c:v>100.3881427</c:v>
                </c:pt>
                <c:pt idx="1382">
                  <c:v>100.3972383</c:v>
                </c:pt>
                <c:pt idx="1383">
                  <c:v>100.4576655</c:v>
                </c:pt>
                <c:pt idx="1384">
                  <c:v>100.49139479999999</c:v>
                </c:pt>
                <c:pt idx="1385">
                  <c:v>100.5242307</c:v>
                </c:pt>
                <c:pt idx="1386">
                  <c:v>100.5505514</c:v>
                </c:pt>
                <c:pt idx="1387">
                  <c:v>100.59399860000001</c:v>
                </c:pt>
                <c:pt idx="1388">
                  <c:v>100.62330590000001</c:v>
                </c:pt>
                <c:pt idx="1389">
                  <c:v>100.6662108</c:v>
                </c:pt>
                <c:pt idx="1390">
                  <c:v>100.6729758</c:v>
                </c:pt>
                <c:pt idx="1391">
                  <c:v>100.7257019</c:v>
                </c:pt>
                <c:pt idx="1392">
                  <c:v>100.68022449999999</c:v>
                </c:pt>
                <c:pt idx="1393">
                  <c:v>100.76523450000001</c:v>
                </c:pt>
                <c:pt idx="1394">
                  <c:v>100.7959927</c:v>
                </c:pt>
                <c:pt idx="1395">
                  <c:v>100.79286810000001</c:v>
                </c:pt>
                <c:pt idx="1396">
                  <c:v>100.8581123</c:v>
                </c:pt>
                <c:pt idx="1397">
                  <c:v>100.87590520000001</c:v>
                </c:pt>
                <c:pt idx="1398">
                  <c:v>100.8967382</c:v>
                </c:pt>
                <c:pt idx="1399">
                  <c:v>100.9239235</c:v>
                </c:pt>
                <c:pt idx="1400">
                  <c:v>100.9329767</c:v>
                </c:pt>
                <c:pt idx="1401">
                  <c:v>100.9845768</c:v>
                </c:pt>
                <c:pt idx="1402">
                  <c:v>101.0146747</c:v>
                </c:pt>
                <c:pt idx="1403">
                  <c:v>100.9930497</c:v>
                </c:pt>
                <c:pt idx="1404">
                  <c:v>101.0058666</c:v>
                </c:pt>
                <c:pt idx="1405">
                  <c:v>101.0078867</c:v>
                </c:pt>
                <c:pt idx="1406">
                  <c:v>101.0358799</c:v>
                </c:pt>
                <c:pt idx="1407">
                  <c:v>101.0298078</c:v>
                </c:pt>
                <c:pt idx="1408">
                  <c:v>101.06907560000001</c:v>
                </c:pt>
                <c:pt idx="1409">
                  <c:v>101.0788596</c:v>
                </c:pt>
                <c:pt idx="1410">
                  <c:v>101.0913941</c:v>
                </c:pt>
                <c:pt idx="1411">
                  <c:v>101.0995424</c:v>
                </c:pt>
                <c:pt idx="1412">
                  <c:v>101.1122211</c:v>
                </c:pt>
                <c:pt idx="1413">
                  <c:v>101.12210020000001</c:v>
                </c:pt>
                <c:pt idx="1414">
                  <c:v>101.12639799999999</c:v>
                </c:pt>
                <c:pt idx="1415">
                  <c:v>101.1309286</c:v>
                </c:pt>
                <c:pt idx="1416">
                  <c:v>101.1072971</c:v>
                </c:pt>
                <c:pt idx="1417">
                  <c:v>101.1328096</c:v>
                </c:pt>
                <c:pt idx="1418">
                  <c:v>101.14650399999999</c:v>
                </c:pt>
                <c:pt idx="1419">
                  <c:v>101.12586210000001</c:v>
                </c:pt>
                <c:pt idx="1420">
                  <c:v>101.1547983</c:v>
                </c:pt>
                <c:pt idx="1421">
                  <c:v>101.217473</c:v>
                </c:pt>
                <c:pt idx="1422">
                  <c:v>101.1533518</c:v>
                </c:pt>
                <c:pt idx="1423">
                  <c:v>101.16786829999999</c:v>
                </c:pt>
                <c:pt idx="1424">
                  <c:v>101.16483340000001</c:v>
                </c:pt>
                <c:pt idx="1425">
                  <c:v>101.1586119</c:v>
                </c:pt>
                <c:pt idx="1426">
                  <c:v>101.14742440000001</c:v>
                </c:pt>
                <c:pt idx="1427">
                  <c:v>101.19219200000001</c:v>
                </c:pt>
                <c:pt idx="1428">
                  <c:v>101.245909</c:v>
                </c:pt>
                <c:pt idx="1429">
                  <c:v>101.1672006</c:v>
                </c:pt>
                <c:pt idx="1430">
                  <c:v>101.1633867</c:v>
                </c:pt>
                <c:pt idx="1431">
                  <c:v>101.1484359</c:v>
                </c:pt>
                <c:pt idx="1432">
                  <c:v>101.1673929</c:v>
                </c:pt>
                <c:pt idx="1433">
                  <c:v>101.17964499999999</c:v>
                </c:pt>
                <c:pt idx="1434">
                  <c:v>101.16786829999999</c:v>
                </c:pt>
                <c:pt idx="1435">
                  <c:v>101.1711968</c:v>
                </c:pt>
                <c:pt idx="1436">
                  <c:v>101.1681112</c:v>
                </c:pt>
                <c:pt idx="1437">
                  <c:v>101.1630933</c:v>
                </c:pt>
                <c:pt idx="1438">
                  <c:v>101.1670489</c:v>
                </c:pt>
                <c:pt idx="1439">
                  <c:v>101.1664722</c:v>
                </c:pt>
                <c:pt idx="1440">
                  <c:v>101.1694668</c:v>
                </c:pt>
                <c:pt idx="1441">
                  <c:v>101.1588041</c:v>
                </c:pt>
                <c:pt idx="1442">
                  <c:v>101.16782790000001</c:v>
                </c:pt>
                <c:pt idx="1443">
                  <c:v>101.1624257</c:v>
                </c:pt>
                <c:pt idx="1444">
                  <c:v>101.171733</c:v>
                </c:pt>
                <c:pt idx="1445">
                  <c:v>101.1701851</c:v>
                </c:pt>
                <c:pt idx="1446">
                  <c:v>101.1679695</c:v>
                </c:pt>
                <c:pt idx="1447">
                  <c:v>101.1719253</c:v>
                </c:pt>
                <c:pt idx="1448">
                  <c:v>101.17492</c:v>
                </c:pt>
                <c:pt idx="1449">
                  <c:v>101.2427704</c:v>
                </c:pt>
                <c:pt idx="1450">
                  <c:v>101.16917340000001</c:v>
                </c:pt>
                <c:pt idx="1451">
                  <c:v>101.1772268</c:v>
                </c:pt>
                <c:pt idx="1452">
                  <c:v>101.16835399999999</c:v>
                </c:pt>
                <c:pt idx="1453">
                  <c:v>101.1742927</c:v>
                </c:pt>
                <c:pt idx="1454">
                  <c:v>101.1697096</c:v>
                </c:pt>
                <c:pt idx="1455">
                  <c:v>101.17076179999999</c:v>
                </c:pt>
                <c:pt idx="1456">
                  <c:v>101.1934468</c:v>
                </c:pt>
                <c:pt idx="1457">
                  <c:v>101.17915929999999</c:v>
                </c:pt>
                <c:pt idx="1458">
                  <c:v>101.18166859999999</c:v>
                </c:pt>
                <c:pt idx="1459">
                  <c:v>101.17004350000001</c:v>
                </c:pt>
                <c:pt idx="1460">
                  <c:v>101.1670489</c:v>
                </c:pt>
                <c:pt idx="1461">
                  <c:v>101.1682528</c:v>
                </c:pt>
                <c:pt idx="1462">
                  <c:v>101.19677609999999</c:v>
                </c:pt>
                <c:pt idx="1463">
                  <c:v>101.1700941</c:v>
                </c:pt>
                <c:pt idx="1464">
                  <c:v>101.1998121</c:v>
                </c:pt>
                <c:pt idx="1465">
                  <c:v>101.1709135</c:v>
                </c:pt>
                <c:pt idx="1466">
                  <c:v>101.1715408</c:v>
                </c:pt>
                <c:pt idx="1467">
                  <c:v>101.1656528</c:v>
                </c:pt>
                <c:pt idx="1468">
                  <c:v>101.1659866</c:v>
                </c:pt>
                <c:pt idx="1469">
                  <c:v>101.182731</c:v>
                </c:pt>
                <c:pt idx="1470">
                  <c:v>101.1670084</c:v>
                </c:pt>
                <c:pt idx="1471">
                  <c:v>101.1725019</c:v>
                </c:pt>
                <c:pt idx="1472">
                  <c:v>101.15422169999999</c:v>
                </c:pt>
                <c:pt idx="1473">
                  <c:v>101.1684551</c:v>
                </c:pt>
                <c:pt idx="1474">
                  <c:v>101.1726436</c:v>
                </c:pt>
                <c:pt idx="1475">
                  <c:v>101.1759722</c:v>
                </c:pt>
                <c:pt idx="1476">
                  <c:v>101.1680606</c:v>
                </c:pt>
                <c:pt idx="1477">
                  <c:v>101.170863</c:v>
                </c:pt>
                <c:pt idx="1478">
                  <c:v>101.17795529999999</c:v>
                </c:pt>
                <c:pt idx="1479">
                  <c:v>101.17746959999999</c:v>
                </c:pt>
                <c:pt idx="1480">
                  <c:v>101.1706707</c:v>
                </c:pt>
                <c:pt idx="1481">
                  <c:v>101.1677773</c:v>
                </c:pt>
                <c:pt idx="1482">
                  <c:v>101.1684551</c:v>
                </c:pt>
                <c:pt idx="1483">
                  <c:v>101.16603720000001</c:v>
                </c:pt>
                <c:pt idx="1484">
                  <c:v>101.1825388</c:v>
                </c:pt>
                <c:pt idx="1485">
                  <c:v>101.1708124</c:v>
                </c:pt>
                <c:pt idx="1486">
                  <c:v>101.16613839999999</c:v>
                </c:pt>
                <c:pt idx="1487">
                  <c:v>101.16990180000001</c:v>
                </c:pt>
                <c:pt idx="1488">
                  <c:v>101.169224</c:v>
                </c:pt>
                <c:pt idx="1489">
                  <c:v>101.181962</c:v>
                </c:pt>
                <c:pt idx="1490">
                  <c:v>101.16840449999999</c:v>
                </c:pt>
                <c:pt idx="1491">
                  <c:v>101.1703773</c:v>
                </c:pt>
                <c:pt idx="1492">
                  <c:v>101.16917340000001</c:v>
                </c:pt>
                <c:pt idx="1493">
                  <c:v>101.1689812</c:v>
                </c:pt>
                <c:pt idx="1494">
                  <c:v>101.16454</c:v>
                </c:pt>
                <c:pt idx="1495">
                  <c:v>101.1686878</c:v>
                </c:pt>
                <c:pt idx="1496">
                  <c:v>101.1694162</c:v>
                </c:pt>
                <c:pt idx="1497">
                  <c:v>101.1638217</c:v>
                </c:pt>
                <c:pt idx="1498">
                  <c:v>101.14500700000001</c:v>
                </c:pt>
                <c:pt idx="1499">
                  <c:v>101.1776619</c:v>
                </c:pt>
                <c:pt idx="1500">
                  <c:v>101.169659</c:v>
                </c:pt>
                <c:pt idx="1501">
                  <c:v>101.1738071</c:v>
                </c:pt>
                <c:pt idx="1502">
                  <c:v>101.19705949999999</c:v>
                </c:pt>
                <c:pt idx="1503">
                  <c:v>101.1696085</c:v>
                </c:pt>
                <c:pt idx="1504">
                  <c:v>101.1743838</c:v>
                </c:pt>
                <c:pt idx="1505">
                  <c:v>101.11588140000001</c:v>
                </c:pt>
                <c:pt idx="1506">
                  <c:v>101.16488390000001</c:v>
                </c:pt>
                <c:pt idx="1507">
                  <c:v>101.1706202</c:v>
                </c:pt>
                <c:pt idx="1508">
                  <c:v>101.1710046</c:v>
                </c:pt>
                <c:pt idx="1509">
                  <c:v>101.16835399999999</c:v>
                </c:pt>
                <c:pt idx="1510">
                  <c:v>101.17255249999999</c:v>
                </c:pt>
                <c:pt idx="1511">
                  <c:v>101.18548319999999</c:v>
                </c:pt>
                <c:pt idx="1512">
                  <c:v>101.1697096</c:v>
                </c:pt>
                <c:pt idx="1513">
                  <c:v>101.16782790000001</c:v>
                </c:pt>
                <c:pt idx="1514">
                  <c:v>101.1628101</c:v>
                </c:pt>
                <c:pt idx="1515">
                  <c:v>101.16990180000001</c:v>
                </c:pt>
                <c:pt idx="1516">
                  <c:v>101.2067141</c:v>
                </c:pt>
                <c:pt idx="1517">
                  <c:v>101.17149019999999</c:v>
                </c:pt>
                <c:pt idx="1518">
                  <c:v>101.1728864</c:v>
                </c:pt>
                <c:pt idx="1519">
                  <c:v>101.23204939999999</c:v>
                </c:pt>
                <c:pt idx="1520">
                  <c:v>101.1689812</c:v>
                </c:pt>
                <c:pt idx="1521">
                  <c:v>101.1633867</c:v>
                </c:pt>
                <c:pt idx="1522">
                  <c:v>101.17110580000001</c:v>
                </c:pt>
                <c:pt idx="1523">
                  <c:v>101.1720163</c:v>
                </c:pt>
                <c:pt idx="1524">
                  <c:v>101.1477582</c:v>
                </c:pt>
                <c:pt idx="1525">
                  <c:v>101.1658956</c:v>
                </c:pt>
                <c:pt idx="1526">
                  <c:v>101.1724109</c:v>
                </c:pt>
                <c:pt idx="1527">
                  <c:v>101.1946004</c:v>
                </c:pt>
                <c:pt idx="1528">
                  <c:v>101.1986584</c:v>
                </c:pt>
                <c:pt idx="1529">
                  <c:v>101.1687384</c:v>
                </c:pt>
                <c:pt idx="1530">
                  <c:v>101.1660878</c:v>
                </c:pt>
                <c:pt idx="1531">
                  <c:v>101.2078274</c:v>
                </c:pt>
                <c:pt idx="1532">
                  <c:v>101.16917340000001</c:v>
                </c:pt>
                <c:pt idx="1533">
                  <c:v>101.17804630000001</c:v>
                </c:pt>
                <c:pt idx="1534">
                  <c:v>101.1754967</c:v>
                </c:pt>
                <c:pt idx="1535">
                  <c:v>101.17168239999999</c:v>
                </c:pt>
                <c:pt idx="1536">
                  <c:v>101.2465873</c:v>
                </c:pt>
                <c:pt idx="1537">
                  <c:v>101.1703773</c:v>
                </c:pt>
                <c:pt idx="1538">
                  <c:v>101.1614039</c:v>
                </c:pt>
                <c:pt idx="1539">
                  <c:v>101.1633867</c:v>
                </c:pt>
                <c:pt idx="1540">
                  <c:v>101.1749605</c:v>
                </c:pt>
                <c:pt idx="1541">
                  <c:v>101.21564100000001</c:v>
                </c:pt>
                <c:pt idx="1542">
                  <c:v>101.1702863</c:v>
                </c:pt>
                <c:pt idx="1543">
                  <c:v>101.1636295</c:v>
                </c:pt>
                <c:pt idx="1544">
                  <c:v>101.1701345</c:v>
                </c:pt>
                <c:pt idx="1545">
                  <c:v>101.1744849</c:v>
                </c:pt>
                <c:pt idx="1546">
                  <c:v>101.1686473</c:v>
                </c:pt>
                <c:pt idx="1547">
                  <c:v>101.1706202</c:v>
                </c:pt>
                <c:pt idx="1548">
                  <c:v>101.1706707</c:v>
                </c:pt>
                <c:pt idx="1549">
                  <c:v>101.1722187</c:v>
                </c:pt>
                <c:pt idx="1550">
                  <c:v>101.16101949999999</c:v>
                </c:pt>
                <c:pt idx="1551">
                  <c:v>101.16990180000001</c:v>
                </c:pt>
                <c:pt idx="1552">
                  <c:v>101.12725759999999</c:v>
                </c:pt>
                <c:pt idx="1553">
                  <c:v>101.16936560000001</c:v>
                </c:pt>
                <c:pt idx="1554">
                  <c:v>101.16931510000001</c:v>
                </c:pt>
                <c:pt idx="1555">
                  <c:v>101.1394138</c:v>
                </c:pt>
                <c:pt idx="1556">
                  <c:v>101.1699929</c:v>
                </c:pt>
                <c:pt idx="1557">
                  <c:v>101.1419221</c:v>
                </c:pt>
                <c:pt idx="1558">
                  <c:v>101.17056959999999</c:v>
                </c:pt>
                <c:pt idx="1559">
                  <c:v>101.1560526</c:v>
                </c:pt>
                <c:pt idx="1560">
                  <c:v>101.16931510000001</c:v>
                </c:pt>
                <c:pt idx="1561">
                  <c:v>101.1681112</c:v>
                </c:pt>
                <c:pt idx="1562">
                  <c:v>101.1178128</c:v>
                </c:pt>
                <c:pt idx="1563">
                  <c:v>101.1688396</c:v>
                </c:pt>
                <c:pt idx="1564">
                  <c:v>101.17346310000001</c:v>
                </c:pt>
                <c:pt idx="1565">
                  <c:v>101.1632451</c:v>
                </c:pt>
                <c:pt idx="1566">
                  <c:v>101.1775202</c:v>
                </c:pt>
                <c:pt idx="1567">
                  <c:v>101.1720669</c:v>
                </c:pt>
                <c:pt idx="1568">
                  <c:v>101.1701345</c:v>
                </c:pt>
                <c:pt idx="1569">
                  <c:v>101.1783398</c:v>
                </c:pt>
                <c:pt idx="1570">
                  <c:v>101.1719253</c:v>
                </c:pt>
                <c:pt idx="1571">
                  <c:v>101.2399255</c:v>
                </c:pt>
                <c:pt idx="1572">
                  <c:v>101.1720669</c:v>
                </c:pt>
                <c:pt idx="1573">
                  <c:v>101.1701345</c:v>
                </c:pt>
                <c:pt idx="1574">
                  <c:v>101.16256730000001</c:v>
                </c:pt>
                <c:pt idx="1575">
                  <c:v>101.1687384</c:v>
                </c:pt>
                <c:pt idx="1576">
                  <c:v>101.1626179</c:v>
                </c:pt>
                <c:pt idx="1577">
                  <c:v>101.1751122</c:v>
                </c:pt>
                <c:pt idx="1578">
                  <c:v>101.1717836</c:v>
                </c:pt>
                <c:pt idx="1579">
                  <c:v>101.18447140000001</c:v>
                </c:pt>
                <c:pt idx="1580">
                  <c:v>101.169659</c:v>
                </c:pt>
                <c:pt idx="1581">
                  <c:v>101.17056959999999</c:v>
                </c:pt>
                <c:pt idx="1582">
                  <c:v>101.1572159</c:v>
                </c:pt>
                <c:pt idx="1583">
                  <c:v>101.1763668</c:v>
                </c:pt>
                <c:pt idx="1584">
                  <c:v>101.1704785</c:v>
                </c:pt>
                <c:pt idx="1585">
                  <c:v>101.17346310000001</c:v>
                </c:pt>
                <c:pt idx="1586">
                  <c:v>101.1576003</c:v>
                </c:pt>
                <c:pt idx="1587">
                  <c:v>101.1690318</c:v>
                </c:pt>
                <c:pt idx="1588">
                  <c:v>101.17342259999999</c:v>
                </c:pt>
                <c:pt idx="1589">
                  <c:v>101.1701851</c:v>
                </c:pt>
                <c:pt idx="1590">
                  <c:v>101.17588120000001</c:v>
                </c:pt>
                <c:pt idx="1591">
                  <c:v>101.1710046</c:v>
                </c:pt>
                <c:pt idx="1592">
                  <c:v>101.1763668</c:v>
                </c:pt>
                <c:pt idx="1593">
                  <c:v>101.1702863</c:v>
                </c:pt>
                <c:pt idx="1594">
                  <c:v>101.1696085</c:v>
                </c:pt>
                <c:pt idx="1595">
                  <c:v>101.16387229999999</c:v>
                </c:pt>
                <c:pt idx="1596">
                  <c:v>101.1603417</c:v>
                </c:pt>
                <c:pt idx="1597">
                  <c:v>101.16377110000001</c:v>
                </c:pt>
                <c:pt idx="1598">
                  <c:v>101.1698513</c:v>
                </c:pt>
                <c:pt idx="1599">
                  <c:v>101.1840869</c:v>
                </c:pt>
                <c:pt idx="1600">
                  <c:v>101.1178633</c:v>
                </c:pt>
                <c:pt idx="1601">
                  <c:v>101.17225910000001</c:v>
                </c:pt>
                <c:pt idx="1602">
                  <c:v>101.16082729999999</c:v>
                </c:pt>
                <c:pt idx="1603">
                  <c:v>101.17042790000001</c:v>
                </c:pt>
                <c:pt idx="1604">
                  <c:v>101.1442383</c:v>
                </c:pt>
                <c:pt idx="1605">
                  <c:v>101.17004350000001</c:v>
                </c:pt>
                <c:pt idx="1606">
                  <c:v>101.13999029999999</c:v>
                </c:pt>
                <c:pt idx="1607">
                  <c:v>101.1705291</c:v>
                </c:pt>
                <c:pt idx="1608">
                  <c:v>101.1687384</c:v>
                </c:pt>
                <c:pt idx="1609">
                  <c:v>101.17056959999999</c:v>
                </c:pt>
                <c:pt idx="1610">
                  <c:v>101.16502560000001</c:v>
                </c:pt>
                <c:pt idx="1611">
                  <c:v>101.1702863</c:v>
                </c:pt>
                <c:pt idx="1612">
                  <c:v>101.1876486</c:v>
                </c:pt>
                <c:pt idx="1613">
                  <c:v>101.1719253</c:v>
                </c:pt>
                <c:pt idx="1614">
                  <c:v>101.1784409</c:v>
                </c:pt>
                <c:pt idx="1615">
                  <c:v>101.173372</c:v>
                </c:pt>
                <c:pt idx="1616">
                  <c:v>101.1718747</c:v>
                </c:pt>
                <c:pt idx="1617">
                  <c:v>101.16429719999999</c:v>
                </c:pt>
                <c:pt idx="1618">
                  <c:v>101.1690318</c:v>
                </c:pt>
                <c:pt idx="1619">
                  <c:v>101.1720163</c:v>
                </c:pt>
                <c:pt idx="1620">
                  <c:v>101.1780969</c:v>
                </c:pt>
                <c:pt idx="1621">
                  <c:v>101.168789</c:v>
                </c:pt>
                <c:pt idx="1622">
                  <c:v>101.17110580000001</c:v>
                </c:pt>
                <c:pt idx="1623">
                  <c:v>101.1720163</c:v>
                </c:pt>
                <c:pt idx="1624">
                  <c:v>101.17163189999999</c:v>
                </c:pt>
                <c:pt idx="1625">
                  <c:v>101.1718747</c:v>
                </c:pt>
                <c:pt idx="1626">
                  <c:v>101.17255249999999</c:v>
                </c:pt>
                <c:pt idx="1627">
                  <c:v>101.12316199999999</c:v>
                </c:pt>
                <c:pt idx="1628">
                  <c:v>101.1702863</c:v>
                </c:pt>
                <c:pt idx="1629">
                  <c:v>101.1178633</c:v>
                </c:pt>
                <c:pt idx="1630">
                  <c:v>101.1705291</c:v>
                </c:pt>
                <c:pt idx="1631">
                  <c:v>101.16917340000001</c:v>
                </c:pt>
                <c:pt idx="1632">
                  <c:v>101.1327591</c:v>
                </c:pt>
                <c:pt idx="1633">
                  <c:v>101.1713891</c:v>
                </c:pt>
                <c:pt idx="1634">
                  <c:v>101.16767609999999</c:v>
                </c:pt>
                <c:pt idx="1635">
                  <c:v>101.16908239999999</c:v>
                </c:pt>
                <c:pt idx="1636">
                  <c:v>101.1723097</c:v>
                </c:pt>
                <c:pt idx="1637">
                  <c:v>101.17694349999999</c:v>
                </c:pt>
                <c:pt idx="1638">
                  <c:v>101.1728358</c:v>
                </c:pt>
                <c:pt idx="1639">
                  <c:v>101.1570136</c:v>
                </c:pt>
                <c:pt idx="1640">
                  <c:v>101.17452539999999</c:v>
                </c:pt>
                <c:pt idx="1641">
                  <c:v>101.1849469</c:v>
                </c:pt>
                <c:pt idx="1642">
                  <c:v>101.17182409999999</c:v>
                </c:pt>
                <c:pt idx="1643">
                  <c:v>101.1853314</c:v>
                </c:pt>
                <c:pt idx="1644">
                  <c:v>101.1711564</c:v>
                </c:pt>
                <c:pt idx="1645">
                  <c:v>101.15021609999999</c:v>
                </c:pt>
                <c:pt idx="1646">
                  <c:v>101.1711968</c:v>
                </c:pt>
                <c:pt idx="1647">
                  <c:v>101.17573950000001</c:v>
                </c:pt>
                <c:pt idx="1648">
                  <c:v>101.1710046</c:v>
                </c:pt>
                <c:pt idx="1649">
                  <c:v>101.180758</c:v>
                </c:pt>
                <c:pt idx="1650">
                  <c:v>101.1706202</c:v>
                </c:pt>
                <c:pt idx="1651">
                  <c:v>101.1930117</c:v>
                </c:pt>
                <c:pt idx="1652">
                  <c:v>101.1708124</c:v>
                </c:pt>
                <c:pt idx="1653">
                  <c:v>101.17520330000001</c:v>
                </c:pt>
                <c:pt idx="1654">
                  <c:v>101.17149019999999</c:v>
                </c:pt>
                <c:pt idx="1655">
                  <c:v>101.13993979999999</c:v>
                </c:pt>
                <c:pt idx="1656">
                  <c:v>101.16709950000001</c:v>
                </c:pt>
                <c:pt idx="1657">
                  <c:v>101.17110580000001</c:v>
                </c:pt>
                <c:pt idx="1658">
                  <c:v>101.16203109999999</c:v>
                </c:pt>
                <c:pt idx="1659">
                  <c:v>101.1712474</c:v>
                </c:pt>
                <c:pt idx="1660">
                  <c:v>101.18562489999999</c:v>
                </c:pt>
                <c:pt idx="1661">
                  <c:v>101.16164670000001</c:v>
                </c:pt>
                <c:pt idx="1662">
                  <c:v>101.1713891</c:v>
                </c:pt>
                <c:pt idx="1663">
                  <c:v>101.1742421</c:v>
                </c:pt>
                <c:pt idx="1664">
                  <c:v>101.17110580000001</c:v>
                </c:pt>
                <c:pt idx="1665">
                  <c:v>101.1847547</c:v>
                </c:pt>
                <c:pt idx="1666">
                  <c:v>101.1700941</c:v>
                </c:pt>
                <c:pt idx="1667">
                  <c:v>101.1684551</c:v>
                </c:pt>
                <c:pt idx="1668">
                  <c:v>101.14071850000001</c:v>
                </c:pt>
                <c:pt idx="1669">
                  <c:v>101.170863</c:v>
                </c:pt>
                <c:pt idx="1670">
                  <c:v>101.1345896</c:v>
                </c:pt>
                <c:pt idx="1671">
                  <c:v>101.1706707</c:v>
                </c:pt>
                <c:pt idx="1672">
                  <c:v>101.16613839999999</c:v>
                </c:pt>
                <c:pt idx="1673">
                  <c:v>101.1710552</c:v>
                </c:pt>
                <c:pt idx="1674">
                  <c:v>101.20371849999999</c:v>
                </c:pt>
                <c:pt idx="1675">
                  <c:v>101.1724514</c:v>
                </c:pt>
                <c:pt idx="1676">
                  <c:v>101.17076179999999</c:v>
                </c:pt>
                <c:pt idx="1677">
                  <c:v>101.17182409999999</c:v>
                </c:pt>
                <c:pt idx="1678">
                  <c:v>101.1710046</c:v>
                </c:pt>
                <c:pt idx="1679">
                  <c:v>101.1736654</c:v>
                </c:pt>
                <c:pt idx="1680">
                  <c:v>101.17168239999999</c:v>
                </c:pt>
                <c:pt idx="1681">
                  <c:v>101.1695579</c:v>
                </c:pt>
                <c:pt idx="1682">
                  <c:v>101.16990180000001</c:v>
                </c:pt>
                <c:pt idx="1683">
                  <c:v>101.1713891</c:v>
                </c:pt>
                <c:pt idx="1684">
                  <c:v>101.171733</c:v>
                </c:pt>
                <c:pt idx="1685">
                  <c:v>101.1684551</c:v>
                </c:pt>
                <c:pt idx="1686">
                  <c:v>101.1714396</c:v>
                </c:pt>
                <c:pt idx="1687">
                  <c:v>101.1925766</c:v>
                </c:pt>
                <c:pt idx="1688">
                  <c:v>101.1725019</c:v>
                </c:pt>
                <c:pt idx="1689">
                  <c:v>101.16613839999999</c:v>
                </c:pt>
                <c:pt idx="1690">
                  <c:v>101.1364201</c:v>
                </c:pt>
                <c:pt idx="1691">
                  <c:v>101.1715914</c:v>
                </c:pt>
                <c:pt idx="1692">
                  <c:v>101.249483</c:v>
                </c:pt>
                <c:pt idx="1693">
                  <c:v>101.1630933</c:v>
                </c:pt>
                <c:pt idx="1694">
                  <c:v>101.1717836</c:v>
                </c:pt>
                <c:pt idx="1695">
                  <c:v>101.1742927</c:v>
                </c:pt>
                <c:pt idx="1696">
                  <c:v>101.18867059999999</c:v>
                </c:pt>
                <c:pt idx="1697">
                  <c:v>101.1706202</c:v>
                </c:pt>
                <c:pt idx="1698">
                  <c:v>101.1335783</c:v>
                </c:pt>
                <c:pt idx="1699">
                  <c:v>101.1728358</c:v>
                </c:pt>
                <c:pt idx="1700">
                  <c:v>101.1726031</c:v>
                </c:pt>
                <c:pt idx="1701">
                  <c:v>101.0741797</c:v>
                </c:pt>
                <c:pt idx="1702">
                  <c:v>101.17236029999999</c:v>
                </c:pt>
                <c:pt idx="1703">
                  <c:v>101.1947016</c:v>
                </c:pt>
                <c:pt idx="1704">
                  <c:v>101.17056959999999</c:v>
                </c:pt>
                <c:pt idx="1705">
                  <c:v>101.1738071</c:v>
                </c:pt>
                <c:pt idx="1706">
                  <c:v>101.1696085</c:v>
                </c:pt>
                <c:pt idx="1707">
                  <c:v>101.18837720000001</c:v>
                </c:pt>
                <c:pt idx="1708">
                  <c:v>101.16888</c:v>
                </c:pt>
                <c:pt idx="1709">
                  <c:v>101.1753045</c:v>
                </c:pt>
                <c:pt idx="1710">
                  <c:v>101.1710046</c:v>
                </c:pt>
                <c:pt idx="1711">
                  <c:v>101.1397982</c:v>
                </c:pt>
                <c:pt idx="1712">
                  <c:v>101.17110580000001</c:v>
                </c:pt>
                <c:pt idx="1713">
                  <c:v>101.1754461</c:v>
                </c:pt>
                <c:pt idx="1714">
                  <c:v>101.1699929</c:v>
                </c:pt>
                <c:pt idx="1715">
                  <c:v>101.17327090000001</c:v>
                </c:pt>
                <c:pt idx="1716">
                  <c:v>101.19508620000001</c:v>
                </c:pt>
                <c:pt idx="1717">
                  <c:v>101.1703773</c:v>
                </c:pt>
                <c:pt idx="1718">
                  <c:v>101.1727953</c:v>
                </c:pt>
                <c:pt idx="1719">
                  <c:v>101.1718747</c:v>
                </c:pt>
                <c:pt idx="1720">
                  <c:v>101.1770346</c:v>
                </c:pt>
                <c:pt idx="1721">
                  <c:v>101.1568214</c:v>
                </c:pt>
                <c:pt idx="1722">
                  <c:v>101.16936560000001</c:v>
                </c:pt>
                <c:pt idx="1723">
                  <c:v>101.16835399999999</c:v>
                </c:pt>
                <c:pt idx="1724">
                  <c:v>101.1499733</c:v>
                </c:pt>
                <c:pt idx="1725">
                  <c:v>101.16917340000001</c:v>
                </c:pt>
                <c:pt idx="1726">
                  <c:v>101.1768929</c:v>
                </c:pt>
                <c:pt idx="1727">
                  <c:v>101.1856755</c:v>
                </c:pt>
                <c:pt idx="1728">
                  <c:v>101.1711968</c:v>
                </c:pt>
                <c:pt idx="1729">
                  <c:v>101.1704785</c:v>
                </c:pt>
                <c:pt idx="1730">
                  <c:v>101.1421649</c:v>
                </c:pt>
                <c:pt idx="1731">
                  <c:v>101.1724109</c:v>
                </c:pt>
                <c:pt idx="1732">
                  <c:v>101.193973</c:v>
                </c:pt>
                <c:pt idx="1733">
                  <c:v>101.17225910000001</c:v>
                </c:pt>
                <c:pt idx="1734">
                  <c:v>101.1721175</c:v>
                </c:pt>
                <c:pt idx="1735">
                  <c:v>101.1715408</c:v>
                </c:pt>
                <c:pt idx="1736">
                  <c:v>101.1727448</c:v>
                </c:pt>
                <c:pt idx="1737">
                  <c:v>101.1673423</c:v>
                </c:pt>
                <c:pt idx="1738">
                  <c:v>101.1724109</c:v>
                </c:pt>
                <c:pt idx="1739">
                  <c:v>101.1715914</c:v>
                </c:pt>
                <c:pt idx="1740">
                  <c:v>101.17149019999999</c:v>
                </c:pt>
                <c:pt idx="1741">
                  <c:v>101.16854619999999</c:v>
                </c:pt>
                <c:pt idx="1742">
                  <c:v>101.17163189999999</c:v>
                </c:pt>
                <c:pt idx="1743">
                  <c:v>101.1737059</c:v>
                </c:pt>
                <c:pt idx="1744">
                  <c:v>101.17149019999999</c:v>
                </c:pt>
                <c:pt idx="1745">
                  <c:v>101.1861612</c:v>
                </c:pt>
                <c:pt idx="1746">
                  <c:v>101.186829</c:v>
                </c:pt>
                <c:pt idx="1747">
                  <c:v>101.16990180000001</c:v>
                </c:pt>
                <c:pt idx="1748">
                  <c:v>101.2043965</c:v>
                </c:pt>
                <c:pt idx="1749">
                  <c:v>101.17255249999999</c:v>
                </c:pt>
                <c:pt idx="1750">
                  <c:v>101.1724109</c:v>
                </c:pt>
                <c:pt idx="1751">
                  <c:v>101.16786829999999</c:v>
                </c:pt>
                <c:pt idx="1752">
                  <c:v>101.17182409999999</c:v>
                </c:pt>
                <c:pt idx="1753">
                  <c:v>101.1453509</c:v>
                </c:pt>
                <c:pt idx="1754">
                  <c:v>101.17216809999999</c:v>
                </c:pt>
                <c:pt idx="1755">
                  <c:v>101.1724514</c:v>
                </c:pt>
                <c:pt idx="1756">
                  <c:v>101.16835399999999</c:v>
                </c:pt>
                <c:pt idx="1757">
                  <c:v>101.213809</c:v>
                </c:pt>
                <c:pt idx="1758">
                  <c:v>101.1703773</c:v>
                </c:pt>
                <c:pt idx="1759">
                  <c:v>101.17433320000001</c:v>
                </c:pt>
                <c:pt idx="1760">
                  <c:v>101.210722</c:v>
                </c:pt>
                <c:pt idx="1761">
                  <c:v>101.1719253</c:v>
                </c:pt>
                <c:pt idx="1762">
                  <c:v>101.14481480000001</c:v>
                </c:pt>
                <c:pt idx="1763">
                  <c:v>101.1719758</c:v>
                </c:pt>
                <c:pt idx="1764">
                  <c:v>101.17419150000001</c:v>
                </c:pt>
                <c:pt idx="1765">
                  <c:v>101.1670489</c:v>
                </c:pt>
                <c:pt idx="1766">
                  <c:v>101.1700941</c:v>
                </c:pt>
                <c:pt idx="1767">
                  <c:v>101.23949020000001</c:v>
                </c:pt>
                <c:pt idx="1768">
                  <c:v>101.17129799999999</c:v>
                </c:pt>
                <c:pt idx="1769">
                  <c:v>101.1806062</c:v>
                </c:pt>
                <c:pt idx="1770">
                  <c:v>101.16690730000001</c:v>
                </c:pt>
                <c:pt idx="1771">
                  <c:v>101.17303819999999</c:v>
                </c:pt>
                <c:pt idx="1772">
                  <c:v>101.1838845</c:v>
                </c:pt>
                <c:pt idx="1773">
                  <c:v>101.1720669</c:v>
                </c:pt>
                <c:pt idx="1774">
                  <c:v>101.17216809999999</c:v>
                </c:pt>
                <c:pt idx="1775">
                  <c:v>101.17520330000001</c:v>
                </c:pt>
                <c:pt idx="1776">
                  <c:v>101.1725019</c:v>
                </c:pt>
                <c:pt idx="1777">
                  <c:v>101.17983719999999</c:v>
                </c:pt>
                <c:pt idx="1778">
                  <c:v>101.1715408</c:v>
                </c:pt>
                <c:pt idx="1779">
                  <c:v>101.20469</c:v>
                </c:pt>
                <c:pt idx="1780">
                  <c:v>101.17225910000001</c:v>
                </c:pt>
                <c:pt idx="1781">
                  <c:v>101.16835399999999</c:v>
                </c:pt>
                <c:pt idx="1782">
                  <c:v>101.17225910000001</c:v>
                </c:pt>
                <c:pt idx="1783">
                  <c:v>101.18224530000001</c:v>
                </c:pt>
                <c:pt idx="1784">
                  <c:v>101.1738577</c:v>
                </c:pt>
                <c:pt idx="1785">
                  <c:v>101.16888</c:v>
                </c:pt>
                <c:pt idx="1786">
                  <c:v>101.1728864</c:v>
                </c:pt>
                <c:pt idx="1787">
                  <c:v>101.1727448</c:v>
                </c:pt>
                <c:pt idx="1788">
                  <c:v>101.17727739999999</c:v>
                </c:pt>
                <c:pt idx="1789">
                  <c:v>101.17149019999999</c:v>
                </c:pt>
                <c:pt idx="1790">
                  <c:v>101.15687200000001</c:v>
                </c:pt>
                <c:pt idx="1791">
                  <c:v>101.1710046</c:v>
                </c:pt>
                <c:pt idx="1792">
                  <c:v>101.1342053</c:v>
                </c:pt>
                <c:pt idx="1793">
                  <c:v>101.17433320000001</c:v>
                </c:pt>
                <c:pt idx="1794">
                  <c:v>101.19508620000001</c:v>
                </c:pt>
                <c:pt idx="1795">
                  <c:v>101.17216809999999</c:v>
                </c:pt>
                <c:pt idx="1796">
                  <c:v>101.1827816</c:v>
                </c:pt>
                <c:pt idx="1797">
                  <c:v>101.1771863</c:v>
                </c:pt>
                <c:pt idx="1798">
                  <c:v>101.17096410000001</c:v>
                </c:pt>
                <c:pt idx="1799">
                  <c:v>101.1800295</c:v>
                </c:pt>
                <c:pt idx="1800">
                  <c:v>101.1836012</c:v>
                </c:pt>
                <c:pt idx="1801">
                  <c:v>101.16613839999999</c:v>
                </c:pt>
                <c:pt idx="1802">
                  <c:v>101.187173</c:v>
                </c:pt>
                <c:pt idx="1803">
                  <c:v>101.1710552</c:v>
                </c:pt>
                <c:pt idx="1804">
                  <c:v>101.17342259999999</c:v>
                </c:pt>
                <c:pt idx="1805">
                  <c:v>101.1694668</c:v>
                </c:pt>
                <c:pt idx="1806">
                  <c:v>101.1739487</c:v>
                </c:pt>
                <c:pt idx="1807">
                  <c:v>101.1317478</c:v>
                </c:pt>
                <c:pt idx="1808">
                  <c:v>101.1719758</c:v>
                </c:pt>
                <c:pt idx="1809">
                  <c:v>101.1848559</c:v>
                </c:pt>
                <c:pt idx="1810">
                  <c:v>101.1686473</c:v>
                </c:pt>
                <c:pt idx="1811">
                  <c:v>101.171733</c:v>
                </c:pt>
                <c:pt idx="1812">
                  <c:v>101.1929105</c:v>
                </c:pt>
                <c:pt idx="1813">
                  <c:v>101.17520330000001</c:v>
                </c:pt>
                <c:pt idx="1814">
                  <c:v>101.16917340000001</c:v>
                </c:pt>
                <c:pt idx="1815">
                  <c:v>101.20516569999999</c:v>
                </c:pt>
                <c:pt idx="1816">
                  <c:v>101.17236029999999</c:v>
                </c:pt>
                <c:pt idx="1817">
                  <c:v>101.2246698</c:v>
                </c:pt>
                <c:pt idx="1818">
                  <c:v>101.1724514</c:v>
                </c:pt>
                <c:pt idx="1819">
                  <c:v>101.18283220000001</c:v>
                </c:pt>
                <c:pt idx="1820">
                  <c:v>101.1722187</c:v>
                </c:pt>
                <c:pt idx="1821">
                  <c:v>101.1804139</c:v>
                </c:pt>
                <c:pt idx="1822">
                  <c:v>101.1725019</c:v>
                </c:pt>
                <c:pt idx="1823">
                  <c:v>101.1823971</c:v>
                </c:pt>
                <c:pt idx="1824">
                  <c:v>101.17762140000001</c:v>
                </c:pt>
                <c:pt idx="1825">
                  <c:v>101.1768423</c:v>
                </c:pt>
                <c:pt idx="1826">
                  <c:v>101.0936586</c:v>
                </c:pt>
                <c:pt idx="1827">
                  <c:v>101.1713486</c:v>
                </c:pt>
                <c:pt idx="1828">
                  <c:v>101.1824376</c:v>
                </c:pt>
                <c:pt idx="1829">
                  <c:v>101.1786737</c:v>
                </c:pt>
                <c:pt idx="1830">
                  <c:v>101.1743838</c:v>
                </c:pt>
                <c:pt idx="1831">
                  <c:v>101.16136349999999</c:v>
                </c:pt>
                <c:pt idx="1832">
                  <c:v>101.1727953</c:v>
                </c:pt>
                <c:pt idx="1833">
                  <c:v>101.17303819999999</c:v>
                </c:pt>
                <c:pt idx="1834">
                  <c:v>101.09872350000001</c:v>
                </c:pt>
                <c:pt idx="1835">
                  <c:v>101.1731798</c:v>
                </c:pt>
                <c:pt idx="1836">
                  <c:v>101.1700941</c:v>
                </c:pt>
                <c:pt idx="1837">
                  <c:v>101.15586039999999</c:v>
                </c:pt>
                <c:pt idx="1838">
                  <c:v>101.1736148</c:v>
                </c:pt>
                <c:pt idx="1839">
                  <c:v>101.1742927</c:v>
                </c:pt>
                <c:pt idx="1840">
                  <c:v>101.1728864</c:v>
                </c:pt>
                <c:pt idx="1841">
                  <c:v>101.1698007</c:v>
                </c:pt>
                <c:pt idx="1842">
                  <c:v>101.173372</c:v>
                </c:pt>
                <c:pt idx="1843">
                  <c:v>101.1699929</c:v>
                </c:pt>
                <c:pt idx="1844">
                  <c:v>101.17163189999999</c:v>
                </c:pt>
                <c:pt idx="1845">
                  <c:v>101.1726942</c:v>
                </c:pt>
                <c:pt idx="1846">
                  <c:v>101.1724514</c:v>
                </c:pt>
                <c:pt idx="1847">
                  <c:v>101.17163189999999</c:v>
                </c:pt>
                <c:pt idx="1848">
                  <c:v>101.1735643</c:v>
                </c:pt>
                <c:pt idx="1849">
                  <c:v>101.1742421</c:v>
                </c:pt>
                <c:pt idx="1850">
                  <c:v>101.1403747</c:v>
                </c:pt>
                <c:pt idx="1851">
                  <c:v>101.17076179999999</c:v>
                </c:pt>
                <c:pt idx="1852">
                  <c:v>101.13946439999999</c:v>
                </c:pt>
                <c:pt idx="1853">
                  <c:v>101.1411939</c:v>
                </c:pt>
                <c:pt idx="1854">
                  <c:v>101.1728358</c:v>
                </c:pt>
                <c:pt idx="1855">
                  <c:v>101.1710046</c:v>
                </c:pt>
                <c:pt idx="1856">
                  <c:v>101.1742927</c:v>
                </c:pt>
                <c:pt idx="1857">
                  <c:v>101.1675345</c:v>
                </c:pt>
                <c:pt idx="1858">
                  <c:v>101.173372</c:v>
                </c:pt>
                <c:pt idx="1859">
                  <c:v>101.1920908</c:v>
                </c:pt>
                <c:pt idx="1860">
                  <c:v>101.1736654</c:v>
                </c:pt>
                <c:pt idx="1861">
                  <c:v>101.1715408</c:v>
                </c:pt>
                <c:pt idx="1862">
                  <c:v>101.17004350000001</c:v>
                </c:pt>
                <c:pt idx="1863">
                  <c:v>101.1723097</c:v>
                </c:pt>
                <c:pt idx="1864">
                  <c:v>101.1797866</c:v>
                </c:pt>
                <c:pt idx="1865">
                  <c:v>101.1720669</c:v>
                </c:pt>
                <c:pt idx="1866">
                  <c:v>101.1688396</c:v>
                </c:pt>
                <c:pt idx="1867">
                  <c:v>101.1758306</c:v>
                </c:pt>
                <c:pt idx="1868">
                  <c:v>101.1390801</c:v>
                </c:pt>
                <c:pt idx="1869">
                  <c:v>101.17225910000001</c:v>
                </c:pt>
                <c:pt idx="1870">
                  <c:v>101.1737059</c:v>
                </c:pt>
                <c:pt idx="1871">
                  <c:v>101.1726436</c:v>
                </c:pt>
                <c:pt idx="1872">
                  <c:v>101.1736148</c:v>
                </c:pt>
                <c:pt idx="1873">
                  <c:v>101.1727448</c:v>
                </c:pt>
                <c:pt idx="1874">
                  <c:v>101.1724109</c:v>
                </c:pt>
                <c:pt idx="1875">
                  <c:v>101.2217242</c:v>
                </c:pt>
                <c:pt idx="1876">
                  <c:v>101.1726436</c:v>
                </c:pt>
                <c:pt idx="1877">
                  <c:v>101.1758306</c:v>
                </c:pt>
                <c:pt idx="1878">
                  <c:v>101.1724109</c:v>
                </c:pt>
                <c:pt idx="1879">
                  <c:v>101.21738190000001</c:v>
                </c:pt>
                <c:pt idx="1880">
                  <c:v>101.173372</c:v>
                </c:pt>
                <c:pt idx="1881">
                  <c:v>101.17506160000001</c:v>
                </c:pt>
                <c:pt idx="1882">
                  <c:v>101.1737059</c:v>
                </c:pt>
                <c:pt idx="1883">
                  <c:v>101.178532</c:v>
                </c:pt>
                <c:pt idx="1884">
                  <c:v>101.17182409999999</c:v>
                </c:pt>
                <c:pt idx="1885">
                  <c:v>101.1804139</c:v>
                </c:pt>
                <c:pt idx="1886">
                  <c:v>101.1738071</c:v>
                </c:pt>
                <c:pt idx="1887">
                  <c:v>101.1738071</c:v>
                </c:pt>
                <c:pt idx="1888">
                  <c:v>101.1735643</c:v>
                </c:pt>
                <c:pt idx="1889">
                  <c:v>101.17433320000001</c:v>
                </c:pt>
                <c:pt idx="1890">
                  <c:v>101.1540801</c:v>
                </c:pt>
                <c:pt idx="1891">
                  <c:v>101.1735643</c:v>
                </c:pt>
                <c:pt idx="1892">
                  <c:v>101.1708124</c:v>
                </c:pt>
                <c:pt idx="1893">
                  <c:v>101.14746479999999</c:v>
                </c:pt>
                <c:pt idx="1894">
                  <c:v>101.1726942</c:v>
                </c:pt>
                <c:pt idx="1895">
                  <c:v>101.17492</c:v>
                </c:pt>
                <c:pt idx="1896">
                  <c:v>101.17182409999999</c:v>
                </c:pt>
                <c:pt idx="1897">
                  <c:v>101.17781359999999</c:v>
                </c:pt>
                <c:pt idx="1898">
                  <c:v>101.10295960000001</c:v>
                </c:pt>
                <c:pt idx="1899">
                  <c:v>101.17492</c:v>
                </c:pt>
                <c:pt idx="1900">
                  <c:v>101.1704785</c:v>
                </c:pt>
                <c:pt idx="1901">
                  <c:v>101.1665734</c:v>
                </c:pt>
                <c:pt idx="1902">
                  <c:v>101.17096410000001</c:v>
                </c:pt>
                <c:pt idx="1903">
                  <c:v>101.17163189999999</c:v>
                </c:pt>
                <c:pt idx="1904">
                  <c:v>101.1586119</c:v>
                </c:pt>
                <c:pt idx="1905">
                  <c:v>101.1726436</c:v>
                </c:pt>
                <c:pt idx="1906">
                  <c:v>101.1624661</c:v>
                </c:pt>
                <c:pt idx="1907">
                  <c:v>101.178532</c:v>
                </c:pt>
                <c:pt idx="1908">
                  <c:v>101.1746772</c:v>
                </c:pt>
                <c:pt idx="1909">
                  <c:v>101.26223109999999</c:v>
                </c:pt>
                <c:pt idx="1910">
                  <c:v>101.17327090000001</c:v>
                </c:pt>
                <c:pt idx="1911">
                  <c:v>101.1842791</c:v>
                </c:pt>
                <c:pt idx="1912">
                  <c:v>101.17149019999999</c:v>
                </c:pt>
                <c:pt idx="1913">
                  <c:v>101.16950730000001</c:v>
                </c:pt>
                <c:pt idx="1914">
                  <c:v>101.1415884</c:v>
                </c:pt>
                <c:pt idx="1915">
                  <c:v>101.1724514</c:v>
                </c:pt>
                <c:pt idx="1916">
                  <c:v>101.1922325</c:v>
                </c:pt>
                <c:pt idx="1917">
                  <c:v>101.1898242</c:v>
                </c:pt>
                <c:pt idx="1918">
                  <c:v>101.17501110000001</c:v>
                </c:pt>
                <c:pt idx="1919">
                  <c:v>101.1700941</c:v>
                </c:pt>
                <c:pt idx="1920">
                  <c:v>101.165319</c:v>
                </c:pt>
                <c:pt idx="1921">
                  <c:v>101.1742421</c:v>
                </c:pt>
                <c:pt idx="1922">
                  <c:v>101.14153779999999</c:v>
                </c:pt>
                <c:pt idx="1923">
                  <c:v>101.1727953</c:v>
                </c:pt>
                <c:pt idx="1924">
                  <c:v>101.2206614</c:v>
                </c:pt>
                <c:pt idx="1925">
                  <c:v>101.1738981</c:v>
                </c:pt>
                <c:pt idx="1926">
                  <c:v>101.14472379999999</c:v>
                </c:pt>
                <c:pt idx="1927">
                  <c:v>101.1725019</c:v>
                </c:pt>
                <c:pt idx="1928">
                  <c:v>101.1653594</c:v>
                </c:pt>
                <c:pt idx="1929">
                  <c:v>101.17255249999999</c:v>
                </c:pt>
                <c:pt idx="1930">
                  <c:v>101.1711564</c:v>
                </c:pt>
                <c:pt idx="1931">
                  <c:v>101.1727448</c:v>
                </c:pt>
                <c:pt idx="1932">
                  <c:v>101.1640139</c:v>
                </c:pt>
                <c:pt idx="1933">
                  <c:v>101.16136349999999</c:v>
                </c:pt>
                <c:pt idx="1934">
                  <c:v>101.16931510000001</c:v>
                </c:pt>
                <c:pt idx="1935">
                  <c:v>101.1705291</c:v>
                </c:pt>
                <c:pt idx="1936">
                  <c:v>101.17236029999999</c:v>
                </c:pt>
                <c:pt idx="1937">
                  <c:v>101.2074327</c:v>
                </c:pt>
                <c:pt idx="1938">
                  <c:v>101.1736148</c:v>
                </c:pt>
                <c:pt idx="1939">
                  <c:v>101.2201755</c:v>
                </c:pt>
                <c:pt idx="1940">
                  <c:v>101.17312920000001</c:v>
                </c:pt>
                <c:pt idx="1941">
                  <c:v>101.187173</c:v>
                </c:pt>
                <c:pt idx="1942">
                  <c:v>101.1711968</c:v>
                </c:pt>
                <c:pt idx="1943">
                  <c:v>101.1770346</c:v>
                </c:pt>
                <c:pt idx="1944">
                  <c:v>101.14317629999999</c:v>
                </c:pt>
                <c:pt idx="1945">
                  <c:v>101.1731798</c:v>
                </c:pt>
                <c:pt idx="1946">
                  <c:v>101.1485775</c:v>
                </c:pt>
                <c:pt idx="1947">
                  <c:v>101.1797866</c:v>
                </c:pt>
                <c:pt idx="1948">
                  <c:v>101.17399930000001</c:v>
                </c:pt>
                <c:pt idx="1949">
                  <c:v>101.1742927</c:v>
                </c:pt>
                <c:pt idx="1950">
                  <c:v>101.13444800000001</c:v>
                </c:pt>
                <c:pt idx="1951">
                  <c:v>101.17129799999999</c:v>
                </c:pt>
                <c:pt idx="1952">
                  <c:v>101.1709135</c:v>
                </c:pt>
                <c:pt idx="1953">
                  <c:v>101.1872135</c:v>
                </c:pt>
                <c:pt idx="1954">
                  <c:v>101.1673929</c:v>
                </c:pt>
                <c:pt idx="1955">
                  <c:v>101.174576</c:v>
                </c:pt>
                <c:pt idx="1956">
                  <c:v>101.1937302</c:v>
                </c:pt>
                <c:pt idx="1957">
                  <c:v>101.1725019</c:v>
                </c:pt>
                <c:pt idx="1958">
                  <c:v>101.1758306</c:v>
                </c:pt>
                <c:pt idx="1959">
                  <c:v>101.17659949999999</c:v>
                </c:pt>
                <c:pt idx="1960">
                  <c:v>101.1590975</c:v>
                </c:pt>
                <c:pt idx="1961">
                  <c:v>101.1825388</c:v>
                </c:pt>
                <c:pt idx="1962">
                  <c:v>101.11516349999999</c:v>
                </c:pt>
                <c:pt idx="1963">
                  <c:v>101.1713486</c:v>
                </c:pt>
                <c:pt idx="1964">
                  <c:v>101.1803634</c:v>
                </c:pt>
                <c:pt idx="1965">
                  <c:v>101.17225910000001</c:v>
                </c:pt>
                <c:pt idx="1966">
                  <c:v>101.1711564</c:v>
                </c:pt>
                <c:pt idx="1967">
                  <c:v>101.16410500000001</c:v>
                </c:pt>
                <c:pt idx="1968">
                  <c:v>101.1720669</c:v>
                </c:pt>
                <c:pt idx="1969">
                  <c:v>101.097753</c:v>
                </c:pt>
                <c:pt idx="1970">
                  <c:v>101.1738577</c:v>
                </c:pt>
                <c:pt idx="1971">
                  <c:v>101.1801306</c:v>
                </c:pt>
                <c:pt idx="1972">
                  <c:v>101.17312920000001</c:v>
                </c:pt>
                <c:pt idx="1973">
                  <c:v>101.172937</c:v>
                </c:pt>
                <c:pt idx="1974">
                  <c:v>101.1319905</c:v>
                </c:pt>
                <c:pt idx="1975">
                  <c:v>101.1719758</c:v>
                </c:pt>
                <c:pt idx="1976">
                  <c:v>101.1740904</c:v>
                </c:pt>
                <c:pt idx="1977">
                  <c:v>101.1888629</c:v>
                </c:pt>
                <c:pt idx="1978">
                  <c:v>101.17419150000001</c:v>
                </c:pt>
                <c:pt idx="1979">
                  <c:v>101.17168239999999</c:v>
                </c:pt>
                <c:pt idx="1980">
                  <c:v>101.12176650000001</c:v>
                </c:pt>
                <c:pt idx="1981">
                  <c:v>101.18055560000001</c:v>
                </c:pt>
                <c:pt idx="1982">
                  <c:v>101.16410500000001</c:v>
                </c:pt>
                <c:pt idx="1983">
                  <c:v>101.1906438</c:v>
                </c:pt>
                <c:pt idx="1984">
                  <c:v>101.1709135</c:v>
                </c:pt>
                <c:pt idx="1985">
                  <c:v>101.1614545</c:v>
                </c:pt>
                <c:pt idx="1986">
                  <c:v>101.1719758</c:v>
                </c:pt>
                <c:pt idx="1987">
                  <c:v>101.1699423</c:v>
                </c:pt>
                <c:pt idx="1988">
                  <c:v>101.1713891</c:v>
                </c:pt>
                <c:pt idx="1989">
                  <c:v>101.1611207</c:v>
                </c:pt>
                <c:pt idx="1990">
                  <c:v>101.17096410000001</c:v>
                </c:pt>
                <c:pt idx="1991">
                  <c:v>101.17168239999999</c:v>
                </c:pt>
                <c:pt idx="1992">
                  <c:v>101.14491599999999</c:v>
                </c:pt>
                <c:pt idx="1993">
                  <c:v>101.14544189999999</c:v>
                </c:pt>
                <c:pt idx="1994">
                  <c:v>101.169224</c:v>
                </c:pt>
                <c:pt idx="1995">
                  <c:v>101.1773786</c:v>
                </c:pt>
                <c:pt idx="1996">
                  <c:v>101.17486940000001</c:v>
                </c:pt>
                <c:pt idx="1997">
                  <c:v>101.1488202</c:v>
                </c:pt>
                <c:pt idx="1998">
                  <c:v>101.1736654</c:v>
                </c:pt>
                <c:pt idx="1999">
                  <c:v>101.1821037</c:v>
                </c:pt>
                <c:pt idx="2000">
                  <c:v>101.1720163</c:v>
                </c:pt>
                <c:pt idx="2001">
                  <c:v>101.1539284</c:v>
                </c:pt>
                <c:pt idx="2002">
                  <c:v>101.1751122</c:v>
                </c:pt>
                <c:pt idx="2003">
                  <c:v>101.0999266</c:v>
                </c:pt>
                <c:pt idx="2004">
                  <c:v>101.1728358</c:v>
                </c:pt>
                <c:pt idx="2005">
                  <c:v>101.1622739</c:v>
                </c:pt>
                <c:pt idx="2006">
                  <c:v>101.1998627</c:v>
                </c:pt>
                <c:pt idx="2007">
                  <c:v>101.1714396</c:v>
                </c:pt>
                <c:pt idx="2008">
                  <c:v>101.1681112</c:v>
                </c:pt>
                <c:pt idx="2009">
                  <c:v>101.16767609999999</c:v>
                </c:pt>
                <c:pt idx="2010">
                  <c:v>101.1866873</c:v>
                </c:pt>
                <c:pt idx="2011">
                  <c:v>101.1826804</c:v>
                </c:pt>
                <c:pt idx="2012">
                  <c:v>101.1763162</c:v>
                </c:pt>
                <c:pt idx="2013">
                  <c:v>101.20931520000001</c:v>
                </c:pt>
                <c:pt idx="2014">
                  <c:v>101.17255249999999</c:v>
                </c:pt>
                <c:pt idx="2015">
                  <c:v>101.1713486</c:v>
                </c:pt>
                <c:pt idx="2016">
                  <c:v>101.16854619999999</c:v>
                </c:pt>
                <c:pt idx="2017">
                  <c:v>101.1742421</c:v>
                </c:pt>
                <c:pt idx="2018">
                  <c:v>101.1713486</c:v>
                </c:pt>
                <c:pt idx="2019">
                  <c:v>101.17216809999999</c:v>
                </c:pt>
                <c:pt idx="2020">
                  <c:v>101.1737565</c:v>
                </c:pt>
                <c:pt idx="2021">
                  <c:v>101.17056959999999</c:v>
                </c:pt>
                <c:pt idx="2022">
                  <c:v>101.1581769</c:v>
                </c:pt>
                <c:pt idx="2023">
                  <c:v>101.1726436</c:v>
                </c:pt>
                <c:pt idx="2024">
                  <c:v>101.1736148</c:v>
                </c:pt>
                <c:pt idx="2025">
                  <c:v>101.1726436</c:v>
                </c:pt>
                <c:pt idx="2026">
                  <c:v>101.1728864</c:v>
                </c:pt>
                <c:pt idx="2027">
                  <c:v>101.17486940000001</c:v>
                </c:pt>
                <c:pt idx="2028">
                  <c:v>101.1735137</c:v>
                </c:pt>
                <c:pt idx="2029">
                  <c:v>101.17675130000001</c:v>
                </c:pt>
                <c:pt idx="2030">
                  <c:v>101.1684956</c:v>
                </c:pt>
                <c:pt idx="2031">
                  <c:v>101.194985</c:v>
                </c:pt>
                <c:pt idx="2032">
                  <c:v>101.172937</c:v>
                </c:pt>
                <c:pt idx="2033">
                  <c:v>101.1820025</c:v>
                </c:pt>
                <c:pt idx="2034">
                  <c:v>101.1770346</c:v>
                </c:pt>
                <c:pt idx="2035">
                  <c:v>101.1736654</c:v>
                </c:pt>
                <c:pt idx="2036">
                  <c:v>101.15528380000001</c:v>
                </c:pt>
                <c:pt idx="2037">
                  <c:v>101.172937</c:v>
                </c:pt>
                <c:pt idx="2038">
                  <c:v>101.1719253</c:v>
                </c:pt>
                <c:pt idx="2039">
                  <c:v>101.177328</c:v>
                </c:pt>
                <c:pt idx="2040">
                  <c:v>101.1702863</c:v>
                </c:pt>
                <c:pt idx="2041">
                  <c:v>101.17312920000001</c:v>
                </c:pt>
                <c:pt idx="2042">
                  <c:v>101.17004350000001</c:v>
                </c:pt>
                <c:pt idx="2043">
                  <c:v>101.17399930000001</c:v>
                </c:pt>
                <c:pt idx="2044">
                  <c:v>101.18712240000001</c:v>
                </c:pt>
                <c:pt idx="2045">
                  <c:v>101.172937</c:v>
                </c:pt>
                <c:pt idx="2046">
                  <c:v>101.1728358</c:v>
                </c:pt>
                <c:pt idx="2047">
                  <c:v>101.1743838</c:v>
                </c:pt>
                <c:pt idx="2048">
                  <c:v>101.1738981</c:v>
                </c:pt>
                <c:pt idx="2049">
                  <c:v>101.21815119999999</c:v>
                </c:pt>
                <c:pt idx="2050">
                  <c:v>101.17419150000001</c:v>
                </c:pt>
                <c:pt idx="2051">
                  <c:v>101.17312920000001</c:v>
                </c:pt>
                <c:pt idx="2052">
                  <c:v>101.172937</c:v>
                </c:pt>
                <c:pt idx="2053">
                  <c:v>101.1735643</c:v>
                </c:pt>
                <c:pt idx="2054">
                  <c:v>101.1833077</c:v>
                </c:pt>
                <c:pt idx="2055">
                  <c:v>101.1517637</c:v>
                </c:pt>
                <c:pt idx="2056">
                  <c:v>101.1725019</c:v>
                </c:pt>
                <c:pt idx="2057">
                  <c:v>101.1752539</c:v>
                </c:pt>
                <c:pt idx="2058">
                  <c:v>101.1736148</c:v>
                </c:pt>
                <c:pt idx="2059">
                  <c:v>101.1695579</c:v>
                </c:pt>
                <c:pt idx="2060">
                  <c:v>101.1779047</c:v>
                </c:pt>
                <c:pt idx="2061">
                  <c:v>101.1735137</c:v>
                </c:pt>
                <c:pt idx="2062">
                  <c:v>101.17399930000001</c:v>
                </c:pt>
                <c:pt idx="2063">
                  <c:v>101.17346310000001</c:v>
                </c:pt>
                <c:pt idx="2064">
                  <c:v>101.1852404</c:v>
                </c:pt>
                <c:pt idx="2065">
                  <c:v>101.1809502</c:v>
                </c:pt>
                <c:pt idx="2066">
                  <c:v>101.1742421</c:v>
                </c:pt>
                <c:pt idx="2067">
                  <c:v>101.16927459999999</c:v>
                </c:pt>
                <c:pt idx="2068">
                  <c:v>101.1655112</c:v>
                </c:pt>
                <c:pt idx="2069">
                  <c:v>101.174576</c:v>
                </c:pt>
                <c:pt idx="2070">
                  <c:v>101.1724109</c:v>
                </c:pt>
                <c:pt idx="2071">
                  <c:v>101.16295169999999</c:v>
                </c:pt>
                <c:pt idx="2072">
                  <c:v>101.17327090000001</c:v>
                </c:pt>
                <c:pt idx="2073">
                  <c:v>101.17312920000001</c:v>
                </c:pt>
                <c:pt idx="2074">
                  <c:v>101.1222418</c:v>
                </c:pt>
                <c:pt idx="2075">
                  <c:v>101.1917569</c:v>
                </c:pt>
                <c:pt idx="2076">
                  <c:v>101.1719758</c:v>
                </c:pt>
                <c:pt idx="2077">
                  <c:v>101.158703</c:v>
                </c:pt>
                <c:pt idx="2078">
                  <c:v>101.17708519999999</c:v>
                </c:pt>
                <c:pt idx="2079">
                  <c:v>101.1436618</c:v>
                </c:pt>
                <c:pt idx="2080">
                  <c:v>101.1754967</c:v>
                </c:pt>
                <c:pt idx="2081">
                  <c:v>101.17694349999999</c:v>
                </c:pt>
                <c:pt idx="2082">
                  <c:v>101.1738981</c:v>
                </c:pt>
                <c:pt idx="2083">
                  <c:v>101.23094589999999</c:v>
                </c:pt>
                <c:pt idx="2084">
                  <c:v>101.1736148</c:v>
                </c:pt>
                <c:pt idx="2085">
                  <c:v>101.1685968</c:v>
                </c:pt>
                <c:pt idx="2086">
                  <c:v>101.17746959999999</c:v>
                </c:pt>
                <c:pt idx="2087">
                  <c:v>101.1713891</c:v>
                </c:pt>
                <c:pt idx="2088">
                  <c:v>101.15253250000001</c:v>
                </c:pt>
                <c:pt idx="2089">
                  <c:v>101.19247540000001</c:v>
                </c:pt>
                <c:pt idx="2090">
                  <c:v>101.17492</c:v>
                </c:pt>
                <c:pt idx="2091">
                  <c:v>101.17236029999999</c:v>
                </c:pt>
                <c:pt idx="2092">
                  <c:v>101.136855</c:v>
                </c:pt>
                <c:pt idx="2093">
                  <c:v>101.1746266</c:v>
                </c:pt>
                <c:pt idx="2094">
                  <c:v>101.1728864</c:v>
                </c:pt>
                <c:pt idx="2095">
                  <c:v>101.1881343</c:v>
                </c:pt>
                <c:pt idx="2096">
                  <c:v>101.17163189999999</c:v>
                </c:pt>
                <c:pt idx="2097">
                  <c:v>101.19025929999999</c:v>
                </c:pt>
                <c:pt idx="2098">
                  <c:v>101.1731798</c:v>
                </c:pt>
                <c:pt idx="2099">
                  <c:v>101.1726942</c:v>
                </c:pt>
                <c:pt idx="2100">
                  <c:v>101.20492280000001</c:v>
                </c:pt>
                <c:pt idx="2101">
                  <c:v>101.17863319999999</c:v>
                </c:pt>
                <c:pt idx="2102">
                  <c:v>101.2584136</c:v>
                </c:pt>
                <c:pt idx="2103">
                  <c:v>101.1744344</c:v>
                </c:pt>
                <c:pt idx="2104">
                  <c:v>101.1585108</c:v>
                </c:pt>
                <c:pt idx="2105">
                  <c:v>101.172937</c:v>
                </c:pt>
                <c:pt idx="2106">
                  <c:v>101.195663</c:v>
                </c:pt>
                <c:pt idx="2107">
                  <c:v>101.16840449999999</c:v>
                </c:pt>
                <c:pt idx="2108">
                  <c:v>101.15364510000001</c:v>
                </c:pt>
                <c:pt idx="2109">
                  <c:v>101.1728358</c:v>
                </c:pt>
                <c:pt idx="2110">
                  <c:v>101.17323039999999</c:v>
                </c:pt>
                <c:pt idx="2111">
                  <c:v>101.177763</c:v>
                </c:pt>
                <c:pt idx="2112">
                  <c:v>101.1644489</c:v>
                </c:pt>
                <c:pt idx="2113">
                  <c:v>101.1736654</c:v>
                </c:pt>
                <c:pt idx="2114">
                  <c:v>101.16164670000001</c:v>
                </c:pt>
                <c:pt idx="2115">
                  <c:v>101.1725019</c:v>
                </c:pt>
                <c:pt idx="2116">
                  <c:v>101.1466456</c:v>
                </c:pt>
                <c:pt idx="2117">
                  <c:v>101.17312920000001</c:v>
                </c:pt>
                <c:pt idx="2118">
                  <c:v>101.1758306</c:v>
                </c:pt>
                <c:pt idx="2119">
                  <c:v>101.1503577</c:v>
                </c:pt>
                <c:pt idx="2120">
                  <c:v>101.1723097</c:v>
                </c:pt>
                <c:pt idx="2121">
                  <c:v>101.1725019</c:v>
                </c:pt>
                <c:pt idx="2122">
                  <c:v>101.177328</c:v>
                </c:pt>
                <c:pt idx="2123">
                  <c:v>101.1731798</c:v>
                </c:pt>
                <c:pt idx="2124">
                  <c:v>101.1609689</c:v>
                </c:pt>
                <c:pt idx="2125">
                  <c:v>101.17414100000001</c:v>
                </c:pt>
                <c:pt idx="2126">
                  <c:v>101.1710046</c:v>
                </c:pt>
                <c:pt idx="2127">
                  <c:v>101.170863</c:v>
                </c:pt>
                <c:pt idx="2128">
                  <c:v>101.1657944</c:v>
                </c:pt>
                <c:pt idx="2129">
                  <c:v>101.1740499</c:v>
                </c:pt>
                <c:pt idx="2130">
                  <c:v>101.11140210000001</c:v>
                </c:pt>
                <c:pt idx="2131">
                  <c:v>101.1736654</c:v>
                </c:pt>
                <c:pt idx="2132">
                  <c:v>101.1698513</c:v>
                </c:pt>
                <c:pt idx="2133">
                  <c:v>101.09303180000001</c:v>
                </c:pt>
                <c:pt idx="2134">
                  <c:v>101.17433320000001</c:v>
                </c:pt>
                <c:pt idx="2135">
                  <c:v>101.1828727</c:v>
                </c:pt>
                <c:pt idx="2136">
                  <c:v>101.1840363</c:v>
                </c:pt>
                <c:pt idx="2137">
                  <c:v>101.1746772</c:v>
                </c:pt>
                <c:pt idx="2138">
                  <c:v>101.1738981</c:v>
                </c:pt>
                <c:pt idx="2139">
                  <c:v>101.1759722</c:v>
                </c:pt>
                <c:pt idx="2140">
                  <c:v>101.17255249999999</c:v>
                </c:pt>
                <c:pt idx="2141">
                  <c:v>101.1715408</c:v>
                </c:pt>
                <c:pt idx="2142">
                  <c:v>101.1754461</c:v>
                </c:pt>
                <c:pt idx="2143">
                  <c:v>101.1740499</c:v>
                </c:pt>
                <c:pt idx="2144">
                  <c:v>101.1753449</c:v>
                </c:pt>
                <c:pt idx="2145">
                  <c:v>101.1746266</c:v>
                </c:pt>
                <c:pt idx="2146">
                  <c:v>101.17168239999999</c:v>
                </c:pt>
                <c:pt idx="2147">
                  <c:v>101.1736654</c:v>
                </c:pt>
                <c:pt idx="2148">
                  <c:v>101.2054086</c:v>
                </c:pt>
                <c:pt idx="2149">
                  <c:v>101.173372</c:v>
                </c:pt>
                <c:pt idx="2150">
                  <c:v>101.17346310000001</c:v>
                </c:pt>
                <c:pt idx="2151">
                  <c:v>101.1743838</c:v>
                </c:pt>
                <c:pt idx="2152">
                  <c:v>101.14472379999999</c:v>
                </c:pt>
                <c:pt idx="2153">
                  <c:v>101.17399930000001</c:v>
                </c:pt>
                <c:pt idx="2154">
                  <c:v>101.17149019999999</c:v>
                </c:pt>
                <c:pt idx="2155">
                  <c:v>101.1236474</c:v>
                </c:pt>
                <c:pt idx="2156">
                  <c:v>101.1755878</c:v>
                </c:pt>
                <c:pt idx="2157">
                  <c:v>101.17255249999999</c:v>
                </c:pt>
                <c:pt idx="2158">
                  <c:v>101.1731798</c:v>
                </c:pt>
                <c:pt idx="2159">
                  <c:v>101.20859660000001</c:v>
                </c:pt>
                <c:pt idx="2160">
                  <c:v>101.1737059</c:v>
                </c:pt>
                <c:pt idx="2161">
                  <c:v>101.1881849</c:v>
                </c:pt>
                <c:pt idx="2162">
                  <c:v>101.1753449</c:v>
                </c:pt>
                <c:pt idx="2163">
                  <c:v>101.21950750000001</c:v>
                </c:pt>
                <c:pt idx="2164">
                  <c:v>101.205945</c:v>
                </c:pt>
                <c:pt idx="2165">
                  <c:v>101.17342259999999</c:v>
                </c:pt>
                <c:pt idx="2166">
                  <c:v>101.1728358</c:v>
                </c:pt>
                <c:pt idx="2167">
                  <c:v>101.1735137</c:v>
                </c:pt>
                <c:pt idx="2168">
                  <c:v>101.1668567</c:v>
                </c:pt>
                <c:pt idx="2169">
                  <c:v>101.1736654</c:v>
                </c:pt>
                <c:pt idx="2170">
                  <c:v>101.21138999999999</c:v>
                </c:pt>
                <c:pt idx="2171">
                  <c:v>101.17419150000001</c:v>
                </c:pt>
                <c:pt idx="2172">
                  <c:v>101.1391711</c:v>
                </c:pt>
                <c:pt idx="2173">
                  <c:v>101.1735137</c:v>
                </c:pt>
                <c:pt idx="2174">
                  <c:v>101.24305390000001</c:v>
                </c:pt>
                <c:pt idx="2175">
                  <c:v>101.17452539999999</c:v>
                </c:pt>
                <c:pt idx="2176">
                  <c:v>101.1632855</c:v>
                </c:pt>
                <c:pt idx="2177">
                  <c:v>101.17399930000001</c:v>
                </c:pt>
                <c:pt idx="2178">
                  <c:v>101.1659866</c:v>
                </c:pt>
                <c:pt idx="2179">
                  <c:v>101.1731798</c:v>
                </c:pt>
                <c:pt idx="2180">
                  <c:v>101.17414100000001</c:v>
                </c:pt>
                <c:pt idx="2181">
                  <c:v>101.169659</c:v>
                </c:pt>
                <c:pt idx="2182">
                  <c:v>101.1740499</c:v>
                </c:pt>
                <c:pt idx="2183">
                  <c:v>101.1758306</c:v>
                </c:pt>
                <c:pt idx="2184">
                  <c:v>101.1727448</c:v>
                </c:pt>
                <c:pt idx="2185">
                  <c:v>101.1728358</c:v>
                </c:pt>
                <c:pt idx="2186">
                  <c:v>101.1828727</c:v>
                </c:pt>
                <c:pt idx="2187">
                  <c:v>101.1749605</c:v>
                </c:pt>
                <c:pt idx="2188">
                  <c:v>101.17896709999999</c:v>
                </c:pt>
                <c:pt idx="2189">
                  <c:v>101.1533518</c:v>
                </c:pt>
                <c:pt idx="2190">
                  <c:v>101.1730786</c:v>
                </c:pt>
                <c:pt idx="2191">
                  <c:v>101.1342053</c:v>
                </c:pt>
                <c:pt idx="2192">
                  <c:v>101.1751527</c:v>
                </c:pt>
                <c:pt idx="2193">
                  <c:v>101.2207525</c:v>
                </c:pt>
                <c:pt idx="2194">
                  <c:v>101.1809907</c:v>
                </c:pt>
                <c:pt idx="2195">
                  <c:v>101.19035030000001</c:v>
                </c:pt>
                <c:pt idx="2196">
                  <c:v>101.1738981</c:v>
                </c:pt>
                <c:pt idx="2197">
                  <c:v>101.22805080000001</c:v>
                </c:pt>
                <c:pt idx="2198">
                  <c:v>101.173372</c:v>
                </c:pt>
                <c:pt idx="2199">
                  <c:v>101.1598663</c:v>
                </c:pt>
                <c:pt idx="2200">
                  <c:v>101.23914600000001</c:v>
                </c:pt>
                <c:pt idx="2201">
                  <c:v>101.1710552</c:v>
                </c:pt>
                <c:pt idx="2202">
                  <c:v>101.1728864</c:v>
                </c:pt>
                <c:pt idx="2203">
                  <c:v>101.20516569999999</c:v>
                </c:pt>
                <c:pt idx="2204">
                  <c:v>101.1739487</c:v>
                </c:pt>
                <c:pt idx="2205">
                  <c:v>101.169659</c:v>
                </c:pt>
                <c:pt idx="2206">
                  <c:v>101.1721175</c:v>
                </c:pt>
                <c:pt idx="2207">
                  <c:v>101.1784814</c:v>
                </c:pt>
                <c:pt idx="2208">
                  <c:v>101.1183891</c:v>
                </c:pt>
                <c:pt idx="2209">
                  <c:v>101.1749605</c:v>
                </c:pt>
                <c:pt idx="2210">
                  <c:v>101.1834089</c:v>
                </c:pt>
                <c:pt idx="2211">
                  <c:v>101.1737565</c:v>
                </c:pt>
                <c:pt idx="2212">
                  <c:v>101.176124</c:v>
                </c:pt>
                <c:pt idx="2213">
                  <c:v>101.174576</c:v>
                </c:pt>
                <c:pt idx="2214">
                  <c:v>101.1746772</c:v>
                </c:pt>
                <c:pt idx="2215">
                  <c:v>101.19011759999999</c:v>
                </c:pt>
                <c:pt idx="2216">
                  <c:v>101.17163189999999</c:v>
                </c:pt>
                <c:pt idx="2217">
                  <c:v>101.1751122</c:v>
                </c:pt>
                <c:pt idx="2218">
                  <c:v>101.1739487</c:v>
                </c:pt>
                <c:pt idx="2219">
                  <c:v>101.1296746</c:v>
                </c:pt>
                <c:pt idx="2220">
                  <c:v>101.17327090000001</c:v>
                </c:pt>
                <c:pt idx="2221">
                  <c:v>101.1713486</c:v>
                </c:pt>
                <c:pt idx="2222">
                  <c:v>101.17419150000001</c:v>
                </c:pt>
                <c:pt idx="2223">
                  <c:v>101.1276014</c:v>
                </c:pt>
                <c:pt idx="2224">
                  <c:v>101.173372</c:v>
                </c:pt>
                <c:pt idx="2225">
                  <c:v>101.1668567</c:v>
                </c:pt>
                <c:pt idx="2226">
                  <c:v>101.1743838</c:v>
                </c:pt>
                <c:pt idx="2227">
                  <c:v>101.17110580000001</c:v>
                </c:pt>
                <c:pt idx="2228">
                  <c:v>101.1857261</c:v>
                </c:pt>
                <c:pt idx="2229">
                  <c:v>101.1727953</c:v>
                </c:pt>
                <c:pt idx="2230">
                  <c:v>101.1706202</c:v>
                </c:pt>
                <c:pt idx="2231">
                  <c:v>101.1767917</c:v>
                </c:pt>
                <c:pt idx="2232">
                  <c:v>101.17593170000001</c:v>
                </c:pt>
                <c:pt idx="2233">
                  <c:v>101.1655112</c:v>
                </c:pt>
                <c:pt idx="2234">
                  <c:v>101.1941147</c:v>
                </c:pt>
                <c:pt idx="2235">
                  <c:v>101.17588120000001</c:v>
                </c:pt>
                <c:pt idx="2236">
                  <c:v>101.1739487</c:v>
                </c:pt>
                <c:pt idx="2237">
                  <c:v>101.1847142</c:v>
                </c:pt>
                <c:pt idx="2238">
                  <c:v>101.17342259999999</c:v>
                </c:pt>
                <c:pt idx="2239">
                  <c:v>101.1804645</c:v>
                </c:pt>
                <c:pt idx="2240">
                  <c:v>101.1335277</c:v>
                </c:pt>
                <c:pt idx="2241">
                  <c:v>101.1747682</c:v>
                </c:pt>
                <c:pt idx="2242">
                  <c:v>101.15943129999999</c:v>
                </c:pt>
                <c:pt idx="2243">
                  <c:v>101.1740499</c:v>
                </c:pt>
                <c:pt idx="2244">
                  <c:v>101.1761746</c:v>
                </c:pt>
                <c:pt idx="2245">
                  <c:v>101.17056959999999</c:v>
                </c:pt>
                <c:pt idx="2246">
                  <c:v>101.1737059</c:v>
                </c:pt>
                <c:pt idx="2247">
                  <c:v>101.18581709999999</c:v>
                </c:pt>
                <c:pt idx="2248">
                  <c:v>101.176124</c:v>
                </c:pt>
                <c:pt idx="2249">
                  <c:v>101.1845624</c:v>
                </c:pt>
                <c:pt idx="2250">
                  <c:v>101.2481769</c:v>
                </c:pt>
                <c:pt idx="2251">
                  <c:v>101.1740499</c:v>
                </c:pt>
                <c:pt idx="2252">
                  <c:v>101.1763162</c:v>
                </c:pt>
                <c:pt idx="2253">
                  <c:v>101.17399930000001</c:v>
                </c:pt>
                <c:pt idx="2254">
                  <c:v>101.1797866</c:v>
                </c:pt>
                <c:pt idx="2255">
                  <c:v>101.1793516</c:v>
                </c:pt>
                <c:pt idx="2256">
                  <c:v>101.1735643</c:v>
                </c:pt>
                <c:pt idx="2257">
                  <c:v>101.1633867</c:v>
                </c:pt>
                <c:pt idx="2258">
                  <c:v>101.1737565</c:v>
                </c:pt>
                <c:pt idx="2259">
                  <c:v>101.1545151</c:v>
                </c:pt>
                <c:pt idx="2260">
                  <c:v>101.1742421</c:v>
                </c:pt>
                <c:pt idx="2261">
                  <c:v>101.2200338</c:v>
                </c:pt>
                <c:pt idx="2262">
                  <c:v>101.1736148</c:v>
                </c:pt>
                <c:pt idx="2263">
                  <c:v>101.14824369999999</c:v>
                </c:pt>
                <c:pt idx="2264">
                  <c:v>101.18215429999999</c:v>
                </c:pt>
                <c:pt idx="2265">
                  <c:v>101.1909373</c:v>
                </c:pt>
                <c:pt idx="2266">
                  <c:v>101.1742421</c:v>
                </c:pt>
                <c:pt idx="2267">
                  <c:v>101.2054086</c:v>
                </c:pt>
                <c:pt idx="2268">
                  <c:v>101.1737565</c:v>
                </c:pt>
                <c:pt idx="2269">
                  <c:v>101.1455431</c:v>
                </c:pt>
                <c:pt idx="2270">
                  <c:v>101.16908239999999</c:v>
                </c:pt>
                <c:pt idx="2271">
                  <c:v>101.1677773</c:v>
                </c:pt>
                <c:pt idx="2272">
                  <c:v>101.17486940000001</c:v>
                </c:pt>
                <c:pt idx="2273">
                  <c:v>101.17607340000001</c:v>
                </c:pt>
                <c:pt idx="2274">
                  <c:v>101.18480529999999</c:v>
                </c:pt>
                <c:pt idx="2275">
                  <c:v>101.17492</c:v>
                </c:pt>
                <c:pt idx="2276">
                  <c:v>101.17520330000001</c:v>
                </c:pt>
                <c:pt idx="2277">
                  <c:v>101.1659866</c:v>
                </c:pt>
                <c:pt idx="2278">
                  <c:v>101.1746266</c:v>
                </c:pt>
                <c:pt idx="2279">
                  <c:v>101.16488390000001</c:v>
                </c:pt>
                <c:pt idx="2280">
                  <c:v>101.181618</c:v>
                </c:pt>
                <c:pt idx="2281">
                  <c:v>101.1776619</c:v>
                </c:pt>
                <c:pt idx="2282">
                  <c:v>101.18137520000001</c:v>
                </c:pt>
                <c:pt idx="2283">
                  <c:v>101.1753449</c:v>
                </c:pt>
                <c:pt idx="2284">
                  <c:v>101.16927459999999</c:v>
                </c:pt>
                <c:pt idx="2285">
                  <c:v>101.16295169999999</c:v>
                </c:pt>
                <c:pt idx="2286">
                  <c:v>101.1547983</c:v>
                </c:pt>
                <c:pt idx="2287">
                  <c:v>101.17539549999999</c:v>
                </c:pt>
                <c:pt idx="2288">
                  <c:v>101.080113</c:v>
                </c:pt>
                <c:pt idx="2289">
                  <c:v>101.1737565</c:v>
                </c:pt>
                <c:pt idx="2290">
                  <c:v>101.1478998</c:v>
                </c:pt>
                <c:pt idx="2291">
                  <c:v>101.1729876</c:v>
                </c:pt>
                <c:pt idx="2292">
                  <c:v>101.1991846</c:v>
                </c:pt>
                <c:pt idx="2293">
                  <c:v>101.17342259999999</c:v>
                </c:pt>
                <c:pt idx="2294">
                  <c:v>101.1822049</c:v>
                </c:pt>
                <c:pt idx="2295">
                  <c:v>101.18760810000001</c:v>
                </c:pt>
                <c:pt idx="2296">
                  <c:v>101.1697501</c:v>
                </c:pt>
                <c:pt idx="2297">
                  <c:v>101.1210385</c:v>
                </c:pt>
                <c:pt idx="2298">
                  <c:v>101.1721175</c:v>
                </c:pt>
                <c:pt idx="2299">
                  <c:v>101.17414100000001</c:v>
                </c:pt>
                <c:pt idx="2300">
                  <c:v>101.17303819999999</c:v>
                </c:pt>
                <c:pt idx="2301">
                  <c:v>101.1742927</c:v>
                </c:pt>
                <c:pt idx="2302">
                  <c:v>101.1224845</c:v>
                </c:pt>
                <c:pt idx="2303">
                  <c:v>101.1694162</c:v>
                </c:pt>
                <c:pt idx="2304">
                  <c:v>101.1358437</c:v>
                </c:pt>
                <c:pt idx="2305">
                  <c:v>101.17414100000001</c:v>
                </c:pt>
                <c:pt idx="2306">
                  <c:v>101.2096593</c:v>
                </c:pt>
                <c:pt idx="2307">
                  <c:v>101.17452539999999</c:v>
                </c:pt>
                <c:pt idx="2308">
                  <c:v>101.11202900000001</c:v>
                </c:pt>
                <c:pt idx="2309">
                  <c:v>101.1728864</c:v>
                </c:pt>
                <c:pt idx="2310">
                  <c:v>101.17554730000001</c:v>
                </c:pt>
                <c:pt idx="2311">
                  <c:v>101.17342259999999</c:v>
                </c:pt>
                <c:pt idx="2312">
                  <c:v>101.1706202</c:v>
                </c:pt>
                <c:pt idx="2313">
                  <c:v>101.1645906</c:v>
                </c:pt>
                <c:pt idx="2314">
                  <c:v>101.1742927</c:v>
                </c:pt>
                <c:pt idx="2315">
                  <c:v>101.1482841</c:v>
                </c:pt>
                <c:pt idx="2316">
                  <c:v>101.1738071</c:v>
                </c:pt>
                <c:pt idx="2317">
                  <c:v>101.176559</c:v>
                </c:pt>
                <c:pt idx="2318">
                  <c:v>101.1817192</c:v>
                </c:pt>
                <c:pt idx="2319">
                  <c:v>101.1736148</c:v>
                </c:pt>
                <c:pt idx="2320">
                  <c:v>101.17675130000001</c:v>
                </c:pt>
                <c:pt idx="2321">
                  <c:v>101.1751527</c:v>
                </c:pt>
                <c:pt idx="2322">
                  <c:v>101.1740499</c:v>
                </c:pt>
                <c:pt idx="2323">
                  <c:v>101.1737565</c:v>
                </c:pt>
                <c:pt idx="2324">
                  <c:v>101.16950730000001</c:v>
                </c:pt>
                <c:pt idx="2325">
                  <c:v>101.17255249999999</c:v>
                </c:pt>
                <c:pt idx="2326">
                  <c:v>101.1738981</c:v>
                </c:pt>
                <c:pt idx="2327">
                  <c:v>101.1818608</c:v>
                </c:pt>
                <c:pt idx="2328">
                  <c:v>101.1735137</c:v>
                </c:pt>
                <c:pt idx="2329">
                  <c:v>101.1077824</c:v>
                </c:pt>
                <c:pt idx="2330">
                  <c:v>101.1754461</c:v>
                </c:pt>
                <c:pt idx="2331">
                  <c:v>101.1397071</c:v>
                </c:pt>
                <c:pt idx="2332">
                  <c:v>101.1738981</c:v>
                </c:pt>
                <c:pt idx="2333">
                  <c:v>101.1720163</c:v>
                </c:pt>
                <c:pt idx="2334">
                  <c:v>101.205945</c:v>
                </c:pt>
                <c:pt idx="2335">
                  <c:v>101.17433320000001</c:v>
                </c:pt>
                <c:pt idx="2336">
                  <c:v>101.1697096</c:v>
                </c:pt>
                <c:pt idx="2337">
                  <c:v>101.17640729999999</c:v>
                </c:pt>
                <c:pt idx="2338">
                  <c:v>101.1721175</c:v>
                </c:pt>
                <c:pt idx="2339">
                  <c:v>101.1636295</c:v>
                </c:pt>
                <c:pt idx="2340">
                  <c:v>101.2355318</c:v>
                </c:pt>
                <c:pt idx="2341">
                  <c:v>101.17346310000001</c:v>
                </c:pt>
                <c:pt idx="2342">
                  <c:v>101.1754967</c:v>
                </c:pt>
                <c:pt idx="2343">
                  <c:v>101.176215</c:v>
                </c:pt>
                <c:pt idx="2344">
                  <c:v>101.1742421</c:v>
                </c:pt>
                <c:pt idx="2345">
                  <c:v>101.1804645</c:v>
                </c:pt>
                <c:pt idx="2346">
                  <c:v>101.1739487</c:v>
                </c:pt>
                <c:pt idx="2347">
                  <c:v>101.1787748</c:v>
                </c:pt>
                <c:pt idx="2348">
                  <c:v>101.2421427</c:v>
                </c:pt>
                <c:pt idx="2349">
                  <c:v>101.1756889</c:v>
                </c:pt>
                <c:pt idx="2350">
                  <c:v>101.1853314</c:v>
                </c:pt>
                <c:pt idx="2351">
                  <c:v>101.1783904</c:v>
                </c:pt>
                <c:pt idx="2352">
                  <c:v>101.2322923</c:v>
                </c:pt>
                <c:pt idx="2353">
                  <c:v>101.174576</c:v>
                </c:pt>
                <c:pt idx="2354">
                  <c:v>101.17323039999999</c:v>
                </c:pt>
                <c:pt idx="2355">
                  <c:v>101.17303819999999</c:v>
                </c:pt>
                <c:pt idx="2356">
                  <c:v>101.1742927</c:v>
                </c:pt>
                <c:pt idx="2357">
                  <c:v>101.174576</c:v>
                </c:pt>
                <c:pt idx="2358">
                  <c:v>101.17501110000001</c:v>
                </c:pt>
                <c:pt idx="2359">
                  <c:v>101.1701345</c:v>
                </c:pt>
                <c:pt idx="2360">
                  <c:v>101.18611060000001</c:v>
                </c:pt>
                <c:pt idx="2361">
                  <c:v>101.17312920000001</c:v>
                </c:pt>
                <c:pt idx="2362">
                  <c:v>101.17168239999999</c:v>
                </c:pt>
                <c:pt idx="2363">
                  <c:v>101.17554730000001</c:v>
                </c:pt>
                <c:pt idx="2364">
                  <c:v>101.17520330000001</c:v>
                </c:pt>
                <c:pt idx="2365">
                  <c:v>101.1114425</c:v>
                </c:pt>
                <c:pt idx="2366">
                  <c:v>101.1671501</c:v>
                </c:pt>
                <c:pt idx="2367">
                  <c:v>101.2038197</c:v>
                </c:pt>
                <c:pt idx="2368">
                  <c:v>101.17452539999999</c:v>
                </c:pt>
                <c:pt idx="2369">
                  <c:v>101.13927219999999</c:v>
                </c:pt>
                <c:pt idx="2370">
                  <c:v>101.17433320000001</c:v>
                </c:pt>
                <c:pt idx="2371">
                  <c:v>101.16314389999999</c:v>
                </c:pt>
                <c:pt idx="2372">
                  <c:v>101.17323039999999</c:v>
                </c:pt>
                <c:pt idx="2373">
                  <c:v>101.1966243</c:v>
                </c:pt>
                <c:pt idx="2374">
                  <c:v>101.1746266</c:v>
                </c:pt>
                <c:pt idx="2375">
                  <c:v>101.223607</c:v>
                </c:pt>
                <c:pt idx="2376">
                  <c:v>101.1727953</c:v>
                </c:pt>
                <c:pt idx="2377">
                  <c:v>101.1778541</c:v>
                </c:pt>
                <c:pt idx="2378">
                  <c:v>101.1697096</c:v>
                </c:pt>
                <c:pt idx="2379">
                  <c:v>101.1724109</c:v>
                </c:pt>
                <c:pt idx="2380">
                  <c:v>101.2592844</c:v>
                </c:pt>
                <c:pt idx="2381">
                  <c:v>101.17588120000001</c:v>
                </c:pt>
                <c:pt idx="2382">
                  <c:v>101.17452539999999</c:v>
                </c:pt>
                <c:pt idx="2383">
                  <c:v>101.17236029999999</c:v>
                </c:pt>
                <c:pt idx="2384">
                  <c:v>101.17303819999999</c:v>
                </c:pt>
                <c:pt idx="2385">
                  <c:v>101.1768929</c:v>
                </c:pt>
                <c:pt idx="2386">
                  <c:v>101.15056</c:v>
                </c:pt>
                <c:pt idx="2387">
                  <c:v>101.1739487</c:v>
                </c:pt>
                <c:pt idx="2388">
                  <c:v>101.1848559</c:v>
                </c:pt>
                <c:pt idx="2389">
                  <c:v>101.1747682</c:v>
                </c:pt>
                <c:pt idx="2390">
                  <c:v>101.2154993</c:v>
                </c:pt>
                <c:pt idx="2391">
                  <c:v>101.1836012</c:v>
                </c:pt>
                <c:pt idx="2392">
                  <c:v>101.1743838</c:v>
                </c:pt>
                <c:pt idx="2393">
                  <c:v>101.17433320000001</c:v>
                </c:pt>
                <c:pt idx="2394">
                  <c:v>101.17433320000001</c:v>
                </c:pt>
                <c:pt idx="2395">
                  <c:v>101.131505</c:v>
                </c:pt>
                <c:pt idx="2396">
                  <c:v>101.17471759999999</c:v>
                </c:pt>
                <c:pt idx="2397">
                  <c:v>101.18431959999999</c:v>
                </c:pt>
                <c:pt idx="2398">
                  <c:v>101.174576</c:v>
                </c:pt>
                <c:pt idx="2399">
                  <c:v>101.1825388</c:v>
                </c:pt>
                <c:pt idx="2400">
                  <c:v>101.1633867</c:v>
                </c:pt>
                <c:pt idx="2401">
                  <c:v>101.19947809999999</c:v>
                </c:pt>
                <c:pt idx="2402">
                  <c:v>101.17303819999999</c:v>
                </c:pt>
                <c:pt idx="2403">
                  <c:v>101.17578</c:v>
                </c:pt>
                <c:pt idx="2404">
                  <c:v>101.1585108</c:v>
                </c:pt>
                <c:pt idx="2405">
                  <c:v>101.1754967</c:v>
                </c:pt>
                <c:pt idx="2406">
                  <c:v>101.15561769999999</c:v>
                </c:pt>
                <c:pt idx="2407">
                  <c:v>101.17414100000001</c:v>
                </c:pt>
                <c:pt idx="2408">
                  <c:v>101.1980715</c:v>
                </c:pt>
                <c:pt idx="2409">
                  <c:v>101.1739487</c:v>
                </c:pt>
                <c:pt idx="2410">
                  <c:v>101.13927219999999</c:v>
                </c:pt>
                <c:pt idx="2411">
                  <c:v>101.17433320000001</c:v>
                </c:pt>
                <c:pt idx="2412">
                  <c:v>101.1726942</c:v>
                </c:pt>
                <c:pt idx="2413">
                  <c:v>101.1776619</c:v>
                </c:pt>
                <c:pt idx="2414">
                  <c:v>101.1845118</c:v>
                </c:pt>
                <c:pt idx="2415">
                  <c:v>101.2132726</c:v>
                </c:pt>
                <c:pt idx="2416">
                  <c:v>101.1720163</c:v>
                </c:pt>
                <c:pt idx="2417">
                  <c:v>101.1727953</c:v>
                </c:pt>
                <c:pt idx="2418">
                  <c:v>101.17414100000001</c:v>
                </c:pt>
                <c:pt idx="2419">
                  <c:v>101.18215429999999</c:v>
                </c:pt>
                <c:pt idx="2420">
                  <c:v>101.1761746</c:v>
                </c:pt>
                <c:pt idx="2421">
                  <c:v>101.17607340000001</c:v>
                </c:pt>
                <c:pt idx="2422">
                  <c:v>101.1443799</c:v>
                </c:pt>
                <c:pt idx="2423">
                  <c:v>101.17471759999999</c:v>
                </c:pt>
                <c:pt idx="2424">
                  <c:v>101.1711564</c:v>
                </c:pt>
                <c:pt idx="2425">
                  <c:v>101.1742927</c:v>
                </c:pt>
                <c:pt idx="2426">
                  <c:v>101.1855338</c:v>
                </c:pt>
                <c:pt idx="2427">
                  <c:v>101.1738981</c:v>
                </c:pt>
                <c:pt idx="2428">
                  <c:v>101.18678850000001</c:v>
                </c:pt>
                <c:pt idx="2429">
                  <c:v>101.2536343</c:v>
                </c:pt>
                <c:pt idx="2430">
                  <c:v>101.17419150000001</c:v>
                </c:pt>
                <c:pt idx="2431">
                  <c:v>101.20613729999999</c:v>
                </c:pt>
                <c:pt idx="2432">
                  <c:v>101.1754967</c:v>
                </c:pt>
                <c:pt idx="2433">
                  <c:v>101.1736148</c:v>
                </c:pt>
                <c:pt idx="2434">
                  <c:v>101.171733</c:v>
                </c:pt>
                <c:pt idx="2435">
                  <c:v>101.1726436</c:v>
                </c:pt>
                <c:pt idx="2436">
                  <c:v>101.1720163</c:v>
                </c:pt>
                <c:pt idx="2437">
                  <c:v>101.17452539999999</c:v>
                </c:pt>
                <c:pt idx="2438">
                  <c:v>101.16295169999999</c:v>
                </c:pt>
                <c:pt idx="2439">
                  <c:v>101.1740499</c:v>
                </c:pt>
                <c:pt idx="2440">
                  <c:v>101.174576</c:v>
                </c:pt>
                <c:pt idx="2441">
                  <c:v>101.17471759999999</c:v>
                </c:pt>
                <c:pt idx="2442">
                  <c:v>101.17399930000001</c:v>
                </c:pt>
                <c:pt idx="2443">
                  <c:v>101.14650399999999</c:v>
                </c:pt>
                <c:pt idx="2444">
                  <c:v>101.176124</c:v>
                </c:pt>
                <c:pt idx="2445">
                  <c:v>101.1794527</c:v>
                </c:pt>
                <c:pt idx="2446">
                  <c:v>101.1738981</c:v>
                </c:pt>
                <c:pt idx="2447">
                  <c:v>101.1746266</c:v>
                </c:pt>
                <c:pt idx="2448">
                  <c:v>101.13927219999999</c:v>
                </c:pt>
                <c:pt idx="2449">
                  <c:v>101.17414100000001</c:v>
                </c:pt>
                <c:pt idx="2450">
                  <c:v>101.18137520000001</c:v>
                </c:pt>
                <c:pt idx="2451">
                  <c:v>101.1710046</c:v>
                </c:pt>
                <c:pt idx="2452">
                  <c:v>101.1519053</c:v>
                </c:pt>
                <c:pt idx="2453">
                  <c:v>101.1699423</c:v>
                </c:pt>
                <c:pt idx="2454">
                  <c:v>101.18302439999999</c:v>
                </c:pt>
                <c:pt idx="2455">
                  <c:v>101.1746772</c:v>
                </c:pt>
                <c:pt idx="2456">
                  <c:v>101.1768423</c:v>
                </c:pt>
                <c:pt idx="2457">
                  <c:v>101.17399930000001</c:v>
                </c:pt>
                <c:pt idx="2458">
                  <c:v>101.1668567</c:v>
                </c:pt>
                <c:pt idx="2459">
                  <c:v>101.17539549999999</c:v>
                </c:pt>
                <c:pt idx="2460">
                  <c:v>101.1840363</c:v>
                </c:pt>
                <c:pt idx="2461">
                  <c:v>101.17520330000001</c:v>
                </c:pt>
                <c:pt idx="2462">
                  <c:v>101.16101949999999</c:v>
                </c:pt>
                <c:pt idx="2463">
                  <c:v>101.1742421</c:v>
                </c:pt>
                <c:pt idx="2464">
                  <c:v>101.16782790000001</c:v>
                </c:pt>
                <c:pt idx="2465">
                  <c:v>101.18499749999999</c:v>
                </c:pt>
                <c:pt idx="2466">
                  <c:v>101.1730786</c:v>
                </c:pt>
                <c:pt idx="2467">
                  <c:v>101.1811424</c:v>
                </c:pt>
                <c:pt idx="2468">
                  <c:v>101.1460184</c:v>
                </c:pt>
                <c:pt idx="2469">
                  <c:v>101.17593170000001</c:v>
                </c:pt>
                <c:pt idx="2470">
                  <c:v>101.1775202</c:v>
                </c:pt>
                <c:pt idx="2471">
                  <c:v>101.15547599999999</c:v>
                </c:pt>
                <c:pt idx="2472">
                  <c:v>101.1668061</c:v>
                </c:pt>
                <c:pt idx="2473">
                  <c:v>101.1747682</c:v>
                </c:pt>
                <c:pt idx="2474">
                  <c:v>101.1818102</c:v>
                </c:pt>
                <c:pt idx="2475">
                  <c:v>101.20136050000001</c:v>
                </c:pt>
                <c:pt idx="2476">
                  <c:v>101.1924248</c:v>
                </c:pt>
                <c:pt idx="2477">
                  <c:v>101.16454</c:v>
                </c:pt>
                <c:pt idx="2478">
                  <c:v>101.1203711</c:v>
                </c:pt>
                <c:pt idx="2479">
                  <c:v>101.1728358</c:v>
                </c:pt>
                <c:pt idx="2480">
                  <c:v>101.1744849</c:v>
                </c:pt>
                <c:pt idx="2481">
                  <c:v>101.1822959</c:v>
                </c:pt>
                <c:pt idx="2482">
                  <c:v>101.17346310000001</c:v>
                </c:pt>
                <c:pt idx="2483">
                  <c:v>101.1950356</c:v>
                </c:pt>
                <c:pt idx="2484">
                  <c:v>101.1783398</c:v>
                </c:pt>
                <c:pt idx="2485">
                  <c:v>101.1819114</c:v>
                </c:pt>
                <c:pt idx="2486">
                  <c:v>101.1681617</c:v>
                </c:pt>
                <c:pt idx="2487">
                  <c:v>101.17506160000001</c:v>
                </c:pt>
                <c:pt idx="2488">
                  <c:v>101.1690318</c:v>
                </c:pt>
                <c:pt idx="2489">
                  <c:v>101.24151500000001</c:v>
                </c:pt>
                <c:pt idx="2490">
                  <c:v>101.1787242</c:v>
                </c:pt>
                <c:pt idx="2491">
                  <c:v>101.17626559999999</c:v>
                </c:pt>
                <c:pt idx="2492">
                  <c:v>101.1836012</c:v>
                </c:pt>
                <c:pt idx="2493">
                  <c:v>101.2474074</c:v>
                </c:pt>
                <c:pt idx="2494">
                  <c:v>101.1740904</c:v>
                </c:pt>
                <c:pt idx="2495">
                  <c:v>101.1779047</c:v>
                </c:pt>
                <c:pt idx="2496">
                  <c:v>101.1726942</c:v>
                </c:pt>
                <c:pt idx="2497">
                  <c:v>101.1755878</c:v>
                </c:pt>
                <c:pt idx="2498">
                  <c:v>101.1753449</c:v>
                </c:pt>
                <c:pt idx="2499">
                  <c:v>101.1730786</c:v>
                </c:pt>
                <c:pt idx="2500">
                  <c:v>101.1728864</c:v>
                </c:pt>
                <c:pt idx="2501">
                  <c:v>101.19508620000001</c:v>
                </c:pt>
                <c:pt idx="2502">
                  <c:v>101.16888</c:v>
                </c:pt>
                <c:pt idx="2503">
                  <c:v>101.1717836</c:v>
                </c:pt>
                <c:pt idx="2504">
                  <c:v>101.1727448</c:v>
                </c:pt>
                <c:pt idx="2505">
                  <c:v>101.1560526</c:v>
                </c:pt>
                <c:pt idx="2506">
                  <c:v>101.1509848</c:v>
                </c:pt>
                <c:pt idx="2507">
                  <c:v>101.17539549999999</c:v>
                </c:pt>
                <c:pt idx="2508">
                  <c:v>101.1766501</c:v>
                </c:pt>
                <c:pt idx="2509">
                  <c:v>101.2139001</c:v>
                </c:pt>
                <c:pt idx="2510">
                  <c:v>101.17163189999999</c:v>
                </c:pt>
                <c:pt idx="2511">
                  <c:v>101.1743838</c:v>
                </c:pt>
                <c:pt idx="2512">
                  <c:v>101.1601495</c:v>
                </c:pt>
                <c:pt idx="2513">
                  <c:v>101.2142948</c:v>
                </c:pt>
                <c:pt idx="2514">
                  <c:v>101.1720163</c:v>
                </c:pt>
                <c:pt idx="2515">
                  <c:v>101.1763162</c:v>
                </c:pt>
                <c:pt idx="2516">
                  <c:v>101.1549399</c:v>
                </c:pt>
                <c:pt idx="2517">
                  <c:v>101.1753045</c:v>
                </c:pt>
                <c:pt idx="2518">
                  <c:v>101.17588120000001</c:v>
                </c:pt>
                <c:pt idx="2519">
                  <c:v>101.1619401</c:v>
                </c:pt>
                <c:pt idx="2520">
                  <c:v>101.17312920000001</c:v>
                </c:pt>
                <c:pt idx="2521">
                  <c:v>101.1438034</c:v>
                </c:pt>
                <c:pt idx="2522">
                  <c:v>101.18065679999999</c:v>
                </c:pt>
                <c:pt idx="2523">
                  <c:v>101.172937</c:v>
                </c:pt>
                <c:pt idx="2524">
                  <c:v>101.1780969</c:v>
                </c:pt>
                <c:pt idx="2525">
                  <c:v>101.17593170000001</c:v>
                </c:pt>
                <c:pt idx="2526">
                  <c:v>101.177419</c:v>
                </c:pt>
                <c:pt idx="2527">
                  <c:v>101.17727739999999</c:v>
                </c:pt>
                <c:pt idx="2528">
                  <c:v>101.16950730000001</c:v>
                </c:pt>
                <c:pt idx="2529">
                  <c:v>101.1735643</c:v>
                </c:pt>
                <c:pt idx="2530">
                  <c:v>101.1555266</c:v>
                </c:pt>
                <c:pt idx="2531">
                  <c:v>101.17323039999999</c:v>
                </c:pt>
                <c:pt idx="2532">
                  <c:v>101.1705291</c:v>
                </c:pt>
                <c:pt idx="2533">
                  <c:v>101.17332140000001</c:v>
                </c:pt>
                <c:pt idx="2534">
                  <c:v>101.17452539999999</c:v>
                </c:pt>
                <c:pt idx="2535">
                  <c:v>101.1703773</c:v>
                </c:pt>
                <c:pt idx="2536">
                  <c:v>101.1738981</c:v>
                </c:pt>
                <c:pt idx="2537">
                  <c:v>101.17042790000001</c:v>
                </c:pt>
                <c:pt idx="2538">
                  <c:v>101.108935</c:v>
                </c:pt>
                <c:pt idx="2539">
                  <c:v>101.17539549999999</c:v>
                </c:pt>
                <c:pt idx="2540">
                  <c:v>101.18032289999999</c:v>
                </c:pt>
                <c:pt idx="2541">
                  <c:v>101.1756889</c:v>
                </c:pt>
                <c:pt idx="2542">
                  <c:v>101.1703773</c:v>
                </c:pt>
                <c:pt idx="2543">
                  <c:v>101.17312920000001</c:v>
                </c:pt>
                <c:pt idx="2544">
                  <c:v>101.1740904</c:v>
                </c:pt>
                <c:pt idx="2545">
                  <c:v>101.17452539999999</c:v>
                </c:pt>
                <c:pt idx="2546">
                  <c:v>101.17163189999999</c:v>
                </c:pt>
                <c:pt idx="2547">
                  <c:v>101.173372</c:v>
                </c:pt>
                <c:pt idx="2548">
                  <c:v>101.173372</c:v>
                </c:pt>
                <c:pt idx="2549">
                  <c:v>101.17433320000001</c:v>
                </c:pt>
                <c:pt idx="2550">
                  <c:v>101.1756383</c:v>
                </c:pt>
                <c:pt idx="2551">
                  <c:v>101.17588120000001</c:v>
                </c:pt>
                <c:pt idx="2552">
                  <c:v>101.17578</c:v>
                </c:pt>
                <c:pt idx="2553">
                  <c:v>101.1746772</c:v>
                </c:pt>
                <c:pt idx="2554">
                  <c:v>101.15667980000001</c:v>
                </c:pt>
                <c:pt idx="2555">
                  <c:v>101.1737059</c:v>
                </c:pt>
                <c:pt idx="2556">
                  <c:v>101.1752539</c:v>
                </c:pt>
                <c:pt idx="2557">
                  <c:v>101.1761746</c:v>
                </c:pt>
                <c:pt idx="2558">
                  <c:v>101.17129799999999</c:v>
                </c:pt>
                <c:pt idx="2559">
                  <c:v>101.1499329</c:v>
                </c:pt>
                <c:pt idx="2560">
                  <c:v>101.1482841</c:v>
                </c:pt>
                <c:pt idx="2561">
                  <c:v>101.178876</c:v>
                </c:pt>
                <c:pt idx="2562">
                  <c:v>101.1737565</c:v>
                </c:pt>
                <c:pt idx="2563">
                  <c:v>101.1818608</c:v>
                </c:pt>
                <c:pt idx="2564">
                  <c:v>101.173372</c:v>
                </c:pt>
                <c:pt idx="2565">
                  <c:v>101.17149019999999</c:v>
                </c:pt>
                <c:pt idx="2566">
                  <c:v>101.187173</c:v>
                </c:pt>
                <c:pt idx="2567">
                  <c:v>101.1955213</c:v>
                </c:pt>
                <c:pt idx="2568">
                  <c:v>101.17327090000001</c:v>
                </c:pt>
                <c:pt idx="2569">
                  <c:v>101.1717836</c:v>
                </c:pt>
                <c:pt idx="2570">
                  <c:v>101.1488202</c:v>
                </c:pt>
                <c:pt idx="2571">
                  <c:v>101.1603923</c:v>
                </c:pt>
                <c:pt idx="2572">
                  <c:v>101.1905426</c:v>
                </c:pt>
                <c:pt idx="2573">
                  <c:v>101.1706707</c:v>
                </c:pt>
                <c:pt idx="2574">
                  <c:v>101.1760228</c:v>
                </c:pt>
                <c:pt idx="2575">
                  <c:v>101.1698007</c:v>
                </c:pt>
                <c:pt idx="2576">
                  <c:v>101.1728358</c:v>
                </c:pt>
                <c:pt idx="2577">
                  <c:v>101.2066635</c:v>
                </c:pt>
                <c:pt idx="2578">
                  <c:v>101.1756383</c:v>
                </c:pt>
                <c:pt idx="2579">
                  <c:v>101.1766501</c:v>
                </c:pt>
                <c:pt idx="2580">
                  <c:v>101.1751527</c:v>
                </c:pt>
                <c:pt idx="2581">
                  <c:v>101.1598157</c:v>
                </c:pt>
                <c:pt idx="2582">
                  <c:v>101.1736654</c:v>
                </c:pt>
                <c:pt idx="2583">
                  <c:v>101.1919998</c:v>
                </c:pt>
                <c:pt idx="2584">
                  <c:v>101.1743838</c:v>
                </c:pt>
                <c:pt idx="2585">
                  <c:v>101.0708544</c:v>
                </c:pt>
                <c:pt idx="2586">
                  <c:v>101.1754461</c:v>
                </c:pt>
                <c:pt idx="2587">
                  <c:v>101.16429719999999</c:v>
                </c:pt>
                <c:pt idx="2588">
                  <c:v>101.17433320000001</c:v>
                </c:pt>
                <c:pt idx="2589">
                  <c:v>101.22882009999999</c:v>
                </c:pt>
                <c:pt idx="2590">
                  <c:v>101.1736654</c:v>
                </c:pt>
                <c:pt idx="2591">
                  <c:v>101.2168454</c:v>
                </c:pt>
                <c:pt idx="2592">
                  <c:v>101.16391280000001</c:v>
                </c:pt>
                <c:pt idx="2593">
                  <c:v>101.1443293</c:v>
                </c:pt>
                <c:pt idx="2594">
                  <c:v>101.1737565</c:v>
                </c:pt>
                <c:pt idx="2595">
                  <c:v>101.1798878</c:v>
                </c:pt>
                <c:pt idx="2596">
                  <c:v>101.1739487</c:v>
                </c:pt>
                <c:pt idx="2597">
                  <c:v>101.17727739999999</c:v>
                </c:pt>
                <c:pt idx="2598">
                  <c:v>101.1752539</c:v>
                </c:pt>
                <c:pt idx="2599">
                  <c:v>101.17593170000001</c:v>
                </c:pt>
                <c:pt idx="2600">
                  <c:v>101.173372</c:v>
                </c:pt>
                <c:pt idx="2601">
                  <c:v>101.1738981</c:v>
                </c:pt>
                <c:pt idx="2602">
                  <c:v>101.1770346</c:v>
                </c:pt>
                <c:pt idx="2603">
                  <c:v>101.17492</c:v>
                </c:pt>
                <c:pt idx="2604">
                  <c:v>101.1744344</c:v>
                </c:pt>
                <c:pt idx="2605">
                  <c:v>101.1742421</c:v>
                </c:pt>
                <c:pt idx="2606">
                  <c:v>101.17520330000001</c:v>
                </c:pt>
                <c:pt idx="2607">
                  <c:v>101.1736654</c:v>
                </c:pt>
                <c:pt idx="2608">
                  <c:v>101.18365180000001</c:v>
                </c:pt>
                <c:pt idx="2609">
                  <c:v>101.1736654</c:v>
                </c:pt>
                <c:pt idx="2610">
                  <c:v>101.178876</c:v>
                </c:pt>
                <c:pt idx="2611">
                  <c:v>101.1691228</c:v>
                </c:pt>
                <c:pt idx="2612">
                  <c:v>101.1720669</c:v>
                </c:pt>
                <c:pt idx="2613">
                  <c:v>101.1876992</c:v>
                </c:pt>
                <c:pt idx="2614">
                  <c:v>101.1867379</c:v>
                </c:pt>
                <c:pt idx="2615">
                  <c:v>101.1902087</c:v>
                </c:pt>
                <c:pt idx="2616">
                  <c:v>101.17332140000001</c:v>
                </c:pt>
                <c:pt idx="2617">
                  <c:v>101.1709135</c:v>
                </c:pt>
                <c:pt idx="2618">
                  <c:v>101.1743838</c:v>
                </c:pt>
                <c:pt idx="2619">
                  <c:v>101.174576</c:v>
                </c:pt>
                <c:pt idx="2620">
                  <c:v>101.1735137</c:v>
                </c:pt>
                <c:pt idx="2621">
                  <c:v>101.1898242</c:v>
                </c:pt>
                <c:pt idx="2622">
                  <c:v>101.1747682</c:v>
                </c:pt>
                <c:pt idx="2623">
                  <c:v>101.17746959999999</c:v>
                </c:pt>
                <c:pt idx="2624">
                  <c:v>101.17588120000001</c:v>
                </c:pt>
                <c:pt idx="2625">
                  <c:v>101.1749605</c:v>
                </c:pt>
                <c:pt idx="2626">
                  <c:v>101.1901581</c:v>
                </c:pt>
                <c:pt idx="2627">
                  <c:v>101.21578270000001</c:v>
                </c:pt>
                <c:pt idx="2628">
                  <c:v>101.1758306</c:v>
                </c:pt>
                <c:pt idx="2629">
                  <c:v>101.1763668</c:v>
                </c:pt>
                <c:pt idx="2630">
                  <c:v>101.17471759999999</c:v>
                </c:pt>
                <c:pt idx="2631">
                  <c:v>101.27425169999999</c:v>
                </c:pt>
                <c:pt idx="2632">
                  <c:v>101.1744344</c:v>
                </c:pt>
                <c:pt idx="2633">
                  <c:v>101.1402331</c:v>
                </c:pt>
                <c:pt idx="2634">
                  <c:v>101.17554730000001</c:v>
                </c:pt>
                <c:pt idx="2635">
                  <c:v>101.1695579</c:v>
                </c:pt>
                <c:pt idx="2636">
                  <c:v>101.0989156</c:v>
                </c:pt>
                <c:pt idx="2637">
                  <c:v>101.17452539999999</c:v>
                </c:pt>
                <c:pt idx="2638">
                  <c:v>101.1739487</c:v>
                </c:pt>
                <c:pt idx="2639">
                  <c:v>101.2051252</c:v>
                </c:pt>
                <c:pt idx="2640">
                  <c:v>101.17096410000001</c:v>
                </c:pt>
                <c:pt idx="2641">
                  <c:v>101.16540999999999</c:v>
                </c:pt>
                <c:pt idx="2642">
                  <c:v>101.1176206</c:v>
                </c:pt>
                <c:pt idx="2643">
                  <c:v>101.1740904</c:v>
                </c:pt>
                <c:pt idx="2644">
                  <c:v>101.1811424</c:v>
                </c:pt>
                <c:pt idx="2645">
                  <c:v>101.2275649</c:v>
                </c:pt>
                <c:pt idx="2646">
                  <c:v>101.17626559999999</c:v>
                </c:pt>
                <c:pt idx="2647">
                  <c:v>101.1777125</c:v>
                </c:pt>
                <c:pt idx="2648">
                  <c:v>101.16256730000001</c:v>
                </c:pt>
                <c:pt idx="2649">
                  <c:v>101.1742927</c:v>
                </c:pt>
                <c:pt idx="2650">
                  <c:v>101.1584197</c:v>
                </c:pt>
                <c:pt idx="2651">
                  <c:v>101.1735643</c:v>
                </c:pt>
                <c:pt idx="2652">
                  <c:v>101.1767007</c:v>
                </c:pt>
                <c:pt idx="2653">
                  <c:v>101.1840363</c:v>
                </c:pt>
                <c:pt idx="2654">
                  <c:v>101.1837934</c:v>
                </c:pt>
                <c:pt idx="2655">
                  <c:v>101.18581709999999</c:v>
                </c:pt>
                <c:pt idx="2656">
                  <c:v>101.1737565</c:v>
                </c:pt>
                <c:pt idx="2657">
                  <c:v>101.1766501</c:v>
                </c:pt>
                <c:pt idx="2658">
                  <c:v>101.17506160000001</c:v>
                </c:pt>
                <c:pt idx="2659">
                  <c:v>101.18032289999999</c:v>
                </c:pt>
                <c:pt idx="2660">
                  <c:v>101.1749605</c:v>
                </c:pt>
                <c:pt idx="2661">
                  <c:v>101.1663812</c:v>
                </c:pt>
                <c:pt idx="2662">
                  <c:v>101.1978792</c:v>
                </c:pt>
                <c:pt idx="2663">
                  <c:v>101.1863939</c:v>
                </c:pt>
                <c:pt idx="2664">
                  <c:v>101.17506160000001</c:v>
                </c:pt>
                <c:pt idx="2665">
                  <c:v>101.1731798</c:v>
                </c:pt>
                <c:pt idx="2666">
                  <c:v>101.1746266</c:v>
                </c:pt>
                <c:pt idx="2667">
                  <c:v>101.1588952</c:v>
                </c:pt>
                <c:pt idx="2668">
                  <c:v>101.1737565</c:v>
                </c:pt>
                <c:pt idx="2669">
                  <c:v>101.17492</c:v>
                </c:pt>
                <c:pt idx="2670">
                  <c:v>101.1754461</c:v>
                </c:pt>
                <c:pt idx="2671">
                  <c:v>101.2014009</c:v>
                </c:pt>
                <c:pt idx="2672">
                  <c:v>101.18867059999999</c:v>
                </c:pt>
                <c:pt idx="2673">
                  <c:v>101.173372</c:v>
                </c:pt>
                <c:pt idx="2674">
                  <c:v>101.17419150000001</c:v>
                </c:pt>
                <c:pt idx="2675">
                  <c:v>101.1753449</c:v>
                </c:pt>
                <c:pt idx="2676">
                  <c:v>101.1803634</c:v>
                </c:pt>
                <c:pt idx="2677">
                  <c:v>101.1751122</c:v>
                </c:pt>
                <c:pt idx="2678">
                  <c:v>101.1735643</c:v>
                </c:pt>
                <c:pt idx="2679">
                  <c:v>101.1754967</c:v>
                </c:pt>
                <c:pt idx="2680">
                  <c:v>101.1760228</c:v>
                </c:pt>
                <c:pt idx="2681">
                  <c:v>101.1746266</c:v>
                </c:pt>
                <c:pt idx="2682">
                  <c:v>101.1738071</c:v>
                </c:pt>
                <c:pt idx="2683">
                  <c:v>101.17414100000001</c:v>
                </c:pt>
                <c:pt idx="2684">
                  <c:v>101.1574992</c:v>
                </c:pt>
                <c:pt idx="2685">
                  <c:v>101.2297818</c:v>
                </c:pt>
                <c:pt idx="2686">
                  <c:v>101.17492</c:v>
                </c:pt>
                <c:pt idx="2687">
                  <c:v>101.2484199</c:v>
                </c:pt>
                <c:pt idx="2688">
                  <c:v>101.17323039999999</c:v>
                </c:pt>
                <c:pt idx="2689">
                  <c:v>101.1216654</c:v>
                </c:pt>
                <c:pt idx="2690">
                  <c:v>101.17399930000001</c:v>
                </c:pt>
                <c:pt idx="2691">
                  <c:v>101.1666645</c:v>
                </c:pt>
                <c:pt idx="2692">
                  <c:v>101.1746772</c:v>
                </c:pt>
                <c:pt idx="2693">
                  <c:v>101.1363291</c:v>
                </c:pt>
                <c:pt idx="2694">
                  <c:v>101.17419150000001</c:v>
                </c:pt>
                <c:pt idx="2695">
                  <c:v>101.1724514</c:v>
                </c:pt>
                <c:pt idx="2696">
                  <c:v>101.1744849</c:v>
                </c:pt>
                <c:pt idx="2697">
                  <c:v>101.2500095</c:v>
                </c:pt>
                <c:pt idx="2698">
                  <c:v>101.1721175</c:v>
                </c:pt>
                <c:pt idx="2699">
                  <c:v>101.1742421</c:v>
                </c:pt>
                <c:pt idx="2700">
                  <c:v>101.17727739999999</c:v>
                </c:pt>
                <c:pt idx="2701">
                  <c:v>101.16203109999999</c:v>
                </c:pt>
                <c:pt idx="2702">
                  <c:v>101.1719253</c:v>
                </c:pt>
                <c:pt idx="2703">
                  <c:v>101.1713486</c:v>
                </c:pt>
                <c:pt idx="2704">
                  <c:v>101.1600079</c:v>
                </c:pt>
                <c:pt idx="2705">
                  <c:v>101.1506005</c:v>
                </c:pt>
                <c:pt idx="2706">
                  <c:v>101.1769941</c:v>
                </c:pt>
                <c:pt idx="2707">
                  <c:v>101.1455431</c:v>
                </c:pt>
                <c:pt idx="2708">
                  <c:v>101.17795529999999</c:v>
                </c:pt>
                <c:pt idx="2709">
                  <c:v>101.1694668</c:v>
                </c:pt>
                <c:pt idx="2710">
                  <c:v>101.17096410000001</c:v>
                </c:pt>
                <c:pt idx="2711">
                  <c:v>101.176215</c:v>
                </c:pt>
                <c:pt idx="2712">
                  <c:v>101.1274093</c:v>
                </c:pt>
                <c:pt idx="2713">
                  <c:v>101.177419</c:v>
                </c:pt>
                <c:pt idx="2714">
                  <c:v>101.1827816</c:v>
                </c:pt>
                <c:pt idx="2715">
                  <c:v>101.16782790000001</c:v>
                </c:pt>
                <c:pt idx="2716">
                  <c:v>101.1603417</c:v>
                </c:pt>
                <c:pt idx="2717">
                  <c:v>101.1749605</c:v>
                </c:pt>
                <c:pt idx="2718">
                  <c:v>101.174576</c:v>
                </c:pt>
                <c:pt idx="2719">
                  <c:v>101.1729876</c:v>
                </c:pt>
                <c:pt idx="2720">
                  <c:v>101.1686473</c:v>
                </c:pt>
                <c:pt idx="2721">
                  <c:v>101.17419150000001</c:v>
                </c:pt>
                <c:pt idx="2722">
                  <c:v>101.1706202</c:v>
                </c:pt>
                <c:pt idx="2723">
                  <c:v>101.1756383</c:v>
                </c:pt>
                <c:pt idx="2724">
                  <c:v>101.1769941</c:v>
                </c:pt>
                <c:pt idx="2725">
                  <c:v>101.17492</c:v>
                </c:pt>
                <c:pt idx="2726">
                  <c:v>101.1664722</c:v>
                </c:pt>
                <c:pt idx="2727">
                  <c:v>101.1698007</c:v>
                </c:pt>
                <c:pt idx="2728">
                  <c:v>101.1694668</c:v>
                </c:pt>
                <c:pt idx="2729">
                  <c:v>101.18693020000001</c:v>
                </c:pt>
                <c:pt idx="2730">
                  <c:v>101.23291999999999</c:v>
                </c:pt>
                <c:pt idx="2731">
                  <c:v>101.17163189999999</c:v>
                </c:pt>
                <c:pt idx="2732">
                  <c:v>101.1736148</c:v>
                </c:pt>
                <c:pt idx="2733">
                  <c:v>101.16603720000001</c:v>
                </c:pt>
                <c:pt idx="2734">
                  <c:v>101.1738577</c:v>
                </c:pt>
                <c:pt idx="2735">
                  <c:v>101.1730786</c:v>
                </c:pt>
                <c:pt idx="2736">
                  <c:v>101.1751122</c:v>
                </c:pt>
                <c:pt idx="2737">
                  <c:v>101.17573950000001</c:v>
                </c:pt>
                <c:pt idx="2738">
                  <c:v>101.1726031</c:v>
                </c:pt>
                <c:pt idx="2739">
                  <c:v>101.1840363</c:v>
                </c:pt>
                <c:pt idx="2740">
                  <c:v>101.1768423</c:v>
                </c:pt>
                <c:pt idx="2741">
                  <c:v>101.16763570000001</c:v>
                </c:pt>
                <c:pt idx="2742">
                  <c:v>101.17814749999999</c:v>
                </c:pt>
                <c:pt idx="2743">
                  <c:v>101.1751527</c:v>
                </c:pt>
                <c:pt idx="2744">
                  <c:v>101.1815775</c:v>
                </c:pt>
                <c:pt idx="2745">
                  <c:v>101.18808370000001</c:v>
                </c:pt>
                <c:pt idx="2746">
                  <c:v>101.1748188</c:v>
                </c:pt>
                <c:pt idx="2747">
                  <c:v>101.17216809999999</c:v>
                </c:pt>
                <c:pt idx="2748">
                  <c:v>101.2612084</c:v>
                </c:pt>
                <c:pt idx="2749">
                  <c:v>101.17323039999999</c:v>
                </c:pt>
                <c:pt idx="2750">
                  <c:v>101.16950730000001</c:v>
                </c:pt>
                <c:pt idx="2751">
                  <c:v>101.1738071</c:v>
                </c:pt>
                <c:pt idx="2752">
                  <c:v>101.1746266</c:v>
                </c:pt>
                <c:pt idx="2753">
                  <c:v>101.1742927</c:v>
                </c:pt>
                <c:pt idx="2754">
                  <c:v>101.2075339</c:v>
                </c:pt>
                <c:pt idx="2755">
                  <c:v>101.1744344</c:v>
                </c:pt>
                <c:pt idx="2756">
                  <c:v>101.1697096</c:v>
                </c:pt>
                <c:pt idx="2757">
                  <c:v>101.17593170000001</c:v>
                </c:pt>
                <c:pt idx="2758">
                  <c:v>101.1796956</c:v>
                </c:pt>
                <c:pt idx="2759">
                  <c:v>101.2140519</c:v>
                </c:pt>
                <c:pt idx="2760">
                  <c:v>101.1727448</c:v>
                </c:pt>
                <c:pt idx="2761">
                  <c:v>101.1426908</c:v>
                </c:pt>
                <c:pt idx="2762">
                  <c:v>101.1755878</c:v>
                </c:pt>
                <c:pt idx="2763">
                  <c:v>101.17713569999999</c:v>
                </c:pt>
                <c:pt idx="2764">
                  <c:v>101.1703773</c:v>
                </c:pt>
                <c:pt idx="2765">
                  <c:v>101.1776619</c:v>
                </c:pt>
                <c:pt idx="2766">
                  <c:v>101.16821229999999</c:v>
                </c:pt>
                <c:pt idx="2767">
                  <c:v>101.1725019</c:v>
                </c:pt>
                <c:pt idx="2768">
                  <c:v>101.1810919</c:v>
                </c:pt>
                <c:pt idx="2769">
                  <c:v>101.17486940000001</c:v>
                </c:pt>
                <c:pt idx="2770">
                  <c:v>101.1767917</c:v>
                </c:pt>
                <c:pt idx="2771">
                  <c:v>101.1855743</c:v>
                </c:pt>
                <c:pt idx="2772">
                  <c:v>101.1795438</c:v>
                </c:pt>
                <c:pt idx="2773">
                  <c:v>101.171733</c:v>
                </c:pt>
                <c:pt idx="2774">
                  <c:v>101.1729876</c:v>
                </c:pt>
                <c:pt idx="2775">
                  <c:v>101.1728864</c:v>
                </c:pt>
                <c:pt idx="2776">
                  <c:v>101.17607340000001</c:v>
                </c:pt>
                <c:pt idx="2777">
                  <c:v>101.1740904</c:v>
                </c:pt>
                <c:pt idx="2778">
                  <c:v>101.1779047</c:v>
                </c:pt>
                <c:pt idx="2779">
                  <c:v>101.1783398</c:v>
                </c:pt>
                <c:pt idx="2780">
                  <c:v>101.124325</c:v>
                </c:pt>
                <c:pt idx="2781">
                  <c:v>101.1763668</c:v>
                </c:pt>
                <c:pt idx="2782">
                  <c:v>101.1790683</c:v>
                </c:pt>
                <c:pt idx="2783">
                  <c:v>101.1744344</c:v>
                </c:pt>
                <c:pt idx="2784">
                  <c:v>101.1632451</c:v>
                </c:pt>
                <c:pt idx="2785">
                  <c:v>101.17520330000001</c:v>
                </c:pt>
                <c:pt idx="2786">
                  <c:v>101.1658956</c:v>
                </c:pt>
                <c:pt idx="2787">
                  <c:v>101.1737059</c:v>
                </c:pt>
                <c:pt idx="2788">
                  <c:v>101.1746772</c:v>
                </c:pt>
                <c:pt idx="2789">
                  <c:v>101.17342259999999</c:v>
                </c:pt>
                <c:pt idx="2790">
                  <c:v>101.17675130000001</c:v>
                </c:pt>
                <c:pt idx="2791">
                  <c:v>101.1759722</c:v>
                </c:pt>
                <c:pt idx="2792">
                  <c:v>101.07529150000001</c:v>
                </c:pt>
                <c:pt idx="2793">
                  <c:v>101.17539549999999</c:v>
                </c:pt>
                <c:pt idx="2794">
                  <c:v>101.1534024</c:v>
                </c:pt>
                <c:pt idx="2795">
                  <c:v>101.176124</c:v>
                </c:pt>
                <c:pt idx="2796">
                  <c:v>101.1760228</c:v>
                </c:pt>
                <c:pt idx="2797">
                  <c:v>101.1737565</c:v>
                </c:pt>
                <c:pt idx="2798">
                  <c:v>101.2570163</c:v>
                </c:pt>
                <c:pt idx="2799">
                  <c:v>101.1756383</c:v>
                </c:pt>
                <c:pt idx="2800">
                  <c:v>101.1307364</c:v>
                </c:pt>
                <c:pt idx="2801">
                  <c:v>101.1726436</c:v>
                </c:pt>
                <c:pt idx="2802">
                  <c:v>101.173372</c:v>
                </c:pt>
                <c:pt idx="2803">
                  <c:v>101.1776619</c:v>
                </c:pt>
                <c:pt idx="2804">
                  <c:v>101.1744344</c:v>
                </c:pt>
                <c:pt idx="2805">
                  <c:v>101.17303819999999</c:v>
                </c:pt>
                <c:pt idx="2806">
                  <c:v>101.17471759999999</c:v>
                </c:pt>
                <c:pt idx="2807">
                  <c:v>101.1796956</c:v>
                </c:pt>
                <c:pt idx="2808">
                  <c:v>101.15803529999999</c:v>
                </c:pt>
                <c:pt idx="2809">
                  <c:v>101.2249532</c:v>
                </c:pt>
                <c:pt idx="2810">
                  <c:v>101.17640729999999</c:v>
                </c:pt>
                <c:pt idx="2811">
                  <c:v>101.176559</c:v>
                </c:pt>
                <c:pt idx="2812">
                  <c:v>101.1778541</c:v>
                </c:pt>
                <c:pt idx="2813">
                  <c:v>101.17501110000001</c:v>
                </c:pt>
                <c:pt idx="2814">
                  <c:v>101.1752539</c:v>
                </c:pt>
                <c:pt idx="2815">
                  <c:v>101.1724514</c:v>
                </c:pt>
                <c:pt idx="2816">
                  <c:v>101.1765085</c:v>
                </c:pt>
                <c:pt idx="2817">
                  <c:v>101.1747682</c:v>
                </c:pt>
                <c:pt idx="2818">
                  <c:v>101.1748188</c:v>
                </c:pt>
                <c:pt idx="2819">
                  <c:v>101.1746772</c:v>
                </c:pt>
                <c:pt idx="2820">
                  <c:v>101.17433320000001</c:v>
                </c:pt>
                <c:pt idx="2821">
                  <c:v>101.1809907</c:v>
                </c:pt>
                <c:pt idx="2822">
                  <c:v>101.17419150000001</c:v>
                </c:pt>
                <c:pt idx="2823">
                  <c:v>101.11684200000001</c:v>
                </c:pt>
                <c:pt idx="2824">
                  <c:v>101.1728358</c:v>
                </c:pt>
                <c:pt idx="2825">
                  <c:v>101.1727448</c:v>
                </c:pt>
                <c:pt idx="2826">
                  <c:v>101.1738071</c:v>
                </c:pt>
                <c:pt idx="2827">
                  <c:v>101.1742421</c:v>
                </c:pt>
                <c:pt idx="2828">
                  <c:v>101.1758306</c:v>
                </c:pt>
                <c:pt idx="2829">
                  <c:v>101.21993260000001</c:v>
                </c:pt>
                <c:pt idx="2830">
                  <c:v>101.174576</c:v>
                </c:pt>
                <c:pt idx="2831">
                  <c:v>101.1780969</c:v>
                </c:pt>
                <c:pt idx="2832">
                  <c:v>101.1629011</c:v>
                </c:pt>
                <c:pt idx="2833">
                  <c:v>101.1756889</c:v>
                </c:pt>
                <c:pt idx="2834">
                  <c:v>101.1728864</c:v>
                </c:pt>
                <c:pt idx="2835">
                  <c:v>101.1744344</c:v>
                </c:pt>
                <c:pt idx="2836">
                  <c:v>101.16840449999999</c:v>
                </c:pt>
                <c:pt idx="2837">
                  <c:v>101.17593170000001</c:v>
                </c:pt>
                <c:pt idx="2838">
                  <c:v>101.1747682</c:v>
                </c:pt>
                <c:pt idx="2839">
                  <c:v>101.16396330000001</c:v>
                </c:pt>
                <c:pt idx="2840">
                  <c:v>101.1683034</c:v>
                </c:pt>
                <c:pt idx="2841">
                  <c:v>101.1742421</c:v>
                </c:pt>
                <c:pt idx="2842">
                  <c:v>101.1655516</c:v>
                </c:pt>
                <c:pt idx="2843">
                  <c:v>101.1821037</c:v>
                </c:pt>
                <c:pt idx="2844">
                  <c:v>101.1747682</c:v>
                </c:pt>
                <c:pt idx="2845">
                  <c:v>101.1991846</c:v>
                </c:pt>
                <c:pt idx="2846">
                  <c:v>101.1752539</c:v>
                </c:pt>
                <c:pt idx="2847">
                  <c:v>101.1735643</c:v>
                </c:pt>
                <c:pt idx="2848">
                  <c:v>101.1738071</c:v>
                </c:pt>
                <c:pt idx="2849">
                  <c:v>101.0904237</c:v>
                </c:pt>
                <c:pt idx="2850">
                  <c:v>101.1754461</c:v>
                </c:pt>
                <c:pt idx="2851">
                  <c:v>101.1942665</c:v>
                </c:pt>
                <c:pt idx="2852">
                  <c:v>101.1743838</c:v>
                </c:pt>
                <c:pt idx="2853">
                  <c:v>101.1787748</c:v>
                </c:pt>
                <c:pt idx="2854">
                  <c:v>101.173372</c:v>
                </c:pt>
                <c:pt idx="2855">
                  <c:v>101.1751122</c:v>
                </c:pt>
                <c:pt idx="2856">
                  <c:v>101.1765085</c:v>
                </c:pt>
                <c:pt idx="2857">
                  <c:v>101.176215</c:v>
                </c:pt>
                <c:pt idx="2858">
                  <c:v>101.1814763</c:v>
                </c:pt>
                <c:pt idx="2859">
                  <c:v>101.1922831</c:v>
                </c:pt>
                <c:pt idx="2860">
                  <c:v>101.1744849</c:v>
                </c:pt>
                <c:pt idx="2861">
                  <c:v>101.1784814</c:v>
                </c:pt>
                <c:pt idx="2862">
                  <c:v>101.17452539999999</c:v>
                </c:pt>
                <c:pt idx="2863">
                  <c:v>101.1882355</c:v>
                </c:pt>
                <c:pt idx="2864">
                  <c:v>101.1746266</c:v>
                </c:pt>
                <c:pt idx="2865">
                  <c:v>101.13218259999999</c:v>
                </c:pt>
                <c:pt idx="2866">
                  <c:v>101.17149019999999</c:v>
                </c:pt>
                <c:pt idx="2867">
                  <c:v>101.1740904</c:v>
                </c:pt>
                <c:pt idx="2868">
                  <c:v>101.1763668</c:v>
                </c:pt>
                <c:pt idx="2869">
                  <c:v>101.17882539999999</c:v>
                </c:pt>
                <c:pt idx="2870">
                  <c:v>101.1744849</c:v>
                </c:pt>
                <c:pt idx="2871">
                  <c:v>101.169224</c:v>
                </c:pt>
                <c:pt idx="2872">
                  <c:v>101.1724514</c:v>
                </c:pt>
                <c:pt idx="2873">
                  <c:v>101.17414100000001</c:v>
                </c:pt>
                <c:pt idx="2874">
                  <c:v>101.17492</c:v>
                </c:pt>
                <c:pt idx="2875">
                  <c:v>101.1727953</c:v>
                </c:pt>
                <c:pt idx="2876">
                  <c:v>101.1719758</c:v>
                </c:pt>
                <c:pt idx="2877">
                  <c:v>101.19465099999999</c:v>
                </c:pt>
                <c:pt idx="2878">
                  <c:v>101.1756889</c:v>
                </c:pt>
                <c:pt idx="2879">
                  <c:v>101.1723097</c:v>
                </c:pt>
                <c:pt idx="2880">
                  <c:v>101.2175742</c:v>
                </c:pt>
                <c:pt idx="2881">
                  <c:v>101.17675130000001</c:v>
                </c:pt>
                <c:pt idx="2882">
                  <c:v>101.16782790000001</c:v>
                </c:pt>
                <c:pt idx="2883">
                  <c:v>101.13974760000001</c:v>
                </c:pt>
                <c:pt idx="2884">
                  <c:v>101.1748188</c:v>
                </c:pt>
                <c:pt idx="2885">
                  <c:v>101.1794021</c:v>
                </c:pt>
                <c:pt idx="2886">
                  <c:v>101.2278989</c:v>
                </c:pt>
                <c:pt idx="2887">
                  <c:v>101.176124</c:v>
                </c:pt>
                <c:pt idx="2888">
                  <c:v>101.1794527</c:v>
                </c:pt>
                <c:pt idx="2889">
                  <c:v>101.2575428</c:v>
                </c:pt>
                <c:pt idx="2890">
                  <c:v>101.176124</c:v>
                </c:pt>
                <c:pt idx="2891">
                  <c:v>101.1832167</c:v>
                </c:pt>
                <c:pt idx="2892">
                  <c:v>101.1922325</c:v>
                </c:pt>
                <c:pt idx="2893">
                  <c:v>101.1768929</c:v>
                </c:pt>
                <c:pt idx="2894">
                  <c:v>101.1792099</c:v>
                </c:pt>
                <c:pt idx="2895">
                  <c:v>101.1419221</c:v>
                </c:pt>
                <c:pt idx="2896">
                  <c:v>101.172937</c:v>
                </c:pt>
                <c:pt idx="2897">
                  <c:v>101.17419150000001</c:v>
                </c:pt>
                <c:pt idx="2898">
                  <c:v>101.1509444</c:v>
                </c:pt>
                <c:pt idx="2899">
                  <c:v>101.16950730000001</c:v>
                </c:pt>
                <c:pt idx="2900">
                  <c:v>101.1719758</c:v>
                </c:pt>
                <c:pt idx="2901">
                  <c:v>101.1814258</c:v>
                </c:pt>
                <c:pt idx="2902">
                  <c:v>101.1895813</c:v>
                </c:pt>
                <c:pt idx="2903">
                  <c:v>101.1514198</c:v>
                </c:pt>
                <c:pt idx="2904">
                  <c:v>101.17433320000001</c:v>
                </c:pt>
                <c:pt idx="2905">
                  <c:v>101.1783398</c:v>
                </c:pt>
                <c:pt idx="2906">
                  <c:v>101.17578</c:v>
                </c:pt>
                <c:pt idx="2907">
                  <c:v>101.13878680000001</c:v>
                </c:pt>
                <c:pt idx="2908">
                  <c:v>101.1982637</c:v>
                </c:pt>
                <c:pt idx="2909">
                  <c:v>101.16950730000001</c:v>
                </c:pt>
                <c:pt idx="2910">
                  <c:v>101.17056959999999</c:v>
                </c:pt>
                <c:pt idx="2911">
                  <c:v>101.1794527</c:v>
                </c:pt>
                <c:pt idx="2912">
                  <c:v>101.1599573</c:v>
                </c:pt>
                <c:pt idx="2913">
                  <c:v>101.1737059</c:v>
                </c:pt>
                <c:pt idx="2914">
                  <c:v>101.1753045</c:v>
                </c:pt>
                <c:pt idx="2915">
                  <c:v>101.2241839</c:v>
                </c:pt>
                <c:pt idx="2916">
                  <c:v>101.181962</c:v>
                </c:pt>
                <c:pt idx="2917">
                  <c:v>101.1810413</c:v>
                </c:pt>
                <c:pt idx="2918">
                  <c:v>101.17303819999999</c:v>
                </c:pt>
                <c:pt idx="2919">
                  <c:v>101.1744344</c:v>
                </c:pt>
                <c:pt idx="2920">
                  <c:v>101.1752539</c:v>
                </c:pt>
                <c:pt idx="2921">
                  <c:v>101.1727953</c:v>
                </c:pt>
                <c:pt idx="2922">
                  <c:v>101.1770346</c:v>
                </c:pt>
                <c:pt idx="2923">
                  <c:v>101.1749605</c:v>
                </c:pt>
                <c:pt idx="2924">
                  <c:v>101.1738071</c:v>
                </c:pt>
                <c:pt idx="2925">
                  <c:v>101.1307364</c:v>
                </c:pt>
                <c:pt idx="2926">
                  <c:v>101.1951772</c:v>
                </c:pt>
                <c:pt idx="2927">
                  <c:v>101.1812841</c:v>
                </c:pt>
                <c:pt idx="2928">
                  <c:v>101.1726031</c:v>
                </c:pt>
                <c:pt idx="2929">
                  <c:v>101.17781359999999</c:v>
                </c:pt>
                <c:pt idx="2930">
                  <c:v>101.1837428</c:v>
                </c:pt>
                <c:pt idx="2931">
                  <c:v>101.17323039999999</c:v>
                </c:pt>
                <c:pt idx="2932">
                  <c:v>101.1789165</c:v>
                </c:pt>
                <c:pt idx="2933">
                  <c:v>101.1303521</c:v>
                </c:pt>
                <c:pt idx="2934">
                  <c:v>101.1727448</c:v>
                </c:pt>
                <c:pt idx="2935">
                  <c:v>101.1725019</c:v>
                </c:pt>
                <c:pt idx="2936">
                  <c:v>101.16025070000001</c:v>
                </c:pt>
                <c:pt idx="2937">
                  <c:v>101.1668061</c:v>
                </c:pt>
                <c:pt idx="2938">
                  <c:v>101.1738071</c:v>
                </c:pt>
                <c:pt idx="2939">
                  <c:v>101.185382</c:v>
                </c:pt>
                <c:pt idx="2940">
                  <c:v>101.15542550000001</c:v>
                </c:pt>
                <c:pt idx="2941">
                  <c:v>101.1725019</c:v>
                </c:pt>
                <c:pt idx="2942">
                  <c:v>101.1787242</c:v>
                </c:pt>
                <c:pt idx="2943">
                  <c:v>101.1721175</c:v>
                </c:pt>
                <c:pt idx="2944">
                  <c:v>101.1746266</c:v>
                </c:pt>
                <c:pt idx="2945">
                  <c:v>101.1728358</c:v>
                </c:pt>
                <c:pt idx="2946">
                  <c:v>101.1735137</c:v>
                </c:pt>
                <c:pt idx="2947">
                  <c:v>101.176215</c:v>
                </c:pt>
                <c:pt idx="2948">
                  <c:v>101.17129799999999</c:v>
                </c:pt>
                <c:pt idx="2949">
                  <c:v>101.1417299</c:v>
                </c:pt>
                <c:pt idx="2950">
                  <c:v>101.1772268</c:v>
                </c:pt>
                <c:pt idx="2951">
                  <c:v>101.1354594</c:v>
                </c:pt>
                <c:pt idx="2952">
                  <c:v>101.1614545</c:v>
                </c:pt>
                <c:pt idx="2953">
                  <c:v>101.1633361</c:v>
                </c:pt>
                <c:pt idx="2954">
                  <c:v>101.1746266</c:v>
                </c:pt>
                <c:pt idx="2955">
                  <c:v>101.153018</c:v>
                </c:pt>
                <c:pt idx="2956">
                  <c:v>101.1758306</c:v>
                </c:pt>
                <c:pt idx="2957">
                  <c:v>101.177328</c:v>
                </c:pt>
                <c:pt idx="2958">
                  <c:v>101.17346310000001</c:v>
                </c:pt>
                <c:pt idx="2959">
                  <c:v>101.1483853</c:v>
                </c:pt>
                <c:pt idx="2960">
                  <c:v>101.15667980000001</c:v>
                </c:pt>
                <c:pt idx="2961">
                  <c:v>101.182731</c:v>
                </c:pt>
                <c:pt idx="2962">
                  <c:v>101.1738981</c:v>
                </c:pt>
                <c:pt idx="2963">
                  <c:v>101.17626559999999</c:v>
                </c:pt>
                <c:pt idx="2964">
                  <c:v>101.17433320000001</c:v>
                </c:pt>
                <c:pt idx="2965">
                  <c:v>101.1724514</c:v>
                </c:pt>
                <c:pt idx="2966">
                  <c:v>101.1744344</c:v>
                </c:pt>
                <c:pt idx="2967">
                  <c:v>101.2448965</c:v>
                </c:pt>
                <c:pt idx="2968">
                  <c:v>101.17554730000001</c:v>
                </c:pt>
                <c:pt idx="2969">
                  <c:v>101.17452539999999</c:v>
                </c:pt>
                <c:pt idx="2970">
                  <c:v>101.1720163</c:v>
                </c:pt>
                <c:pt idx="2971">
                  <c:v>101.1707213</c:v>
                </c:pt>
                <c:pt idx="2972">
                  <c:v>101.19025929999999</c:v>
                </c:pt>
                <c:pt idx="2973">
                  <c:v>101.1752539</c:v>
                </c:pt>
                <c:pt idx="2974">
                  <c:v>101.1751527</c:v>
                </c:pt>
                <c:pt idx="2975">
                  <c:v>101.17573950000001</c:v>
                </c:pt>
                <c:pt idx="2976">
                  <c:v>101.176124</c:v>
                </c:pt>
                <c:pt idx="2977">
                  <c:v>101.17342259999999</c:v>
                </c:pt>
                <c:pt idx="2978">
                  <c:v>101.17607340000001</c:v>
                </c:pt>
                <c:pt idx="2979">
                  <c:v>101.1760228</c:v>
                </c:pt>
                <c:pt idx="2980">
                  <c:v>101.15056</c:v>
                </c:pt>
                <c:pt idx="2981">
                  <c:v>101.17593170000001</c:v>
                </c:pt>
                <c:pt idx="2982">
                  <c:v>101.1790177</c:v>
                </c:pt>
                <c:pt idx="2983">
                  <c:v>101.1756889</c:v>
                </c:pt>
                <c:pt idx="2984">
                  <c:v>101.1738577</c:v>
                </c:pt>
                <c:pt idx="2985">
                  <c:v>101.17506160000001</c:v>
                </c:pt>
                <c:pt idx="2986">
                  <c:v>101.1746772</c:v>
                </c:pt>
                <c:pt idx="2987">
                  <c:v>101.22292880000001</c:v>
                </c:pt>
                <c:pt idx="2988">
                  <c:v>101.1743838</c:v>
                </c:pt>
                <c:pt idx="2989">
                  <c:v>101.10850019999999</c:v>
                </c:pt>
                <c:pt idx="2990">
                  <c:v>101.1744849</c:v>
                </c:pt>
                <c:pt idx="2991">
                  <c:v>101.1898748</c:v>
                </c:pt>
                <c:pt idx="2992">
                  <c:v>101.17346310000001</c:v>
                </c:pt>
                <c:pt idx="2993">
                  <c:v>101.17588120000001</c:v>
                </c:pt>
                <c:pt idx="2994">
                  <c:v>101.1728864</c:v>
                </c:pt>
                <c:pt idx="2995">
                  <c:v>101.1747682</c:v>
                </c:pt>
                <c:pt idx="2996">
                  <c:v>101.17414100000001</c:v>
                </c:pt>
                <c:pt idx="2997">
                  <c:v>101.1751122</c:v>
                </c:pt>
                <c:pt idx="2998">
                  <c:v>101.1859183</c:v>
                </c:pt>
                <c:pt idx="2999">
                  <c:v>101.1647322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45A-4D20-A005-AEDDE6197401}"/>
            </c:ext>
          </c:extLst>
        </c:ser>
        <c:ser>
          <c:idx val="13"/>
          <c:order val="6"/>
          <c:tx>
            <c:strRef>
              <c:f>'open-All_Normal'!$Q$23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'open-All_Normal'!$N$24:$N$25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'open-All_Normal'!$Q$24:$Q$25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45A-4D20-A005-AEDDE6197401}"/>
            </c:ext>
          </c:extLst>
        </c:ser>
        <c:ser>
          <c:idx val="4"/>
          <c:order val="7"/>
          <c:tx>
            <c:strRef>
              <c:f>'open-All_Normal'!$F$1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'open-All_Normal'!$A$2:$A$25001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'open-All_Normal'!$F$2:$F$25001</c:f>
              <c:numCache>
                <c:formatCode>General</c:formatCode>
                <c:ptCount val="25000"/>
                <c:pt idx="0">
                  <c:v>0.99813430000000003</c:v>
                </c:pt>
                <c:pt idx="1">
                  <c:v>0.99750939999999999</c:v>
                </c:pt>
                <c:pt idx="2">
                  <c:v>0.99552339999999995</c:v>
                </c:pt>
                <c:pt idx="3">
                  <c:v>0.99351020000000001</c:v>
                </c:pt>
                <c:pt idx="4">
                  <c:v>0.99195219999999995</c:v>
                </c:pt>
                <c:pt idx="5">
                  <c:v>0.99144710000000003</c:v>
                </c:pt>
                <c:pt idx="6">
                  <c:v>0.99250289999999997</c:v>
                </c:pt>
                <c:pt idx="7">
                  <c:v>0.99520900000000001</c:v>
                </c:pt>
                <c:pt idx="8">
                  <c:v>0.99909999999999999</c:v>
                </c:pt>
                <c:pt idx="9">
                  <c:v>1.0034970999999999</c:v>
                </c:pt>
                <c:pt idx="10">
                  <c:v>1.0078720999999999</c:v>
                </c:pt>
                <c:pt idx="11">
                  <c:v>1.0119665</c:v>
                </c:pt>
                <c:pt idx="12">
                  <c:v>1.0156799999999999</c:v>
                </c:pt>
                <c:pt idx="13">
                  <c:v>1.0190596999999999</c:v>
                </c:pt>
                <c:pt idx="14">
                  <c:v>1.0221355000000001</c:v>
                </c:pt>
                <c:pt idx="15">
                  <c:v>1.024905</c:v>
                </c:pt>
                <c:pt idx="16">
                  <c:v>1.027334</c:v>
                </c:pt>
                <c:pt idx="17">
                  <c:v>1.0293859999999999</c:v>
                </c:pt>
                <c:pt idx="18">
                  <c:v>1.0310425999999999</c:v>
                </c:pt>
                <c:pt idx="19">
                  <c:v>1.0324928</c:v>
                </c:pt>
                <c:pt idx="20">
                  <c:v>1.0338909999999999</c:v>
                </c:pt>
                <c:pt idx="21">
                  <c:v>1.0352444000000001</c:v>
                </c:pt>
                <c:pt idx="22">
                  <c:v>1.0365594</c:v>
                </c:pt>
                <c:pt idx="23">
                  <c:v>1.0378404999999999</c:v>
                </c:pt>
                <c:pt idx="24">
                  <c:v>1.0390828000000001</c:v>
                </c:pt>
                <c:pt idx="25">
                  <c:v>1.0400636999999999</c:v>
                </c:pt>
                <c:pt idx="26">
                  <c:v>1.0406846000000001</c:v>
                </c:pt>
                <c:pt idx="27">
                  <c:v>1.0411371</c:v>
                </c:pt>
                <c:pt idx="28">
                  <c:v>1.0415169</c:v>
                </c:pt>
                <c:pt idx="29">
                  <c:v>1.0418601999999999</c:v>
                </c:pt>
                <c:pt idx="30">
                  <c:v>1.0421796000000001</c:v>
                </c:pt>
                <c:pt idx="31">
                  <c:v>1.0424793999999999</c:v>
                </c:pt>
                <c:pt idx="32">
                  <c:v>1.0427605</c:v>
                </c:pt>
                <c:pt idx="33">
                  <c:v>1.043023</c:v>
                </c:pt>
                <c:pt idx="34">
                  <c:v>1.0432676999999999</c:v>
                </c:pt>
                <c:pt idx="35">
                  <c:v>1.043496</c:v>
                </c:pt>
                <c:pt idx="36">
                  <c:v>1.0437105</c:v>
                </c:pt>
                <c:pt idx="37">
                  <c:v>1.0439373000000001</c:v>
                </c:pt>
                <c:pt idx="38">
                  <c:v>1.0441545000000001</c:v>
                </c:pt>
                <c:pt idx="39">
                  <c:v>1.0443643</c:v>
                </c:pt>
                <c:pt idx="40">
                  <c:v>1.0445698999999999</c:v>
                </c:pt>
                <c:pt idx="41">
                  <c:v>1.0447709000000001</c:v>
                </c:pt>
                <c:pt idx="42">
                  <c:v>1.0449584000000001</c:v>
                </c:pt>
                <c:pt idx="43">
                  <c:v>1.0451360999999999</c:v>
                </c:pt>
                <c:pt idx="44">
                  <c:v>1.0453667</c:v>
                </c:pt>
                <c:pt idx="45">
                  <c:v>1.0455890000000001</c:v>
                </c:pt>
                <c:pt idx="46">
                  <c:v>1.0458063</c:v>
                </c:pt>
                <c:pt idx="47">
                  <c:v>1.0460133</c:v>
                </c:pt>
                <c:pt idx="48">
                  <c:v>1.0462144</c:v>
                </c:pt>
                <c:pt idx="49">
                  <c:v>1.0464119000000001</c:v>
                </c:pt>
                <c:pt idx="50">
                  <c:v>1.0466047999999999</c:v>
                </c:pt>
                <c:pt idx="51">
                  <c:v>1.0467952</c:v>
                </c:pt>
                <c:pt idx="52">
                  <c:v>1.0469563</c:v>
                </c:pt>
                <c:pt idx="53">
                  <c:v>1.0471007000000001</c:v>
                </c:pt>
                <c:pt idx="54">
                  <c:v>1.0472421000000001</c:v>
                </c:pt>
                <c:pt idx="55">
                  <c:v>1.0473813999999999</c:v>
                </c:pt>
                <c:pt idx="56">
                  <c:v>1.0475178999999999</c:v>
                </c:pt>
                <c:pt idx="57">
                  <c:v>1.0476521000000001</c:v>
                </c:pt>
                <c:pt idx="58">
                  <c:v>1.0477839</c:v>
                </c:pt>
                <c:pt idx="59">
                  <c:v>1.0479143</c:v>
                </c:pt>
                <c:pt idx="60">
                  <c:v>1.0480438000000001</c:v>
                </c:pt>
                <c:pt idx="61">
                  <c:v>1.0481727999999999</c:v>
                </c:pt>
                <c:pt idx="62">
                  <c:v>1.0483026</c:v>
                </c:pt>
                <c:pt idx="63">
                  <c:v>1.0484373</c:v>
                </c:pt>
                <c:pt idx="64">
                  <c:v>1.0485749</c:v>
                </c:pt>
                <c:pt idx="65">
                  <c:v>1.0487104</c:v>
                </c:pt>
                <c:pt idx="66">
                  <c:v>1.0488417000000001</c:v>
                </c:pt>
                <c:pt idx="67">
                  <c:v>1.0489663</c:v>
                </c:pt>
                <c:pt idx="68">
                  <c:v>1.0490820999999999</c:v>
                </c:pt>
                <c:pt idx="69">
                  <c:v>1.0491870000000001</c:v>
                </c:pt>
                <c:pt idx="70">
                  <c:v>1.0492798999999999</c:v>
                </c:pt>
                <c:pt idx="71">
                  <c:v>1.0493607</c:v>
                </c:pt>
                <c:pt idx="72">
                  <c:v>1.0494161</c:v>
                </c:pt>
                <c:pt idx="73">
                  <c:v>1.0494317</c:v>
                </c:pt>
                <c:pt idx="74">
                  <c:v>1.0494406999999999</c:v>
                </c:pt>
                <c:pt idx="75">
                  <c:v>1.0494452999999999</c:v>
                </c:pt>
                <c:pt idx="76">
                  <c:v>1.0494447</c:v>
                </c:pt>
                <c:pt idx="77">
                  <c:v>1.0494394</c:v>
                </c:pt>
                <c:pt idx="78">
                  <c:v>1.0494304000000001</c:v>
                </c:pt>
                <c:pt idx="79">
                  <c:v>1.0494148999999999</c:v>
                </c:pt>
                <c:pt idx="80">
                  <c:v>1.049396</c:v>
                </c:pt>
                <c:pt idx="81">
                  <c:v>1.0493797</c:v>
                </c:pt>
                <c:pt idx="82">
                  <c:v>1.0493764000000001</c:v>
                </c:pt>
                <c:pt idx="83">
                  <c:v>1.0493627999999999</c:v>
                </c:pt>
                <c:pt idx="84">
                  <c:v>1.049363</c:v>
                </c:pt>
                <c:pt idx="85">
                  <c:v>1.0493621</c:v>
                </c:pt>
                <c:pt idx="86">
                  <c:v>1.0493311000000001</c:v>
                </c:pt>
                <c:pt idx="87">
                  <c:v>1.0492967</c:v>
                </c:pt>
                <c:pt idx="88">
                  <c:v>1.0492383000000001</c:v>
                </c:pt>
                <c:pt idx="89">
                  <c:v>1.0491584</c:v>
                </c:pt>
                <c:pt idx="90">
                  <c:v>1.0490759999999999</c:v>
                </c:pt>
                <c:pt idx="91">
                  <c:v>1.0489919000000001</c:v>
                </c:pt>
                <c:pt idx="92">
                  <c:v>1.0489037999999999</c:v>
                </c:pt>
                <c:pt idx="93">
                  <c:v>1.0488143999999999</c:v>
                </c:pt>
                <c:pt idx="94">
                  <c:v>1.0487245999999999</c:v>
                </c:pt>
                <c:pt idx="95">
                  <c:v>1.0486347</c:v>
                </c:pt>
                <c:pt idx="96">
                  <c:v>1.0485449</c:v>
                </c:pt>
                <c:pt idx="97">
                  <c:v>1.0484556</c:v>
                </c:pt>
                <c:pt idx="98">
                  <c:v>1.0483671000000001</c:v>
                </c:pt>
                <c:pt idx="99">
                  <c:v>1.0482798</c:v>
                </c:pt>
                <c:pt idx="100">
                  <c:v>1.0481940999999999</c:v>
                </c:pt>
                <c:pt idx="101">
                  <c:v>1.0481094</c:v>
                </c:pt>
                <c:pt idx="102">
                  <c:v>1.0480273</c:v>
                </c:pt>
                <c:pt idx="103">
                  <c:v>1.0479468000000001</c:v>
                </c:pt>
                <c:pt idx="104">
                  <c:v>1.0478689999999999</c:v>
                </c:pt>
                <c:pt idx="105">
                  <c:v>1.0477947000000001</c:v>
                </c:pt>
                <c:pt idx="106">
                  <c:v>1.0477228000000001</c:v>
                </c:pt>
                <c:pt idx="107">
                  <c:v>1.0476532000000001</c:v>
                </c:pt>
                <c:pt idx="108">
                  <c:v>1.047588</c:v>
                </c:pt>
                <c:pt idx="109">
                  <c:v>1.0475300000000001</c:v>
                </c:pt>
                <c:pt idx="110">
                  <c:v>1.0474760000000001</c:v>
                </c:pt>
                <c:pt idx="111">
                  <c:v>1.0474251000000001</c:v>
                </c:pt>
                <c:pt idx="112">
                  <c:v>1.0473775999999999</c:v>
                </c:pt>
                <c:pt idx="113">
                  <c:v>1.0473336</c:v>
                </c:pt>
                <c:pt idx="114">
                  <c:v>1.0473013</c:v>
                </c:pt>
                <c:pt idx="115">
                  <c:v>1.0472736</c:v>
                </c:pt>
                <c:pt idx="116">
                  <c:v>1.0472482000000001</c:v>
                </c:pt>
                <c:pt idx="117">
                  <c:v>1.0472211</c:v>
                </c:pt>
                <c:pt idx="118">
                  <c:v>1.047196</c:v>
                </c:pt>
                <c:pt idx="119">
                  <c:v>1.0471731</c:v>
                </c:pt>
                <c:pt idx="120">
                  <c:v>1.0471516000000001</c:v>
                </c:pt>
                <c:pt idx="121">
                  <c:v>1.0471321</c:v>
                </c:pt>
                <c:pt idx="122">
                  <c:v>1.0471143000000001</c:v>
                </c:pt>
                <c:pt idx="123">
                  <c:v>1.0470976000000001</c:v>
                </c:pt>
                <c:pt idx="124">
                  <c:v>1.0470811</c:v>
                </c:pt>
                <c:pt idx="125">
                  <c:v>1.0470604999999999</c:v>
                </c:pt>
                <c:pt idx="126">
                  <c:v>1.0470375999999999</c:v>
                </c:pt>
                <c:pt idx="127">
                  <c:v>1.0470135</c:v>
                </c:pt>
                <c:pt idx="128">
                  <c:v>1.0469869999999999</c:v>
                </c:pt>
                <c:pt idx="129">
                  <c:v>1.0469564</c:v>
                </c:pt>
                <c:pt idx="130">
                  <c:v>1.0469145</c:v>
                </c:pt>
                <c:pt idx="131">
                  <c:v>1.0468606</c:v>
                </c:pt>
                <c:pt idx="132">
                  <c:v>1.0467763999999999</c:v>
                </c:pt>
                <c:pt idx="133">
                  <c:v>1.046603</c:v>
                </c:pt>
                <c:pt idx="134">
                  <c:v>1.0454992000000001</c:v>
                </c:pt>
                <c:pt idx="135">
                  <c:v>1.0759780000000001</c:v>
                </c:pt>
                <c:pt idx="136">
                  <c:v>1.1101839</c:v>
                </c:pt>
                <c:pt idx="137">
                  <c:v>1.1115495</c:v>
                </c:pt>
                <c:pt idx="138">
                  <c:v>1.1101772999999999</c:v>
                </c:pt>
                <c:pt idx="139">
                  <c:v>1.1076417000000001</c:v>
                </c:pt>
                <c:pt idx="140">
                  <c:v>1.1043997000000001</c:v>
                </c:pt>
                <c:pt idx="141">
                  <c:v>1.100646</c:v>
                </c:pt>
                <c:pt idx="142">
                  <c:v>1.0964807000000001</c:v>
                </c:pt>
                <c:pt idx="143">
                  <c:v>1.0919574999999999</c:v>
                </c:pt>
                <c:pt idx="144">
                  <c:v>1.0871065</c:v>
                </c:pt>
                <c:pt idx="145">
                  <c:v>1.0819413</c:v>
                </c:pt>
                <c:pt idx="146">
                  <c:v>1.0764644999999999</c:v>
                </c:pt>
                <c:pt idx="147">
                  <c:v>1.0706701999999999</c:v>
                </c:pt>
                <c:pt idx="148">
                  <c:v>1.0645439999999999</c:v>
                </c:pt>
                <c:pt idx="149">
                  <c:v>1.0580628000000001</c:v>
                </c:pt>
                <c:pt idx="150">
                  <c:v>1.0511957999999999</c:v>
                </c:pt>
                <c:pt idx="151">
                  <c:v>1.0438962000000001</c:v>
                </c:pt>
                <c:pt idx="152">
                  <c:v>1.0361123000000001</c:v>
                </c:pt>
                <c:pt idx="153">
                  <c:v>1.0277700000000001</c:v>
                </c:pt>
                <c:pt idx="154">
                  <c:v>1.0187792</c:v>
                </c:pt>
                <c:pt idx="155">
                  <c:v>1.0090148000000001</c:v>
                </c:pt>
                <c:pt idx="156">
                  <c:v>0.99830640000000004</c:v>
                </c:pt>
                <c:pt idx="157">
                  <c:v>0.9864134</c:v>
                </c:pt>
                <c:pt idx="158">
                  <c:v>0.97298419999999997</c:v>
                </c:pt>
                <c:pt idx="159">
                  <c:v>0.95747320000000002</c:v>
                </c:pt>
                <c:pt idx="160">
                  <c:v>0.93897090000000005</c:v>
                </c:pt>
                <c:pt idx="161">
                  <c:v>0.91578809999999999</c:v>
                </c:pt>
                <c:pt idx="162">
                  <c:v>0.88422049999999996</c:v>
                </c:pt>
                <c:pt idx="163">
                  <c:v>0.83345820000000004</c:v>
                </c:pt>
                <c:pt idx="164">
                  <c:v>0.70992160000000004</c:v>
                </c:pt>
                <c:pt idx="165">
                  <c:v>0.49278080000000002</c:v>
                </c:pt>
                <c:pt idx="166">
                  <c:v>0.37532149999999997</c:v>
                </c:pt>
                <c:pt idx="167">
                  <c:v>0.30228319999999997</c:v>
                </c:pt>
                <c:pt idx="168">
                  <c:v>0.2523242</c:v>
                </c:pt>
                <c:pt idx="169">
                  <c:v>0.21596460000000001</c:v>
                </c:pt>
                <c:pt idx="170">
                  <c:v>0.18832409999999999</c:v>
                </c:pt>
                <c:pt idx="171">
                  <c:v>0.1666173</c:v>
                </c:pt>
                <c:pt idx="172">
                  <c:v>0.1491325</c:v>
                </c:pt>
                <c:pt idx="173">
                  <c:v>0.1347565</c:v>
                </c:pt>
                <c:pt idx="174">
                  <c:v>0.1227321</c:v>
                </c:pt>
                <c:pt idx="175">
                  <c:v>0.1125255</c:v>
                </c:pt>
                <c:pt idx="176">
                  <c:v>0.1037549</c:v>
                </c:pt>
                <c:pt idx="177">
                  <c:v>9.6165899999999999E-2</c:v>
                </c:pt>
                <c:pt idx="178">
                  <c:v>8.9504299999999995E-2</c:v>
                </c:pt>
                <c:pt idx="179">
                  <c:v>8.3602200000000002E-2</c:v>
                </c:pt>
                <c:pt idx="180">
                  <c:v>7.8288800000000006E-2</c:v>
                </c:pt>
                <c:pt idx="181">
                  <c:v>7.3503299999999994E-2</c:v>
                </c:pt>
                <c:pt idx="182">
                  <c:v>6.9176199999999993E-2</c:v>
                </c:pt>
                <c:pt idx="183">
                  <c:v>6.5248399999999998E-2</c:v>
                </c:pt>
                <c:pt idx="184">
                  <c:v>6.1747400000000001E-2</c:v>
                </c:pt>
                <c:pt idx="185">
                  <c:v>5.8573E-2</c:v>
                </c:pt>
                <c:pt idx="186">
                  <c:v>5.5689299999999997E-2</c:v>
                </c:pt>
                <c:pt idx="187">
                  <c:v>5.31079E-2</c:v>
                </c:pt>
                <c:pt idx="188">
                  <c:v>5.0742900000000001E-2</c:v>
                </c:pt>
                <c:pt idx="189">
                  <c:v>4.8567600000000002E-2</c:v>
                </c:pt>
                <c:pt idx="190">
                  <c:v>4.6519999999999999E-2</c:v>
                </c:pt>
                <c:pt idx="191">
                  <c:v>4.4628500000000002E-2</c:v>
                </c:pt>
                <c:pt idx="192">
                  <c:v>4.2897499999999998E-2</c:v>
                </c:pt>
                <c:pt idx="193">
                  <c:v>4.1342400000000001E-2</c:v>
                </c:pt>
                <c:pt idx="194">
                  <c:v>3.9920700000000003E-2</c:v>
                </c:pt>
                <c:pt idx="195">
                  <c:v>3.8618199999999998E-2</c:v>
                </c:pt>
                <c:pt idx="196">
                  <c:v>3.7427299999999997E-2</c:v>
                </c:pt>
                <c:pt idx="197">
                  <c:v>3.6341600000000002E-2</c:v>
                </c:pt>
                <c:pt idx="198">
                  <c:v>3.53551E-2</c:v>
                </c:pt>
                <c:pt idx="199">
                  <c:v>3.4462399999999997E-2</c:v>
                </c:pt>
                <c:pt idx="200">
                  <c:v>3.3660200000000001E-2</c:v>
                </c:pt>
                <c:pt idx="201">
                  <c:v>3.2940799999999999E-2</c:v>
                </c:pt>
                <c:pt idx="202">
                  <c:v>3.2263899999999998E-2</c:v>
                </c:pt>
                <c:pt idx="203">
                  <c:v>3.1670999999999998E-2</c:v>
                </c:pt>
                <c:pt idx="204">
                  <c:v>3.1161500000000002E-2</c:v>
                </c:pt>
                <c:pt idx="205">
                  <c:v>3.0735200000000001E-2</c:v>
                </c:pt>
                <c:pt idx="206">
                  <c:v>3.03929E-2</c:v>
                </c:pt>
                <c:pt idx="207">
                  <c:v>3.0136699999999999E-2</c:v>
                </c:pt>
                <c:pt idx="208">
                  <c:v>2.99701E-2</c:v>
                </c:pt>
                <c:pt idx="209">
                  <c:v>2.9899700000000001E-2</c:v>
                </c:pt>
                <c:pt idx="210">
                  <c:v>2.9931900000000001E-2</c:v>
                </c:pt>
                <c:pt idx="211">
                  <c:v>3.0075999999999999E-2</c:v>
                </c:pt>
                <c:pt idx="212">
                  <c:v>3.03427E-2</c:v>
                </c:pt>
                <c:pt idx="213">
                  <c:v>3.0749499999999999E-2</c:v>
                </c:pt>
                <c:pt idx="214">
                  <c:v>3.1321399999999999E-2</c:v>
                </c:pt>
                <c:pt idx="215">
                  <c:v>3.2086999999999997E-2</c:v>
                </c:pt>
                <c:pt idx="216">
                  <c:v>3.3082E-2</c:v>
                </c:pt>
                <c:pt idx="217">
                  <c:v>3.4329100000000001E-2</c:v>
                </c:pt>
                <c:pt idx="218">
                  <c:v>3.5934199999999999E-2</c:v>
                </c:pt>
                <c:pt idx="219">
                  <c:v>3.7990700000000002E-2</c:v>
                </c:pt>
                <c:pt idx="220">
                  <c:v>4.0607799999999999E-2</c:v>
                </c:pt>
                <c:pt idx="221">
                  <c:v>4.3796799999999997E-2</c:v>
                </c:pt>
                <c:pt idx="222">
                  <c:v>4.6205599999999999E-2</c:v>
                </c:pt>
                <c:pt idx="223">
                  <c:v>4.6348100000000003E-2</c:v>
                </c:pt>
                <c:pt idx="224">
                  <c:v>4.6470900000000002E-2</c:v>
                </c:pt>
                <c:pt idx="225">
                  <c:v>4.6618199999999999E-2</c:v>
                </c:pt>
                <c:pt idx="226">
                  <c:v>4.6791199999999998E-2</c:v>
                </c:pt>
                <c:pt idx="227">
                  <c:v>4.6990499999999998E-2</c:v>
                </c:pt>
                <c:pt idx="228">
                  <c:v>4.7215800000000002E-2</c:v>
                </c:pt>
                <c:pt idx="229">
                  <c:v>4.7458800000000002E-2</c:v>
                </c:pt>
                <c:pt idx="230">
                  <c:v>4.7688800000000003E-2</c:v>
                </c:pt>
                <c:pt idx="231">
                  <c:v>4.7939200000000001E-2</c:v>
                </c:pt>
                <c:pt idx="232">
                  <c:v>4.8207E-2</c:v>
                </c:pt>
                <c:pt idx="233">
                  <c:v>4.8488499999999997E-2</c:v>
                </c:pt>
                <c:pt idx="234">
                  <c:v>4.8799099999999998E-2</c:v>
                </c:pt>
                <c:pt idx="235">
                  <c:v>4.9143899999999997E-2</c:v>
                </c:pt>
                <c:pt idx="236">
                  <c:v>4.9487299999999998E-2</c:v>
                </c:pt>
                <c:pt idx="237">
                  <c:v>4.9822699999999998E-2</c:v>
                </c:pt>
                <c:pt idx="238">
                  <c:v>5.0142399999999997E-2</c:v>
                </c:pt>
                <c:pt idx="239">
                  <c:v>5.0438200000000002E-2</c:v>
                </c:pt>
                <c:pt idx="240">
                  <c:v>5.0703199999999997E-2</c:v>
                </c:pt>
                <c:pt idx="241">
                  <c:v>5.09265E-2</c:v>
                </c:pt>
                <c:pt idx="242">
                  <c:v>5.1098699999999997E-2</c:v>
                </c:pt>
                <c:pt idx="243">
                  <c:v>5.1210199999999997E-2</c:v>
                </c:pt>
                <c:pt idx="244">
                  <c:v>5.1252300000000001E-2</c:v>
                </c:pt>
                <c:pt idx="245">
                  <c:v>5.12168E-2</c:v>
                </c:pt>
                <c:pt idx="246">
                  <c:v>5.1100199999999998E-2</c:v>
                </c:pt>
                <c:pt idx="247">
                  <c:v>5.0906600000000003E-2</c:v>
                </c:pt>
                <c:pt idx="248">
                  <c:v>5.06215E-2</c:v>
                </c:pt>
                <c:pt idx="249">
                  <c:v>5.0245100000000001E-2</c:v>
                </c:pt>
                <c:pt idx="250">
                  <c:v>4.9781100000000002E-2</c:v>
                </c:pt>
                <c:pt idx="251">
                  <c:v>4.9236599999999998E-2</c:v>
                </c:pt>
                <c:pt idx="252">
                  <c:v>4.8623100000000002E-2</c:v>
                </c:pt>
                <c:pt idx="253">
                  <c:v>4.7956400000000003E-2</c:v>
                </c:pt>
                <c:pt idx="254">
                  <c:v>4.7256600000000003E-2</c:v>
                </c:pt>
                <c:pt idx="255">
                  <c:v>4.6548699999999998E-2</c:v>
                </c:pt>
                <c:pt idx="256">
                  <c:v>4.58625E-2</c:v>
                </c:pt>
                <c:pt idx="257">
                  <c:v>4.5232099999999997E-2</c:v>
                </c:pt>
                <c:pt idx="258">
                  <c:v>4.4694499999999998E-2</c:v>
                </c:pt>
                <c:pt idx="259">
                  <c:v>4.4283799999999998E-2</c:v>
                </c:pt>
                <c:pt idx="260">
                  <c:v>4.4018599999999998E-2</c:v>
                </c:pt>
                <c:pt idx="261">
                  <c:v>4.3887299999999997E-2</c:v>
                </c:pt>
                <c:pt idx="262">
                  <c:v>4.3867099999999999E-2</c:v>
                </c:pt>
                <c:pt idx="263">
                  <c:v>4.39248E-2</c:v>
                </c:pt>
                <c:pt idx="264">
                  <c:v>4.4036400000000003E-2</c:v>
                </c:pt>
                <c:pt idx="265">
                  <c:v>4.4188699999999997E-2</c:v>
                </c:pt>
                <c:pt idx="266">
                  <c:v>4.4328300000000001E-2</c:v>
                </c:pt>
                <c:pt idx="267">
                  <c:v>4.44933E-2</c:v>
                </c:pt>
                <c:pt idx="268">
                  <c:v>4.4683599999999997E-2</c:v>
                </c:pt>
                <c:pt idx="269">
                  <c:v>4.48963E-2</c:v>
                </c:pt>
                <c:pt idx="270">
                  <c:v>4.5128799999999997E-2</c:v>
                </c:pt>
                <c:pt idx="271">
                  <c:v>4.5378799999999997E-2</c:v>
                </c:pt>
                <c:pt idx="272">
                  <c:v>4.5643799999999998E-2</c:v>
                </c:pt>
                <c:pt idx="273">
                  <c:v>4.5921499999999997E-2</c:v>
                </c:pt>
                <c:pt idx="274">
                  <c:v>4.6210000000000001E-2</c:v>
                </c:pt>
                <c:pt idx="275">
                  <c:v>4.6507100000000003E-2</c:v>
                </c:pt>
                <c:pt idx="276">
                  <c:v>4.6811699999999998E-2</c:v>
                </c:pt>
                <c:pt idx="277">
                  <c:v>4.7122299999999999E-2</c:v>
                </c:pt>
                <c:pt idx="278">
                  <c:v>4.7437800000000002E-2</c:v>
                </c:pt>
                <c:pt idx="279">
                  <c:v>4.7757800000000003E-2</c:v>
                </c:pt>
                <c:pt idx="280">
                  <c:v>4.8070399999999999E-2</c:v>
                </c:pt>
                <c:pt idx="281">
                  <c:v>4.8339899999999998E-2</c:v>
                </c:pt>
                <c:pt idx="282">
                  <c:v>4.8611000000000001E-2</c:v>
                </c:pt>
                <c:pt idx="283">
                  <c:v>4.8883799999999998E-2</c:v>
                </c:pt>
                <c:pt idx="284">
                  <c:v>4.9158199999999999E-2</c:v>
                </c:pt>
                <c:pt idx="285">
                  <c:v>4.78378E-2</c:v>
                </c:pt>
                <c:pt idx="286">
                  <c:v>4.8098299999999997E-2</c:v>
                </c:pt>
                <c:pt idx="287">
                  <c:v>4.8362799999999997E-2</c:v>
                </c:pt>
                <c:pt idx="288">
                  <c:v>4.8635699999999997E-2</c:v>
                </c:pt>
                <c:pt idx="289">
                  <c:v>4.8927900000000003E-2</c:v>
                </c:pt>
                <c:pt idx="290">
                  <c:v>4.9220800000000002E-2</c:v>
                </c:pt>
                <c:pt idx="291">
                  <c:v>4.7152699999999999E-2</c:v>
                </c:pt>
                <c:pt idx="292">
                  <c:v>4.7380199999999997E-2</c:v>
                </c:pt>
                <c:pt idx="293">
                  <c:v>4.7611399999999998E-2</c:v>
                </c:pt>
                <c:pt idx="294">
                  <c:v>4.78424E-2</c:v>
                </c:pt>
                <c:pt idx="295">
                  <c:v>4.8073299999999999E-2</c:v>
                </c:pt>
                <c:pt idx="296">
                  <c:v>4.8303899999999997E-2</c:v>
                </c:pt>
                <c:pt idx="297">
                  <c:v>4.8534399999999998E-2</c:v>
                </c:pt>
                <c:pt idx="298">
                  <c:v>4.8764799999999997E-2</c:v>
                </c:pt>
                <c:pt idx="299">
                  <c:v>4.8994700000000002E-2</c:v>
                </c:pt>
                <c:pt idx="300">
                  <c:v>4.9224299999999999E-2</c:v>
                </c:pt>
                <c:pt idx="301">
                  <c:v>4.9453499999999997E-2</c:v>
                </c:pt>
                <c:pt idx="302">
                  <c:v>4.9682200000000003E-2</c:v>
                </c:pt>
                <c:pt idx="303">
                  <c:v>4.9910599999999999E-2</c:v>
                </c:pt>
                <c:pt idx="304">
                  <c:v>5.0138599999999998E-2</c:v>
                </c:pt>
                <c:pt idx="305">
                  <c:v>5.0366300000000003E-2</c:v>
                </c:pt>
                <c:pt idx="306">
                  <c:v>4.7859499999999999E-2</c:v>
                </c:pt>
                <c:pt idx="307">
                  <c:v>4.8076399999999998E-2</c:v>
                </c:pt>
                <c:pt idx="308">
                  <c:v>4.82881E-2</c:v>
                </c:pt>
                <c:pt idx="309">
                  <c:v>4.8498899999999998E-2</c:v>
                </c:pt>
                <c:pt idx="310">
                  <c:v>4.8709299999999997E-2</c:v>
                </c:pt>
                <c:pt idx="311">
                  <c:v>4.8918999999999997E-2</c:v>
                </c:pt>
                <c:pt idx="312">
                  <c:v>4.9128400000000003E-2</c:v>
                </c:pt>
                <c:pt idx="313">
                  <c:v>4.9337399999999997E-2</c:v>
                </c:pt>
                <c:pt idx="314">
                  <c:v>4.9545800000000001E-2</c:v>
                </c:pt>
                <c:pt idx="315">
                  <c:v>4.9753699999999998E-2</c:v>
                </c:pt>
                <c:pt idx="316">
                  <c:v>4.9960999999999998E-2</c:v>
                </c:pt>
                <c:pt idx="317">
                  <c:v>5.01676E-2</c:v>
                </c:pt>
                <c:pt idx="318">
                  <c:v>5.03737E-2</c:v>
                </c:pt>
                <c:pt idx="319">
                  <c:v>5.0578999999999999E-2</c:v>
                </c:pt>
                <c:pt idx="320">
                  <c:v>5.0783700000000001E-2</c:v>
                </c:pt>
                <c:pt idx="321">
                  <c:v>5.09878E-2</c:v>
                </c:pt>
                <c:pt idx="322">
                  <c:v>5.1191100000000003E-2</c:v>
                </c:pt>
                <c:pt idx="323">
                  <c:v>4.9985099999999998E-2</c:v>
                </c:pt>
                <c:pt idx="324">
                  <c:v>5.0009100000000001E-2</c:v>
                </c:pt>
                <c:pt idx="325">
                  <c:v>5.0204800000000001E-2</c:v>
                </c:pt>
                <c:pt idx="326">
                  <c:v>5.0399600000000003E-2</c:v>
                </c:pt>
                <c:pt idx="327">
                  <c:v>5.0593800000000001E-2</c:v>
                </c:pt>
                <c:pt idx="328">
                  <c:v>5.0787199999999998E-2</c:v>
                </c:pt>
                <c:pt idx="329">
                  <c:v>5.0979900000000002E-2</c:v>
                </c:pt>
                <c:pt idx="330">
                  <c:v>5.1171899999999999E-2</c:v>
                </c:pt>
                <c:pt idx="331">
                  <c:v>5.1363199999999998E-2</c:v>
                </c:pt>
                <c:pt idx="332">
                  <c:v>5.1553599999999998E-2</c:v>
                </c:pt>
                <c:pt idx="333">
                  <c:v>5.1743200000000003E-2</c:v>
                </c:pt>
                <c:pt idx="334">
                  <c:v>5.1932100000000002E-2</c:v>
                </c:pt>
                <c:pt idx="335">
                  <c:v>5.2120100000000003E-2</c:v>
                </c:pt>
                <c:pt idx="336">
                  <c:v>5.2318900000000002E-2</c:v>
                </c:pt>
                <c:pt idx="337">
                  <c:v>5.2526400000000001E-2</c:v>
                </c:pt>
                <c:pt idx="338">
                  <c:v>5.0673599999999999E-2</c:v>
                </c:pt>
                <c:pt idx="339">
                  <c:v>5.0192800000000003E-2</c:v>
                </c:pt>
                <c:pt idx="340">
                  <c:v>5.0418299999999999E-2</c:v>
                </c:pt>
                <c:pt idx="341">
                  <c:v>5.0642699999999999E-2</c:v>
                </c:pt>
                <c:pt idx="342">
                  <c:v>5.0866500000000002E-2</c:v>
                </c:pt>
                <c:pt idx="343">
                  <c:v>5.1089299999999997E-2</c:v>
                </c:pt>
                <c:pt idx="344">
                  <c:v>5.13109E-2</c:v>
                </c:pt>
                <c:pt idx="345">
                  <c:v>5.1531500000000001E-2</c:v>
                </c:pt>
                <c:pt idx="346">
                  <c:v>5.1750999999999998E-2</c:v>
                </c:pt>
                <c:pt idx="347">
                  <c:v>5.1969500000000002E-2</c:v>
                </c:pt>
                <c:pt idx="348">
                  <c:v>5.2186799999999998E-2</c:v>
                </c:pt>
                <c:pt idx="349">
                  <c:v>5.2402900000000002E-2</c:v>
                </c:pt>
                <c:pt idx="350">
                  <c:v>5.2617799999999999E-2</c:v>
                </c:pt>
                <c:pt idx="351">
                  <c:v>5.2831700000000002E-2</c:v>
                </c:pt>
                <c:pt idx="352">
                  <c:v>5.3044399999999998E-2</c:v>
                </c:pt>
                <c:pt idx="353">
                  <c:v>5.3256100000000001E-2</c:v>
                </c:pt>
                <c:pt idx="354">
                  <c:v>5.34665E-2</c:v>
                </c:pt>
                <c:pt idx="355">
                  <c:v>5.1844500000000002E-2</c:v>
                </c:pt>
                <c:pt idx="356">
                  <c:v>5.2045800000000003E-2</c:v>
                </c:pt>
                <c:pt idx="357">
                  <c:v>5.2245899999999998E-2</c:v>
                </c:pt>
                <c:pt idx="358">
                  <c:v>5.2444699999999997E-2</c:v>
                </c:pt>
                <c:pt idx="359">
                  <c:v>5.2642099999999997E-2</c:v>
                </c:pt>
                <c:pt idx="360">
                  <c:v>5.2838400000000001E-2</c:v>
                </c:pt>
                <c:pt idx="361">
                  <c:v>5.3033299999999998E-2</c:v>
                </c:pt>
                <c:pt idx="362">
                  <c:v>5.3226999999999997E-2</c:v>
                </c:pt>
                <c:pt idx="363">
                  <c:v>5.3419399999999999E-2</c:v>
                </c:pt>
                <c:pt idx="364">
                  <c:v>5.36103E-2</c:v>
                </c:pt>
                <c:pt idx="365">
                  <c:v>5.3800099999999997E-2</c:v>
                </c:pt>
                <c:pt idx="366">
                  <c:v>5.3988399999999999E-2</c:v>
                </c:pt>
                <c:pt idx="367">
                  <c:v>5.41757E-2</c:v>
                </c:pt>
                <c:pt idx="368">
                  <c:v>5.4361600000000003E-2</c:v>
                </c:pt>
                <c:pt idx="369">
                  <c:v>5.4546299999999999E-2</c:v>
                </c:pt>
                <c:pt idx="370">
                  <c:v>5.4729800000000002E-2</c:v>
                </c:pt>
                <c:pt idx="371">
                  <c:v>5.4912000000000002E-2</c:v>
                </c:pt>
                <c:pt idx="372">
                  <c:v>5.2492400000000002E-2</c:v>
                </c:pt>
                <c:pt idx="373">
                  <c:v>5.2657799999999998E-2</c:v>
                </c:pt>
                <c:pt idx="374">
                  <c:v>5.2828800000000002E-2</c:v>
                </c:pt>
                <c:pt idx="375">
                  <c:v>5.2998900000000002E-2</c:v>
                </c:pt>
                <c:pt idx="376">
                  <c:v>5.3168E-2</c:v>
                </c:pt>
                <c:pt idx="377">
                  <c:v>5.33362E-2</c:v>
                </c:pt>
                <c:pt idx="378">
                  <c:v>5.3503700000000001E-2</c:v>
                </c:pt>
                <c:pt idx="379">
                  <c:v>5.3670099999999998E-2</c:v>
                </c:pt>
                <c:pt idx="380">
                  <c:v>5.3835800000000003E-2</c:v>
                </c:pt>
                <c:pt idx="381">
                  <c:v>5.4000800000000002E-2</c:v>
                </c:pt>
                <c:pt idx="382">
                  <c:v>5.4164999999999998E-2</c:v>
                </c:pt>
                <c:pt idx="383">
                  <c:v>5.4328599999999998E-2</c:v>
                </c:pt>
                <c:pt idx="384">
                  <c:v>5.4491600000000001E-2</c:v>
                </c:pt>
                <c:pt idx="385">
                  <c:v>5.4654099999999997E-2</c:v>
                </c:pt>
                <c:pt idx="386">
                  <c:v>5.48161E-2</c:v>
                </c:pt>
                <c:pt idx="387">
                  <c:v>5.4977699999999997E-2</c:v>
                </c:pt>
                <c:pt idx="388">
                  <c:v>5.5138699999999999E-2</c:v>
                </c:pt>
                <c:pt idx="389">
                  <c:v>5.5299399999999999E-2</c:v>
                </c:pt>
                <c:pt idx="390">
                  <c:v>5.5459599999999998E-2</c:v>
                </c:pt>
                <c:pt idx="391">
                  <c:v>5.5619399999999999E-2</c:v>
                </c:pt>
                <c:pt idx="392">
                  <c:v>5.5778899999999999E-2</c:v>
                </c:pt>
                <c:pt idx="393">
                  <c:v>5.3416499999999999E-2</c:v>
                </c:pt>
                <c:pt idx="394">
                  <c:v>5.3567200000000002E-2</c:v>
                </c:pt>
                <c:pt idx="395">
                  <c:v>5.3718500000000002E-2</c:v>
                </c:pt>
                <c:pt idx="396">
                  <c:v>5.3869599999999997E-2</c:v>
                </c:pt>
                <c:pt idx="397">
                  <c:v>5.4020499999999999E-2</c:v>
                </c:pt>
                <c:pt idx="398">
                  <c:v>5.4171299999999999E-2</c:v>
                </c:pt>
                <c:pt idx="399">
                  <c:v>5.4321899999999999E-2</c:v>
                </c:pt>
                <c:pt idx="400">
                  <c:v>5.4472399999999997E-2</c:v>
                </c:pt>
                <c:pt idx="401">
                  <c:v>5.4622799999999999E-2</c:v>
                </c:pt>
                <c:pt idx="402">
                  <c:v>5.4772899999999999E-2</c:v>
                </c:pt>
                <c:pt idx="403">
                  <c:v>5.4923E-2</c:v>
                </c:pt>
                <c:pt idx="404">
                  <c:v>5.5072900000000001E-2</c:v>
                </c:pt>
                <c:pt idx="405">
                  <c:v>5.5222599999999997E-2</c:v>
                </c:pt>
                <c:pt idx="406">
                  <c:v>5.5372299999999999E-2</c:v>
                </c:pt>
                <c:pt idx="407">
                  <c:v>5.5521899999999999E-2</c:v>
                </c:pt>
                <c:pt idx="408">
                  <c:v>5.5671499999999999E-2</c:v>
                </c:pt>
                <c:pt idx="409">
                  <c:v>5.5821299999999997E-2</c:v>
                </c:pt>
                <c:pt idx="410">
                  <c:v>5.5971100000000003E-2</c:v>
                </c:pt>
                <c:pt idx="411">
                  <c:v>5.6120900000000001E-2</c:v>
                </c:pt>
                <c:pt idx="412">
                  <c:v>5.6277800000000003E-2</c:v>
                </c:pt>
                <c:pt idx="413">
                  <c:v>5.6440999999999998E-2</c:v>
                </c:pt>
                <c:pt idx="414">
                  <c:v>5.66042E-2</c:v>
                </c:pt>
                <c:pt idx="415">
                  <c:v>5.6768699999999998E-2</c:v>
                </c:pt>
                <c:pt idx="416">
                  <c:v>5.6933699999999997E-2</c:v>
                </c:pt>
                <c:pt idx="417">
                  <c:v>5.7098599999999999E-2</c:v>
                </c:pt>
                <c:pt idx="418">
                  <c:v>5.4156799999999998E-2</c:v>
                </c:pt>
                <c:pt idx="419">
                  <c:v>5.4276999999999999E-2</c:v>
                </c:pt>
                <c:pt idx="420">
                  <c:v>5.4436199999999997E-2</c:v>
                </c:pt>
                <c:pt idx="421">
                  <c:v>5.45958E-2</c:v>
                </c:pt>
                <c:pt idx="422">
                  <c:v>5.4755499999999999E-2</c:v>
                </c:pt>
                <c:pt idx="423">
                  <c:v>5.4915199999999997E-2</c:v>
                </c:pt>
                <c:pt idx="424">
                  <c:v>5.5074999999999999E-2</c:v>
                </c:pt>
                <c:pt idx="425">
                  <c:v>5.5234800000000001E-2</c:v>
                </c:pt>
                <c:pt idx="426">
                  <c:v>5.5394800000000001E-2</c:v>
                </c:pt>
                <c:pt idx="427">
                  <c:v>5.5555E-2</c:v>
                </c:pt>
                <c:pt idx="428">
                  <c:v>5.5715199999999999E-2</c:v>
                </c:pt>
                <c:pt idx="429">
                  <c:v>5.5875500000000002E-2</c:v>
                </c:pt>
                <c:pt idx="430">
                  <c:v>5.60359E-2</c:v>
                </c:pt>
                <c:pt idx="431">
                  <c:v>5.6196500000000003E-2</c:v>
                </c:pt>
                <c:pt idx="432">
                  <c:v>5.6357200000000003E-2</c:v>
                </c:pt>
                <c:pt idx="433">
                  <c:v>5.6517999999999999E-2</c:v>
                </c:pt>
                <c:pt idx="434">
                  <c:v>5.6679E-2</c:v>
                </c:pt>
                <c:pt idx="435">
                  <c:v>5.6840099999999998E-2</c:v>
                </c:pt>
                <c:pt idx="436">
                  <c:v>5.7001400000000001E-2</c:v>
                </c:pt>
                <c:pt idx="437">
                  <c:v>5.71628E-2</c:v>
                </c:pt>
                <c:pt idx="438">
                  <c:v>5.7324399999999998E-2</c:v>
                </c:pt>
                <c:pt idx="439">
                  <c:v>5.7486200000000001E-2</c:v>
                </c:pt>
                <c:pt idx="440">
                  <c:v>5.7647999999999998E-2</c:v>
                </c:pt>
                <c:pt idx="441">
                  <c:v>5.7809899999999997E-2</c:v>
                </c:pt>
                <c:pt idx="442">
                  <c:v>5.7966700000000003E-2</c:v>
                </c:pt>
                <c:pt idx="443">
                  <c:v>5.8113900000000003E-2</c:v>
                </c:pt>
                <c:pt idx="444">
                  <c:v>5.6405200000000003E-2</c:v>
                </c:pt>
                <c:pt idx="445">
                  <c:v>5.6387100000000002E-2</c:v>
                </c:pt>
                <c:pt idx="446">
                  <c:v>5.65294E-2</c:v>
                </c:pt>
                <c:pt idx="447">
                  <c:v>5.6671899999999997E-2</c:v>
                </c:pt>
                <c:pt idx="448">
                  <c:v>5.6814400000000001E-2</c:v>
                </c:pt>
                <c:pt idx="449">
                  <c:v>5.6957099999999997E-2</c:v>
                </c:pt>
                <c:pt idx="450">
                  <c:v>5.7099900000000002E-2</c:v>
                </c:pt>
                <c:pt idx="451">
                  <c:v>5.7242800000000003E-2</c:v>
                </c:pt>
                <c:pt idx="452">
                  <c:v>5.7385899999999997E-2</c:v>
                </c:pt>
                <c:pt idx="453">
                  <c:v>5.75291E-2</c:v>
                </c:pt>
                <c:pt idx="454">
                  <c:v>5.7672599999999997E-2</c:v>
                </c:pt>
                <c:pt idx="455">
                  <c:v>5.7816199999999998E-2</c:v>
                </c:pt>
                <c:pt idx="456">
                  <c:v>5.7960100000000001E-2</c:v>
                </c:pt>
                <c:pt idx="457">
                  <c:v>5.8104099999999999E-2</c:v>
                </c:pt>
                <c:pt idx="458">
                  <c:v>5.8248399999999999E-2</c:v>
                </c:pt>
                <c:pt idx="459">
                  <c:v>5.8404499999999998E-2</c:v>
                </c:pt>
                <c:pt idx="460">
                  <c:v>5.85614E-2</c:v>
                </c:pt>
                <c:pt idx="461">
                  <c:v>5.87185E-2</c:v>
                </c:pt>
                <c:pt idx="462">
                  <c:v>5.8875999999999998E-2</c:v>
                </c:pt>
                <c:pt idx="463">
                  <c:v>5.90339E-2</c:v>
                </c:pt>
                <c:pt idx="464">
                  <c:v>5.91922E-2</c:v>
                </c:pt>
                <c:pt idx="465">
                  <c:v>5.93635E-2</c:v>
                </c:pt>
                <c:pt idx="466">
                  <c:v>5.9535999999999999E-2</c:v>
                </c:pt>
                <c:pt idx="467">
                  <c:v>5.7194799999999997E-2</c:v>
                </c:pt>
                <c:pt idx="468">
                  <c:v>5.66288E-2</c:v>
                </c:pt>
                <c:pt idx="469">
                  <c:v>5.6796100000000002E-2</c:v>
                </c:pt>
                <c:pt idx="470">
                  <c:v>5.6964000000000001E-2</c:v>
                </c:pt>
                <c:pt idx="471">
                  <c:v>5.71324E-2</c:v>
                </c:pt>
                <c:pt idx="472">
                  <c:v>5.7301299999999999E-2</c:v>
                </c:pt>
                <c:pt idx="473">
                  <c:v>5.74707E-2</c:v>
                </c:pt>
                <c:pt idx="474">
                  <c:v>5.7640799999999999E-2</c:v>
                </c:pt>
                <c:pt idx="475">
                  <c:v>5.7811500000000002E-2</c:v>
                </c:pt>
                <c:pt idx="476">
                  <c:v>5.7982800000000001E-2</c:v>
                </c:pt>
                <c:pt idx="477">
                  <c:v>5.81548E-2</c:v>
                </c:pt>
                <c:pt idx="478">
                  <c:v>5.8327499999999997E-2</c:v>
                </c:pt>
                <c:pt idx="479">
                  <c:v>5.8500900000000002E-2</c:v>
                </c:pt>
                <c:pt idx="480">
                  <c:v>5.8675199999999997E-2</c:v>
                </c:pt>
                <c:pt idx="481">
                  <c:v>5.8850300000000001E-2</c:v>
                </c:pt>
                <c:pt idx="482">
                  <c:v>5.9026500000000003E-2</c:v>
                </c:pt>
                <c:pt idx="483">
                  <c:v>5.9204800000000002E-2</c:v>
                </c:pt>
                <c:pt idx="484">
                  <c:v>5.9383999999999999E-2</c:v>
                </c:pt>
                <c:pt idx="485">
                  <c:v>5.9564199999999998E-2</c:v>
                </c:pt>
                <c:pt idx="486">
                  <c:v>5.97455E-2</c:v>
                </c:pt>
                <c:pt idx="487">
                  <c:v>5.9929000000000003E-2</c:v>
                </c:pt>
                <c:pt idx="488">
                  <c:v>6.0125400000000002E-2</c:v>
                </c:pt>
                <c:pt idx="489">
                  <c:v>6.0322899999999999E-2</c:v>
                </c:pt>
                <c:pt idx="490">
                  <c:v>6.0521800000000001E-2</c:v>
                </c:pt>
                <c:pt idx="491">
                  <c:v>6.0722100000000001E-2</c:v>
                </c:pt>
                <c:pt idx="492">
                  <c:v>5.8460100000000001E-2</c:v>
                </c:pt>
                <c:pt idx="493">
                  <c:v>5.8656399999999997E-2</c:v>
                </c:pt>
                <c:pt idx="494">
                  <c:v>5.8854400000000001E-2</c:v>
                </c:pt>
                <c:pt idx="495">
                  <c:v>5.9054299999999997E-2</c:v>
                </c:pt>
                <c:pt idx="496">
                  <c:v>5.9256900000000001E-2</c:v>
                </c:pt>
                <c:pt idx="497">
                  <c:v>5.9461E-2</c:v>
                </c:pt>
                <c:pt idx="498">
                  <c:v>5.9666900000000002E-2</c:v>
                </c:pt>
                <c:pt idx="499">
                  <c:v>5.9874499999999997E-2</c:v>
                </c:pt>
                <c:pt idx="500">
                  <c:v>6.0083999999999999E-2</c:v>
                </c:pt>
                <c:pt idx="501">
                  <c:v>6.0295300000000003E-2</c:v>
                </c:pt>
                <c:pt idx="502">
                  <c:v>6.05085E-2</c:v>
                </c:pt>
                <c:pt idx="503">
                  <c:v>6.0723399999999997E-2</c:v>
                </c:pt>
                <c:pt idx="504">
                  <c:v>6.0939899999999998E-2</c:v>
                </c:pt>
                <c:pt idx="505">
                  <c:v>6.1158200000000003E-2</c:v>
                </c:pt>
                <c:pt idx="506">
                  <c:v>6.1377899999999999E-2</c:v>
                </c:pt>
                <c:pt idx="507">
                  <c:v>6.1599000000000001E-2</c:v>
                </c:pt>
                <c:pt idx="508">
                  <c:v>6.1821500000000001E-2</c:v>
                </c:pt>
                <c:pt idx="509">
                  <c:v>6.2045299999999998E-2</c:v>
                </c:pt>
                <c:pt idx="510">
                  <c:v>6.0023E-2</c:v>
                </c:pt>
                <c:pt idx="511">
                  <c:v>5.94873E-2</c:v>
                </c:pt>
                <c:pt idx="512">
                  <c:v>5.9706799999999997E-2</c:v>
                </c:pt>
                <c:pt idx="513">
                  <c:v>5.99272E-2</c:v>
                </c:pt>
                <c:pt idx="514">
                  <c:v>6.0148399999999998E-2</c:v>
                </c:pt>
                <c:pt idx="515">
                  <c:v>6.0370300000000002E-2</c:v>
                </c:pt>
                <c:pt idx="516">
                  <c:v>6.0592699999999999E-2</c:v>
                </c:pt>
                <c:pt idx="517">
                  <c:v>6.08157E-2</c:v>
                </c:pt>
                <c:pt idx="518">
                  <c:v>6.1039299999999998E-2</c:v>
                </c:pt>
                <c:pt idx="519">
                  <c:v>6.12633E-2</c:v>
                </c:pt>
                <c:pt idx="520">
                  <c:v>6.1487699999999999E-2</c:v>
                </c:pt>
                <c:pt idx="521">
                  <c:v>6.1712400000000001E-2</c:v>
                </c:pt>
                <c:pt idx="522">
                  <c:v>6.1937300000000001E-2</c:v>
                </c:pt>
                <c:pt idx="523">
                  <c:v>6.2162599999999998E-2</c:v>
                </c:pt>
                <c:pt idx="524">
                  <c:v>6.2388199999999998E-2</c:v>
                </c:pt>
                <c:pt idx="525">
                  <c:v>6.26139E-2</c:v>
                </c:pt>
                <c:pt idx="526">
                  <c:v>6.2839900000000004E-2</c:v>
                </c:pt>
                <c:pt idx="527">
                  <c:v>6.30661E-2</c:v>
                </c:pt>
                <c:pt idx="528">
                  <c:v>6.3292399999999999E-2</c:v>
                </c:pt>
                <c:pt idx="529">
                  <c:v>6.10635E-2</c:v>
                </c:pt>
                <c:pt idx="530">
                  <c:v>6.1283900000000002E-2</c:v>
                </c:pt>
                <c:pt idx="531">
                  <c:v>6.15046E-2</c:v>
                </c:pt>
                <c:pt idx="532">
                  <c:v>6.17254E-2</c:v>
                </c:pt>
                <c:pt idx="533">
                  <c:v>6.1946399999999999E-2</c:v>
                </c:pt>
                <c:pt idx="534">
                  <c:v>6.2167600000000003E-2</c:v>
                </c:pt>
                <c:pt idx="535">
                  <c:v>6.2389E-2</c:v>
                </c:pt>
                <c:pt idx="536">
                  <c:v>6.2610600000000002E-2</c:v>
                </c:pt>
                <c:pt idx="537">
                  <c:v>6.2832399999999997E-2</c:v>
                </c:pt>
                <c:pt idx="538">
                  <c:v>6.3054399999999997E-2</c:v>
                </c:pt>
                <c:pt idx="539">
                  <c:v>6.3276499999999999E-2</c:v>
                </c:pt>
                <c:pt idx="540">
                  <c:v>6.3498899999999997E-2</c:v>
                </c:pt>
                <c:pt idx="541">
                  <c:v>6.3721299999999995E-2</c:v>
                </c:pt>
                <c:pt idx="542">
                  <c:v>6.3944000000000001E-2</c:v>
                </c:pt>
                <c:pt idx="543">
                  <c:v>6.4166899999999999E-2</c:v>
                </c:pt>
                <c:pt idx="544">
                  <c:v>6.4390000000000003E-2</c:v>
                </c:pt>
                <c:pt idx="545">
                  <c:v>6.4613400000000001E-2</c:v>
                </c:pt>
                <c:pt idx="546">
                  <c:v>6.17102E-2</c:v>
                </c:pt>
                <c:pt idx="547">
                  <c:v>6.1908699999999997E-2</c:v>
                </c:pt>
                <c:pt idx="548">
                  <c:v>6.2125399999999997E-2</c:v>
                </c:pt>
                <c:pt idx="549">
                  <c:v>6.2342599999999998E-2</c:v>
                </c:pt>
                <c:pt idx="550">
                  <c:v>6.2560099999999993E-2</c:v>
                </c:pt>
                <c:pt idx="551">
                  <c:v>6.2777799999999995E-2</c:v>
                </c:pt>
                <c:pt idx="552">
                  <c:v>6.2995800000000005E-2</c:v>
                </c:pt>
                <c:pt idx="553">
                  <c:v>6.3214000000000006E-2</c:v>
                </c:pt>
                <c:pt idx="554">
                  <c:v>6.3432299999999997E-2</c:v>
                </c:pt>
                <c:pt idx="555">
                  <c:v>6.3650899999999996E-2</c:v>
                </c:pt>
                <c:pt idx="556">
                  <c:v>6.3869800000000004E-2</c:v>
                </c:pt>
                <c:pt idx="557">
                  <c:v>6.4088900000000004E-2</c:v>
                </c:pt>
                <c:pt idx="558">
                  <c:v>6.4308199999999996E-2</c:v>
                </c:pt>
                <c:pt idx="559">
                  <c:v>6.4527600000000004E-2</c:v>
                </c:pt>
                <c:pt idx="560">
                  <c:v>6.4747299999999994E-2</c:v>
                </c:pt>
                <c:pt idx="561">
                  <c:v>6.4967399999999995E-2</c:v>
                </c:pt>
                <c:pt idx="562">
                  <c:v>6.5187599999999998E-2</c:v>
                </c:pt>
                <c:pt idx="563">
                  <c:v>6.5407900000000005E-2</c:v>
                </c:pt>
                <c:pt idx="564">
                  <c:v>6.5628400000000003E-2</c:v>
                </c:pt>
                <c:pt idx="565">
                  <c:v>6.3432299999999997E-2</c:v>
                </c:pt>
                <c:pt idx="566">
                  <c:v>6.2939400000000006E-2</c:v>
                </c:pt>
                <c:pt idx="567">
                  <c:v>6.3152100000000003E-2</c:v>
                </c:pt>
                <c:pt idx="568">
                  <c:v>6.3362799999999997E-2</c:v>
                </c:pt>
                <c:pt idx="569">
                  <c:v>6.3573699999999997E-2</c:v>
                </c:pt>
                <c:pt idx="570">
                  <c:v>6.3784800000000003E-2</c:v>
                </c:pt>
                <c:pt idx="571">
                  <c:v>6.3996200000000003E-2</c:v>
                </c:pt>
                <c:pt idx="572">
                  <c:v>6.4207799999999995E-2</c:v>
                </c:pt>
                <c:pt idx="573">
                  <c:v>6.4419599999999994E-2</c:v>
                </c:pt>
                <c:pt idx="574">
                  <c:v>6.46317E-2</c:v>
                </c:pt>
                <c:pt idx="575">
                  <c:v>6.4843999999999999E-2</c:v>
                </c:pt>
                <c:pt idx="576">
                  <c:v>6.5056500000000003E-2</c:v>
                </c:pt>
                <c:pt idx="577">
                  <c:v>6.5269199999999999E-2</c:v>
                </c:pt>
                <c:pt idx="578">
                  <c:v>6.5482100000000001E-2</c:v>
                </c:pt>
                <c:pt idx="579">
                  <c:v>6.5695199999999995E-2</c:v>
                </c:pt>
                <c:pt idx="580">
                  <c:v>6.5908499999999995E-2</c:v>
                </c:pt>
                <c:pt idx="581">
                  <c:v>6.6122100000000003E-2</c:v>
                </c:pt>
                <c:pt idx="582">
                  <c:v>6.63358E-2</c:v>
                </c:pt>
                <c:pt idx="583">
                  <c:v>6.6549899999999995E-2</c:v>
                </c:pt>
                <c:pt idx="584">
                  <c:v>6.6764000000000004E-2</c:v>
                </c:pt>
                <c:pt idx="585">
                  <c:v>6.6978300000000004E-2</c:v>
                </c:pt>
                <c:pt idx="586">
                  <c:v>6.71929E-2</c:v>
                </c:pt>
                <c:pt idx="587">
                  <c:v>6.4257700000000001E-2</c:v>
                </c:pt>
                <c:pt idx="588">
                  <c:v>6.4449900000000004E-2</c:v>
                </c:pt>
                <c:pt idx="589">
                  <c:v>6.4658400000000005E-2</c:v>
                </c:pt>
                <c:pt idx="590">
                  <c:v>6.4867400000000006E-2</c:v>
                </c:pt>
                <c:pt idx="591">
                  <c:v>6.5076700000000001E-2</c:v>
                </c:pt>
                <c:pt idx="592">
                  <c:v>6.52861E-2</c:v>
                </c:pt>
                <c:pt idx="593">
                  <c:v>6.5495700000000004E-2</c:v>
                </c:pt>
                <c:pt idx="594">
                  <c:v>6.5705600000000003E-2</c:v>
                </c:pt>
                <c:pt idx="595">
                  <c:v>6.5915699999999994E-2</c:v>
                </c:pt>
                <c:pt idx="596">
                  <c:v>6.6126000000000004E-2</c:v>
                </c:pt>
                <c:pt idx="597">
                  <c:v>6.6336500000000007E-2</c:v>
                </c:pt>
                <c:pt idx="598">
                  <c:v>6.6545699999999999E-2</c:v>
                </c:pt>
                <c:pt idx="599">
                  <c:v>6.6752400000000003E-2</c:v>
                </c:pt>
                <c:pt idx="600">
                  <c:v>6.6945000000000005E-2</c:v>
                </c:pt>
                <c:pt idx="601">
                  <c:v>6.7136399999999999E-2</c:v>
                </c:pt>
                <c:pt idx="602">
                  <c:v>6.7327100000000001E-2</c:v>
                </c:pt>
                <c:pt idx="603">
                  <c:v>6.75182E-2</c:v>
                </c:pt>
                <c:pt idx="604">
                  <c:v>6.77093E-2</c:v>
                </c:pt>
                <c:pt idx="605">
                  <c:v>6.7900500000000003E-2</c:v>
                </c:pt>
                <c:pt idx="606">
                  <c:v>6.8091799999999994E-2</c:v>
                </c:pt>
                <c:pt idx="607">
                  <c:v>6.8283300000000005E-2</c:v>
                </c:pt>
                <c:pt idx="608">
                  <c:v>6.7100000000000007E-2</c:v>
                </c:pt>
                <c:pt idx="609">
                  <c:v>6.7202600000000001E-2</c:v>
                </c:pt>
                <c:pt idx="610">
                  <c:v>6.7391099999999995E-2</c:v>
                </c:pt>
                <c:pt idx="611">
                  <c:v>6.7579700000000006E-2</c:v>
                </c:pt>
                <c:pt idx="612">
                  <c:v>6.7768400000000006E-2</c:v>
                </c:pt>
                <c:pt idx="613">
                  <c:v>6.7957100000000006E-2</c:v>
                </c:pt>
                <c:pt idx="614">
                  <c:v>6.8143099999999998E-2</c:v>
                </c:pt>
                <c:pt idx="615">
                  <c:v>6.8329000000000001E-2</c:v>
                </c:pt>
                <c:pt idx="616">
                  <c:v>6.8513000000000004E-2</c:v>
                </c:pt>
                <c:pt idx="617">
                  <c:v>6.8692600000000006E-2</c:v>
                </c:pt>
                <c:pt idx="618">
                  <c:v>6.8872100000000006E-2</c:v>
                </c:pt>
                <c:pt idx="619">
                  <c:v>6.9051799999999997E-2</c:v>
                </c:pt>
                <c:pt idx="620">
                  <c:v>6.9231500000000001E-2</c:v>
                </c:pt>
                <c:pt idx="621">
                  <c:v>6.9411500000000001E-2</c:v>
                </c:pt>
                <c:pt idx="622">
                  <c:v>6.9591299999999995E-2</c:v>
                </c:pt>
                <c:pt idx="623">
                  <c:v>6.9771299999999994E-2</c:v>
                </c:pt>
                <c:pt idx="624">
                  <c:v>6.7367399999999994E-2</c:v>
                </c:pt>
                <c:pt idx="625">
                  <c:v>6.6955399999999998E-2</c:v>
                </c:pt>
                <c:pt idx="626">
                  <c:v>6.7124799999999998E-2</c:v>
                </c:pt>
                <c:pt idx="627">
                  <c:v>6.7294699999999999E-2</c:v>
                </c:pt>
                <c:pt idx="628">
                  <c:v>6.7464700000000002E-2</c:v>
                </c:pt>
                <c:pt idx="629">
                  <c:v>6.7634799999999995E-2</c:v>
                </c:pt>
                <c:pt idx="630">
                  <c:v>6.7804799999999998E-2</c:v>
                </c:pt>
                <c:pt idx="631">
                  <c:v>6.7974999999999994E-2</c:v>
                </c:pt>
                <c:pt idx="632">
                  <c:v>6.8145300000000006E-2</c:v>
                </c:pt>
                <c:pt idx="633">
                  <c:v>6.8315600000000004E-2</c:v>
                </c:pt>
                <c:pt idx="634">
                  <c:v>6.8486000000000005E-2</c:v>
                </c:pt>
                <c:pt idx="635">
                  <c:v>6.8656499999999995E-2</c:v>
                </c:pt>
                <c:pt idx="636">
                  <c:v>6.8826899999999996E-2</c:v>
                </c:pt>
                <c:pt idx="637">
                  <c:v>6.8997600000000006E-2</c:v>
                </c:pt>
                <c:pt idx="638">
                  <c:v>6.9168099999999996E-2</c:v>
                </c:pt>
                <c:pt idx="639">
                  <c:v>6.9338800000000006E-2</c:v>
                </c:pt>
                <c:pt idx="640">
                  <c:v>6.9509600000000005E-2</c:v>
                </c:pt>
                <c:pt idx="641">
                  <c:v>6.9680400000000003E-2</c:v>
                </c:pt>
                <c:pt idx="642">
                  <c:v>6.9851200000000002E-2</c:v>
                </c:pt>
                <c:pt idx="643">
                  <c:v>7.0022100000000004E-2</c:v>
                </c:pt>
                <c:pt idx="644">
                  <c:v>7.0193099999999994E-2</c:v>
                </c:pt>
                <c:pt idx="645">
                  <c:v>7.0364200000000002E-2</c:v>
                </c:pt>
                <c:pt idx="646">
                  <c:v>7.0535200000000006E-2</c:v>
                </c:pt>
                <c:pt idx="647">
                  <c:v>7.07063E-2</c:v>
                </c:pt>
                <c:pt idx="648">
                  <c:v>6.8708099999999994E-2</c:v>
                </c:pt>
                <c:pt idx="649">
                  <c:v>6.8637900000000002E-2</c:v>
                </c:pt>
                <c:pt idx="650">
                  <c:v>6.8804599999999994E-2</c:v>
                </c:pt>
                <c:pt idx="651">
                  <c:v>6.8971199999999996E-2</c:v>
                </c:pt>
                <c:pt idx="652">
                  <c:v>6.9137900000000002E-2</c:v>
                </c:pt>
                <c:pt idx="653">
                  <c:v>6.9304500000000005E-2</c:v>
                </c:pt>
                <c:pt idx="654">
                  <c:v>6.94713E-2</c:v>
                </c:pt>
                <c:pt idx="655">
                  <c:v>6.9638099999999994E-2</c:v>
                </c:pt>
                <c:pt idx="656">
                  <c:v>6.9804900000000003E-2</c:v>
                </c:pt>
                <c:pt idx="657">
                  <c:v>6.9971900000000004E-2</c:v>
                </c:pt>
                <c:pt idx="658">
                  <c:v>7.0138900000000004E-2</c:v>
                </c:pt>
                <c:pt idx="659">
                  <c:v>7.0305900000000005E-2</c:v>
                </c:pt>
                <c:pt idx="660">
                  <c:v>7.0473099999999997E-2</c:v>
                </c:pt>
                <c:pt idx="661">
                  <c:v>7.0640099999999997E-2</c:v>
                </c:pt>
                <c:pt idx="662">
                  <c:v>7.0807300000000004E-2</c:v>
                </c:pt>
                <c:pt idx="663">
                  <c:v>7.0974499999999996E-2</c:v>
                </c:pt>
                <c:pt idx="664">
                  <c:v>7.1141800000000005E-2</c:v>
                </c:pt>
                <c:pt idx="665">
                  <c:v>7.1308999999999997E-2</c:v>
                </c:pt>
                <c:pt idx="666">
                  <c:v>7.1469699999999997E-2</c:v>
                </c:pt>
                <c:pt idx="667">
                  <c:v>7.16281E-2</c:v>
                </c:pt>
                <c:pt idx="668">
                  <c:v>7.1786699999999995E-2</c:v>
                </c:pt>
                <c:pt idx="669">
                  <c:v>7.1945200000000001E-2</c:v>
                </c:pt>
                <c:pt idx="670">
                  <c:v>7.2103700000000007E-2</c:v>
                </c:pt>
                <c:pt idx="671">
                  <c:v>7.2262400000000004E-2</c:v>
                </c:pt>
                <c:pt idx="672">
                  <c:v>7.2420999999999999E-2</c:v>
                </c:pt>
                <c:pt idx="673">
                  <c:v>6.9430400000000003E-2</c:v>
                </c:pt>
                <c:pt idx="674">
                  <c:v>6.9545700000000002E-2</c:v>
                </c:pt>
                <c:pt idx="675">
                  <c:v>6.9700600000000001E-2</c:v>
                </c:pt>
                <c:pt idx="676">
                  <c:v>6.9855799999999996E-2</c:v>
                </c:pt>
                <c:pt idx="677">
                  <c:v>7.0010699999999995E-2</c:v>
                </c:pt>
                <c:pt idx="678">
                  <c:v>7.0165900000000003E-2</c:v>
                </c:pt>
                <c:pt idx="679">
                  <c:v>7.0320999999999995E-2</c:v>
                </c:pt>
                <c:pt idx="680">
                  <c:v>7.0476200000000003E-2</c:v>
                </c:pt>
                <c:pt idx="681">
                  <c:v>7.06315E-2</c:v>
                </c:pt>
                <c:pt idx="682">
                  <c:v>7.07869E-2</c:v>
                </c:pt>
                <c:pt idx="683">
                  <c:v>7.09423E-2</c:v>
                </c:pt>
                <c:pt idx="684">
                  <c:v>7.1097800000000003E-2</c:v>
                </c:pt>
                <c:pt idx="685">
                  <c:v>7.1253300000000006E-2</c:v>
                </c:pt>
                <c:pt idx="686">
                  <c:v>7.1408899999999997E-2</c:v>
                </c:pt>
                <c:pt idx="687">
                  <c:v>7.1564699999999995E-2</c:v>
                </c:pt>
                <c:pt idx="688">
                  <c:v>7.1723499999999996E-2</c:v>
                </c:pt>
                <c:pt idx="689">
                  <c:v>7.1882399999999999E-2</c:v>
                </c:pt>
                <c:pt idx="690">
                  <c:v>7.2041300000000003E-2</c:v>
                </c:pt>
                <c:pt idx="691">
                  <c:v>7.2200200000000006E-2</c:v>
                </c:pt>
                <c:pt idx="692">
                  <c:v>7.2359300000000001E-2</c:v>
                </c:pt>
                <c:pt idx="693">
                  <c:v>7.25185E-2</c:v>
                </c:pt>
                <c:pt idx="694">
                  <c:v>7.2677699999999998E-2</c:v>
                </c:pt>
                <c:pt idx="695">
                  <c:v>7.2836999999999999E-2</c:v>
                </c:pt>
                <c:pt idx="696">
                  <c:v>7.29963E-2</c:v>
                </c:pt>
                <c:pt idx="697">
                  <c:v>7.3155499999999998E-2</c:v>
                </c:pt>
                <c:pt idx="698">
                  <c:v>7.3314900000000002E-2</c:v>
                </c:pt>
                <c:pt idx="699">
                  <c:v>7.3474300000000006E-2</c:v>
                </c:pt>
                <c:pt idx="700">
                  <c:v>7.1040900000000004E-2</c:v>
                </c:pt>
                <c:pt idx="701">
                  <c:v>7.1195999999999995E-2</c:v>
                </c:pt>
                <c:pt idx="702">
                  <c:v>7.1351499999999998E-2</c:v>
                </c:pt>
                <c:pt idx="703">
                  <c:v>7.1507000000000001E-2</c:v>
                </c:pt>
                <c:pt idx="704">
                  <c:v>7.1662500000000004E-2</c:v>
                </c:pt>
                <c:pt idx="705">
                  <c:v>7.1818000000000007E-2</c:v>
                </c:pt>
                <c:pt idx="706">
                  <c:v>7.1973599999999999E-2</c:v>
                </c:pt>
                <c:pt idx="707">
                  <c:v>7.2129399999999996E-2</c:v>
                </c:pt>
                <c:pt idx="708">
                  <c:v>7.2285199999999994E-2</c:v>
                </c:pt>
                <c:pt idx="709">
                  <c:v>7.2441099999999994E-2</c:v>
                </c:pt>
                <c:pt idx="710">
                  <c:v>7.2597099999999998E-2</c:v>
                </c:pt>
                <c:pt idx="711">
                  <c:v>7.2753200000000004E-2</c:v>
                </c:pt>
                <c:pt idx="712">
                  <c:v>7.2909500000000002E-2</c:v>
                </c:pt>
                <c:pt idx="713">
                  <c:v>7.30658E-2</c:v>
                </c:pt>
                <c:pt idx="714">
                  <c:v>7.3222200000000001E-2</c:v>
                </c:pt>
                <c:pt idx="715">
                  <c:v>7.3378700000000005E-2</c:v>
                </c:pt>
                <c:pt idx="716">
                  <c:v>7.3535400000000001E-2</c:v>
                </c:pt>
                <c:pt idx="717">
                  <c:v>7.3692199999999999E-2</c:v>
                </c:pt>
                <c:pt idx="718">
                  <c:v>7.3848899999999995E-2</c:v>
                </c:pt>
                <c:pt idx="719">
                  <c:v>7.4005799999999997E-2</c:v>
                </c:pt>
                <c:pt idx="720">
                  <c:v>7.4162099999999995E-2</c:v>
                </c:pt>
                <c:pt idx="721">
                  <c:v>7.4318300000000004E-2</c:v>
                </c:pt>
                <c:pt idx="722">
                  <c:v>7.4474799999999994E-2</c:v>
                </c:pt>
                <c:pt idx="723">
                  <c:v>7.4631299999999998E-2</c:v>
                </c:pt>
                <c:pt idx="724">
                  <c:v>7.4787900000000004E-2</c:v>
                </c:pt>
                <c:pt idx="725">
                  <c:v>7.4944499999999997E-2</c:v>
                </c:pt>
                <c:pt idx="726">
                  <c:v>7.5101100000000004E-2</c:v>
                </c:pt>
                <c:pt idx="727">
                  <c:v>7.2268200000000005E-2</c:v>
                </c:pt>
                <c:pt idx="728">
                  <c:v>7.2415199999999999E-2</c:v>
                </c:pt>
                <c:pt idx="729">
                  <c:v>7.2565599999999994E-2</c:v>
                </c:pt>
                <c:pt idx="730">
                  <c:v>7.2716299999999998E-2</c:v>
                </c:pt>
                <c:pt idx="731">
                  <c:v>7.2867000000000001E-2</c:v>
                </c:pt>
                <c:pt idx="732">
                  <c:v>7.3017600000000002E-2</c:v>
                </c:pt>
                <c:pt idx="733">
                  <c:v>7.3168300000000006E-2</c:v>
                </c:pt>
                <c:pt idx="734">
                  <c:v>7.3319200000000001E-2</c:v>
                </c:pt>
                <c:pt idx="735">
                  <c:v>7.3470099999999997E-2</c:v>
                </c:pt>
                <c:pt idx="736">
                  <c:v>7.3621199999999998E-2</c:v>
                </c:pt>
                <c:pt idx="737">
                  <c:v>7.3772299999999999E-2</c:v>
                </c:pt>
                <c:pt idx="738">
                  <c:v>7.39234E-2</c:v>
                </c:pt>
                <c:pt idx="739">
                  <c:v>7.4074699999999993E-2</c:v>
                </c:pt>
                <c:pt idx="740">
                  <c:v>7.4225899999999997E-2</c:v>
                </c:pt>
                <c:pt idx="741">
                  <c:v>7.4377100000000002E-2</c:v>
                </c:pt>
                <c:pt idx="742">
                  <c:v>7.4528399999999995E-2</c:v>
                </c:pt>
                <c:pt idx="743">
                  <c:v>7.4678599999999998E-2</c:v>
                </c:pt>
                <c:pt idx="744">
                  <c:v>7.4826900000000002E-2</c:v>
                </c:pt>
                <c:pt idx="745">
                  <c:v>7.4975299999999995E-2</c:v>
                </c:pt>
                <c:pt idx="746">
                  <c:v>7.5123700000000002E-2</c:v>
                </c:pt>
                <c:pt idx="747">
                  <c:v>7.5272099999999995E-2</c:v>
                </c:pt>
                <c:pt idx="748">
                  <c:v>7.5420399999999999E-2</c:v>
                </c:pt>
                <c:pt idx="749">
                  <c:v>7.5568700000000003E-2</c:v>
                </c:pt>
                <c:pt idx="750">
                  <c:v>7.5717199999999998E-2</c:v>
                </c:pt>
                <c:pt idx="751">
                  <c:v>7.5865500000000002E-2</c:v>
                </c:pt>
                <c:pt idx="752">
                  <c:v>7.6013800000000006E-2</c:v>
                </c:pt>
                <c:pt idx="753">
                  <c:v>7.3088200000000006E-2</c:v>
                </c:pt>
                <c:pt idx="754">
                  <c:v>7.3135699999999998E-2</c:v>
                </c:pt>
                <c:pt idx="755">
                  <c:v>7.3281499999999999E-2</c:v>
                </c:pt>
                <c:pt idx="756">
                  <c:v>7.3427199999999998E-2</c:v>
                </c:pt>
                <c:pt idx="757">
                  <c:v>7.3572899999999997E-2</c:v>
                </c:pt>
                <c:pt idx="758">
                  <c:v>7.3718699999999998E-2</c:v>
                </c:pt>
                <c:pt idx="759">
                  <c:v>7.3864399999999997E-2</c:v>
                </c:pt>
                <c:pt idx="760">
                  <c:v>7.4010099999999995E-2</c:v>
                </c:pt>
                <c:pt idx="761">
                  <c:v>7.4155799999999994E-2</c:v>
                </c:pt>
                <c:pt idx="762">
                  <c:v>7.4301599999999995E-2</c:v>
                </c:pt>
                <c:pt idx="763">
                  <c:v>7.4447299999999994E-2</c:v>
                </c:pt>
                <c:pt idx="764">
                  <c:v>7.4592900000000004E-2</c:v>
                </c:pt>
                <c:pt idx="765">
                  <c:v>7.4738600000000002E-2</c:v>
                </c:pt>
                <c:pt idx="766">
                  <c:v>7.4884300000000001E-2</c:v>
                </c:pt>
                <c:pt idx="767">
                  <c:v>7.5030100000000002E-2</c:v>
                </c:pt>
                <c:pt idx="768">
                  <c:v>7.5175699999999998E-2</c:v>
                </c:pt>
                <c:pt idx="769">
                  <c:v>7.5321200000000005E-2</c:v>
                </c:pt>
                <c:pt idx="770">
                  <c:v>7.5466599999999995E-2</c:v>
                </c:pt>
                <c:pt idx="771">
                  <c:v>7.5611999999999999E-2</c:v>
                </c:pt>
                <c:pt idx="772">
                  <c:v>7.5757500000000005E-2</c:v>
                </c:pt>
                <c:pt idx="773">
                  <c:v>7.5902999999999998E-2</c:v>
                </c:pt>
                <c:pt idx="774">
                  <c:v>7.6048299999999999E-2</c:v>
                </c:pt>
                <c:pt idx="775">
                  <c:v>7.6193700000000003E-2</c:v>
                </c:pt>
                <c:pt idx="776">
                  <c:v>7.6339000000000004E-2</c:v>
                </c:pt>
                <c:pt idx="777">
                  <c:v>7.6484300000000005E-2</c:v>
                </c:pt>
                <c:pt idx="778">
                  <c:v>7.66294E-2</c:v>
                </c:pt>
                <c:pt idx="779">
                  <c:v>7.6774400000000007E-2</c:v>
                </c:pt>
                <c:pt idx="780">
                  <c:v>7.6919500000000002E-2</c:v>
                </c:pt>
                <c:pt idx="781">
                  <c:v>7.7064499999999994E-2</c:v>
                </c:pt>
                <c:pt idx="782">
                  <c:v>7.72095E-2</c:v>
                </c:pt>
                <c:pt idx="783">
                  <c:v>7.7354400000000004E-2</c:v>
                </c:pt>
                <c:pt idx="784">
                  <c:v>7.7499299999999993E-2</c:v>
                </c:pt>
                <c:pt idx="785">
                  <c:v>7.7644000000000005E-2</c:v>
                </c:pt>
                <c:pt idx="786">
                  <c:v>7.7170699999999995E-2</c:v>
                </c:pt>
                <c:pt idx="787">
                  <c:v>7.7130500000000005E-2</c:v>
                </c:pt>
                <c:pt idx="788">
                  <c:v>7.7273599999999998E-2</c:v>
                </c:pt>
                <c:pt idx="789">
                  <c:v>7.7416799999999994E-2</c:v>
                </c:pt>
                <c:pt idx="790">
                  <c:v>7.7560000000000004E-2</c:v>
                </c:pt>
                <c:pt idx="791">
                  <c:v>7.7702999999999994E-2</c:v>
                </c:pt>
                <c:pt idx="792">
                  <c:v>7.7846200000000004E-2</c:v>
                </c:pt>
                <c:pt idx="793">
                  <c:v>7.7989199999999995E-2</c:v>
                </c:pt>
                <c:pt idx="794">
                  <c:v>7.8132199999999999E-2</c:v>
                </c:pt>
                <c:pt idx="795">
                  <c:v>7.8275200000000003E-2</c:v>
                </c:pt>
                <c:pt idx="796">
                  <c:v>7.8418100000000004E-2</c:v>
                </c:pt>
                <c:pt idx="797">
                  <c:v>7.8561000000000006E-2</c:v>
                </c:pt>
                <c:pt idx="798">
                  <c:v>7.8703899999999993E-2</c:v>
                </c:pt>
                <c:pt idx="799">
                  <c:v>7.5775599999999999E-2</c:v>
                </c:pt>
                <c:pt idx="800">
                  <c:v>7.5902399999999995E-2</c:v>
                </c:pt>
                <c:pt idx="801">
                  <c:v>7.6042100000000001E-2</c:v>
                </c:pt>
                <c:pt idx="802">
                  <c:v>7.6181899999999997E-2</c:v>
                </c:pt>
                <c:pt idx="803">
                  <c:v>7.6321700000000006E-2</c:v>
                </c:pt>
                <c:pt idx="804">
                  <c:v>7.6461500000000002E-2</c:v>
                </c:pt>
                <c:pt idx="805">
                  <c:v>7.6601299999999997E-2</c:v>
                </c:pt>
                <c:pt idx="806">
                  <c:v>7.6741199999999996E-2</c:v>
                </c:pt>
                <c:pt idx="807">
                  <c:v>7.6880799999999999E-2</c:v>
                </c:pt>
                <c:pt idx="808">
                  <c:v>7.7020599999999995E-2</c:v>
                </c:pt>
                <c:pt idx="809">
                  <c:v>7.7160300000000001E-2</c:v>
                </c:pt>
                <c:pt idx="810">
                  <c:v>7.7299999999999994E-2</c:v>
                </c:pt>
                <c:pt idx="811">
                  <c:v>7.74397E-2</c:v>
                </c:pt>
                <c:pt idx="812">
                  <c:v>7.7579400000000007E-2</c:v>
                </c:pt>
                <c:pt idx="813">
                  <c:v>7.7718999999999996E-2</c:v>
                </c:pt>
                <c:pt idx="814">
                  <c:v>7.78586E-2</c:v>
                </c:pt>
                <c:pt idx="815">
                  <c:v>7.7998100000000001E-2</c:v>
                </c:pt>
                <c:pt idx="816">
                  <c:v>7.8137600000000001E-2</c:v>
                </c:pt>
                <c:pt idx="817">
                  <c:v>7.8277200000000005E-2</c:v>
                </c:pt>
                <c:pt idx="818">
                  <c:v>7.8416700000000006E-2</c:v>
                </c:pt>
                <c:pt idx="819">
                  <c:v>7.8556100000000004E-2</c:v>
                </c:pt>
                <c:pt idx="820">
                  <c:v>7.8695500000000002E-2</c:v>
                </c:pt>
                <c:pt idx="821">
                  <c:v>7.8834899999999999E-2</c:v>
                </c:pt>
                <c:pt idx="822">
                  <c:v>7.8974100000000005E-2</c:v>
                </c:pt>
                <c:pt idx="823">
                  <c:v>7.9113299999999998E-2</c:v>
                </c:pt>
                <c:pt idx="824">
                  <c:v>7.9253199999999996E-2</c:v>
                </c:pt>
                <c:pt idx="825">
                  <c:v>7.9393900000000003E-2</c:v>
                </c:pt>
                <c:pt idx="826">
                  <c:v>7.9534499999999994E-2</c:v>
                </c:pt>
                <c:pt idx="827">
                  <c:v>7.9674900000000007E-2</c:v>
                </c:pt>
                <c:pt idx="828">
                  <c:v>7.9815399999999995E-2</c:v>
                </c:pt>
                <c:pt idx="829">
                  <c:v>7.9955700000000005E-2</c:v>
                </c:pt>
                <c:pt idx="830">
                  <c:v>8.0096000000000001E-2</c:v>
                </c:pt>
                <c:pt idx="831">
                  <c:v>8.0236299999999997E-2</c:v>
                </c:pt>
                <c:pt idx="832">
                  <c:v>7.7200500000000005E-2</c:v>
                </c:pt>
                <c:pt idx="833">
                  <c:v>7.7338000000000004E-2</c:v>
                </c:pt>
                <c:pt idx="834">
                  <c:v>7.7475799999999997E-2</c:v>
                </c:pt>
                <c:pt idx="835">
                  <c:v>7.7613500000000002E-2</c:v>
                </c:pt>
                <c:pt idx="836">
                  <c:v>7.7751299999999995E-2</c:v>
                </c:pt>
                <c:pt idx="837">
                  <c:v>7.7889E-2</c:v>
                </c:pt>
                <c:pt idx="838">
                  <c:v>7.8026700000000004E-2</c:v>
                </c:pt>
                <c:pt idx="839">
                  <c:v>7.8164399999999995E-2</c:v>
                </c:pt>
                <c:pt idx="840">
                  <c:v>7.8302099999999999E-2</c:v>
                </c:pt>
                <c:pt idx="841">
                  <c:v>7.8439800000000004E-2</c:v>
                </c:pt>
                <c:pt idx="842">
                  <c:v>7.8577599999999997E-2</c:v>
                </c:pt>
                <c:pt idx="843">
                  <c:v>7.8714999999999993E-2</c:v>
                </c:pt>
                <c:pt idx="844">
                  <c:v>7.8852599999999995E-2</c:v>
                </c:pt>
                <c:pt idx="845">
                  <c:v>7.8990099999999994E-2</c:v>
                </c:pt>
                <c:pt idx="846">
                  <c:v>7.9127699999999995E-2</c:v>
                </c:pt>
                <c:pt idx="847">
                  <c:v>7.9265199999999994E-2</c:v>
                </c:pt>
                <c:pt idx="848">
                  <c:v>7.9402799999999996E-2</c:v>
                </c:pt>
                <c:pt idx="849">
                  <c:v>7.9540200000000005E-2</c:v>
                </c:pt>
                <c:pt idx="850">
                  <c:v>7.9677700000000004E-2</c:v>
                </c:pt>
                <c:pt idx="851">
                  <c:v>7.98151E-2</c:v>
                </c:pt>
                <c:pt idx="852">
                  <c:v>7.9952599999999999E-2</c:v>
                </c:pt>
                <c:pt idx="853">
                  <c:v>8.0089999999999995E-2</c:v>
                </c:pt>
                <c:pt idx="854">
                  <c:v>8.0227300000000001E-2</c:v>
                </c:pt>
                <c:pt idx="855">
                  <c:v>8.0364599999999994E-2</c:v>
                </c:pt>
                <c:pt idx="856">
                  <c:v>8.0501699999999995E-2</c:v>
                </c:pt>
                <c:pt idx="857">
                  <c:v>8.0639000000000002E-2</c:v>
                </c:pt>
                <c:pt idx="858">
                  <c:v>8.0776100000000003E-2</c:v>
                </c:pt>
                <c:pt idx="859">
                  <c:v>8.0913100000000002E-2</c:v>
                </c:pt>
                <c:pt idx="860">
                  <c:v>8.1049999999999997E-2</c:v>
                </c:pt>
                <c:pt idx="861">
                  <c:v>8.1186900000000006E-2</c:v>
                </c:pt>
                <c:pt idx="862">
                  <c:v>8.1324099999999996E-2</c:v>
                </c:pt>
                <c:pt idx="863">
                  <c:v>7.8435900000000003E-2</c:v>
                </c:pt>
                <c:pt idx="864">
                  <c:v>7.8492500000000007E-2</c:v>
                </c:pt>
                <c:pt idx="865">
                  <c:v>7.8625899999999999E-2</c:v>
                </c:pt>
                <c:pt idx="866">
                  <c:v>7.8759800000000005E-2</c:v>
                </c:pt>
                <c:pt idx="867">
                  <c:v>7.8893400000000002E-2</c:v>
                </c:pt>
                <c:pt idx="868">
                  <c:v>7.9027100000000003E-2</c:v>
                </c:pt>
                <c:pt idx="869">
                  <c:v>7.9160599999999998E-2</c:v>
                </c:pt>
                <c:pt idx="870">
                  <c:v>7.9294199999999995E-2</c:v>
                </c:pt>
                <c:pt idx="871">
                  <c:v>7.9427800000000007E-2</c:v>
                </c:pt>
                <c:pt idx="872">
                  <c:v>7.9561499999999993E-2</c:v>
                </c:pt>
                <c:pt idx="873">
                  <c:v>7.9695000000000002E-2</c:v>
                </c:pt>
                <c:pt idx="874">
                  <c:v>7.98286E-2</c:v>
                </c:pt>
                <c:pt idx="875">
                  <c:v>7.9962000000000005E-2</c:v>
                </c:pt>
                <c:pt idx="876">
                  <c:v>8.0095399999999997E-2</c:v>
                </c:pt>
                <c:pt idx="877">
                  <c:v>8.0228900000000006E-2</c:v>
                </c:pt>
                <c:pt idx="878">
                  <c:v>8.03624E-2</c:v>
                </c:pt>
                <c:pt idx="879">
                  <c:v>8.0495800000000006E-2</c:v>
                </c:pt>
                <c:pt idx="880">
                  <c:v>8.0629199999999998E-2</c:v>
                </c:pt>
                <c:pt idx="881">
                  <c:v>8.0757099999999998E-2</c:v>
                </c:pt>
                <c:pt idx="882">
                  <c:v>8.0867499999999995E-2</c:v>
                </c:pt>
                <c:pt idx="883">
                  <c:v>8.0977900000000005E-2</c:v>
                </c:pt>
                <c:pt idx="884">
                  <c:v>8.1087999999999993E-2</c:v>
                </c:pt>
                <c:pt idx="885">
                  <c:v>8.1198000000000006E-2</c:v>
                </c:pt>
                <c:pt idx="886">
                  <c:v>8.1308000000000005E-2</c:v>
                </c:pt>
                <c:pt idx="887">
                  <c:v>8.1417600000000007E-2</c:v>
                </c:pt>
                <c:pt idx="888">
                  <c:v>8.1527199999999994E-2</c:v>
                </c:pt>
                <c:pt idx="889">
                  <c:v>8.1636600000000004E-2</c:v>
                </c:pt>
                <c:pt idx="890">
                  <c:v>8.1745899999999996E-2</c:v>
                </c:pt>
                <c:pt idx="891">
                  <c:v>8.1854999999999997E-2</c:v>
                </c:pt>
                <c:pt idx="892">
                  <c:v>8.1964099999999998E-2</c:v>
                </c:pt>
                <c:pt idx="893">
                  <c:v>8.2072900000000004E-2</c:v>
                </c:pt>
                <c:pt idx="894">
                  <c:v>8.2181599999999994E-2</c:v>
                </c:pt>
                <c:pt idx="895">
                  <c:v>8.22904E-2</c:v>
                </c:pt>
                <c:pt idx="896">
                  <c:v>8.2398700000000005E-2</c:v>
                </c:pt>
                <c:pt idx="897">
                  <c:v>8.2507200000000003E-2</c:v>
                </c:pt>
                <c:pt idx="898">
                  <c:v>8.26152E-2</c:v>
                </c:pt>
                <c:pt idx="899">
                  <c:v>8.2723099999999994E-2</c:v>
                </c:pt>
                <c:pt idx="900">
                  <c:v>8.2831199999999994E-2</c:v>
                </c:pt>
                <c:pt idx="901">
                  <c:v>8.2938799999999993E-2</c:v>
                </c:pt>
                <c:pt idx="902">
                  <c:v>7.9942399999999997E-2</c:v>
                </c:pt>
                <c:pt idx="903">
                  <c:v>8.0046900000000004E-2</c:v>
                </c:pt>
                <c:pt idx="904">
                  <c:v>8.0152200000000007E-2</c:v>
                </c:pt>
                <c:pt idx="905">
                  <c:v>8.0257300000000004E-2</c:v>
                </c:pt>
                <c:pt idx="906">
                  <c:v>8.0362500000000003E-2</c:v>
                </c:pt>
                <c:pt idx="907">
                  <c:v>8.0467399999999994E-2</c:v>
                </c:pt>
                <c:pt idx="908">
                  <c:v>8.0572299999999999E-2</c:v>
                </c:pt>
                <c:pt idx="909">
                  <c:v>8.0677100000000002E-2</c:v>
                </c:pt>
                <c:pt idx="910">
                  <c:v>8.0781400000000003E-2</c:v>
                </c:pt>
                <c:pt idx="911">
                  <c:v>8.0886100000000002E-2</c:v>
                </c:pt>
                <c:pt idx="912">
                  <c:v>8.0990400000000004E-2</c:v>
                </c:pt>
                <c:pt idx="913">
                  <c:v>8.1094700000000006E-2</c:v>
                </c:pt>
                <c:pt idx="914">
                  <c:v>8.1198900000000004E-2</c:v>
                </c:pt>
                <c:pt idx="915">
                  <c:v>8.1302600000000003E-2</c:v>
                </c:pt>
                <c:pt idx="916">
                  <c:v>8.1406000000000006E-2</c:v>
                </c:pt>
                <c:pt idx="917">
                  <c:v>8.1509399999999996E-2</c:v>
                </c:pt>
                <c:pt idx="918">
                  <c:v>8.1612599999999993E-2</c:v>
                </c:pt>
                <c:pt idx="919">
                  <c:v>8.1715700000000002E-2</c:v>
                </c:pt>
                <c:pt idx="920">
                  <c:v>8.1818699999999994E-2</c:v>
                </c:pt>
                <c:pt idx="921">
                  <c:v>8.1920199999999999E-2</c:v>
                </c:pt>
                <c:pt idx="922">
                  <c:v>8.2020300000000004E-2</c:v>
                </c:pt>
                <c:pt idx="923">
                  <c:v>8.2120399999999996E-2</c:v>
                </c:pt>
                <c:pt idx="924">
                  <c:v>8.2220199999999993E-2</c:v>
                </c:pt>
                <c:pt idx="925">
                  <c:v>8.2319900000000001E-2</c:v>
                </c:pt>
                <c:pt idx="926">
                  <c:v>8.2419599999999996E-2</c:v>
                </c:pt>
                <c:pt idx="927">
                  <c:v>8.2518900000000006E-2</c:v>
                </c:pt>
                <c:pt idx="928">
                  <c:v>8.2618499999999997E-2</c:v>
                </c:pt>
                <c:pt idx="929">
                  <c:v>8.2717200000000005E-2</c:v>
                </c:pt>
                <c:pt idx="930">
                  <c:v>8.2816500000000001E-2</c:v>
                </c:pt>
                <c:pt idx="931">
                  <c:v>8.29154E-2</c:v>
                </c:pt>
                <c:pt idx="932">
                  <c:v>8.3014299999999999E-2</c:v>
                </c:pt>
                <c:pt idx="933">
                  <c:v>8.3112900000000003E-2</c:v>
                </c:pt>
                <c:pt idx="934">
                  <c:v>8.32117E-2</c:v>
                </c:pt>
                <c:pt idx="935">
                  <c:v>8.3309599999999998E-2</c:v>
                </c:pt>
                <c:pt idx="936">
                  <c:v>8.3407899999999993E-2</c:v>
                </c:pt>
                <c:pt idx="937">
                  <c:v>8.3505800000000005E-2</c:v>
                </c:pt>
                <c:pt idx="938">
                  <c:v>8.3603999999999998E-2</c:v>
                </c:pt>
                <c:pt idx="939">
                  <c:v>8.3701399999999995E-2</c:v>
                </c:pt>
                <c:pt idx="940">
                  <c:v>8.3798899999999996E-2</c:v>
                </c:pt>
                <c:pt idx="941">
                  <c:v>8.3896399999999996E-2</c:v>
                </c:pt>
                <c:pt idx="942">
                  <c:v>8.3993700000000004E-2</c:v>
                </c:pt>
                <c:pt idx="943">
                  <c:v>8.4090899999999996E-2</c:v>
                </c:pt>
                <c:pt idx="944">
                  <c:v>8.1119700000000003E-2</c:v>
                </c:pt>
                <c:pt idx="945">
                  <c:v>8.12113E-2</c:v>
                </c:pt>
                <c:pt idx="946">
                  <c:v>8.1306500000000004E-2</c:v>
                </c:pt>
                <c:pt idx="947">
                  <c:v>8.1401699999999994E-2</c:v>
                </c:pt>
                <c:pt idx="948">
                  <c:v>8.1496600000000002E-2</c:v>
                </c:pt>
                <c:pt idx="949">
                  <c:v>8.1591399999999994E-2</c:v>
                </c:pt>
                <c:pt idx="950">
                  <c:v>8.1686099999999998E-2</c:v>
                </c:pt>
                <c:pt idx="951">
                  <c:v>8.1780800000000001E-2</c:v>
                </c:pt>
                <c:pt idx="952">
                  <c:v>8.1875299999999998E-2</c:v>
                </c:pt>
                <c:pt idx="953">
                  <c:v>8.1969799999999995E-2</c:v>
                </c:pt>
                <c:pt idx="954">
                  <c:v>8.2064100000000001E-2</c:v>
                </c:pt>
                <c:pt idx="955">
                  <c:v>8.2158300000000004E-2</c:v>
                </c:pt>
                <c:pt idx="956">
                  <c:v>8.2252500000000006E-2</c:v>
                </c:pt>
                <c:pt idx="957">
                  <c:v>8.23464E-2</c:v>
                </c:pt>
                <c:pt idx="958">
                  <c:v>8.2440299999999994E-2</c:v>
                </c:pt>
                <c:pt idx="959">
                  <c:v>8.2534200000000002E-2</c:v>
                </c:pt>
                <c:pt idx="960">
                  <c:v>8.2627900000000004E-2</c:v>
                </c:pt>
                <c:pt idx="961">
                  <c:v>8.27214E-2</c:v>
                </c:pt>
                <c:pt idx="962">
                  <c:v>8.2814899999999997E-2</c:v>
                </c:pt>
                <c:pt idx="963">
                  <c:v>8.2908300000000004E-2</c:v>
                </c:pt>
                <c:pt idx="964">
                  <c:v>8.3001500000000006E-2</c:v>
                </c:pt>
                <c:pt idx="965">
                  <c:v>8.3093500000000001E-2</c:v>
                </c:pt>
                <c:pt idx="966">
                  <c:v>8.3185099999999998E-2</c:v>
                </c:pt>
                <c:pt idx="967">
                  <c:v>8.3276699999999995E-2</c:v>
                </c:pt>
                <c:pt idx="968">
                  <c:v>8.3367999999999998E-2</c:v>
                </c:pt>
                <c:pt idx="969">
                  <c:v>8.3459099999999994E-2</c:v>
                </c:pt>
                <c:pt idx="970">
                  <c:v>8.3550299999999994E-2</c:v>
                </c:pt>
                <c:pt idx="971">
                  <c:v>8.3641400000000005E-2</c:v>
                </c:pt>
                <c:pt idx="972">
                  <c:v>8.3732100000000004E-2</c:v>
                </c:pt>
                <c:pt idx="973">
                  <c:v>8.3822999999999995E-2</c:v>
                </c:pt>
                <c:pt idx="974">
                  <c:v>8.3913600000000005E-2</c:v>
                </c:pt>
                <c:pt idx="975">
                  <c:v>8.4003900000000006E-2</c:v>
                </c:pt>
                <c:pt idx="976">
                  <c:v>8.40944E-2</c:v>
                </c:pt>
                <c:pt idx="977">
                  <c:v>8.4184499999999995E-2</c:v>
                </c:pt>
                <c:pt idx="978">
                  <c:v>8.42749E-2</c:v>
                </c:pt>
                <c:pt idx="979">
                  <c:v>8.4364499999999995E-2</c:v>
                </c:pt>
                <c:pt idx="980">
                  <c:v>8.4454199999999993E-2</c:v>
                </c:pt>
                <c:pt idx="981">
                  <c:v>8.4543800000000002E-2</c:v>
                </c:pt>
                <c:pt idx="982">
                  <c:v>8.4633200000000006E-2</c:v>
                </c:pt>
                <c:pt idx="983">
                  <c:v>8.4722400000000003E-2</c:v>
                </c:pt>
                <c:pt idx="984">
                  <c:v>8.4811399999999995E-2</c:v>
                </c:pt>
                <c:pt idx="985">
                  <c:v>8.4900600000000007E-2</c:v>
                </c:pt>
                <c:pt idx="986">
                  <c:v>8.4989300000000004E-2</c:v>
                </c:pt>
                <c:pt idx="987">
                  <c:v>8.5078100000000004E-2</c:v>
                </c:pt>
                <c:pt idx="988">
                  <c:v>8.5166599999999995E-2</c:v>
                </c:pt>
                <c:pt idx="989">
                  <c:v>8.52551E-2</c:v>
                </c:pt>
                <c:pt idx="990">
                  <c:v>8.5343299999999997E-2</c:v>
                </c:pt>
                <c:pt idx="991">
                  <c:v>8.5431300000000002E-2</c:v>
                </c:pt>
                <c:pt idx="992">
                  <c:v>8.5518899999999995E-2</c:v>
                </c:pt>
                <c:pt idx="993">
                  <c:v>8.5606799999999997E-2</c:v>
                </c:pt>
                <c:pt idx="994">
                  <c:v>8.3414500000000003E-2</c:v>
                </c:pt>
                <c:pt idx="995">
                  <c:v>8.3374900000000002E-2</c:v>
                </c:pt>
                <c:pt idx="996">
                  <c:v>8.3459800000000001E-2</c:v>
                </c:pt>
                <c:pt idx="997">
                  <c:v>8.3544499999999994E-2</c:v>
                </c:pt>
                <c:pt idx="998">
                  <c:v>8.3629300000000004E-2</c:v>
                </c:pt>
                <c:pt idx="999">
                  <c:v>8.3713899999999994E-2</c:v>
                </c:pt>
                <c:pt idx="1000">
                  <c:v>8.3798399999999995E-2</c:v>
                </c:pt>
                <c:pt idx="1001">
                  <c:v>8.3882799999999993E-2</c:v>
                </c:pt>
                <c:pt idx="1002">
                  <c:v>8.3967200000000006E-2</c:v>
                </c:pt>
                <c:pt idx="1003">
                  <c:v>8.4051399999999998E-2</c:v>
                </c:pt>
                <c:pt idx="1004">
                  <c:v>8.4135500000000002E-2</c:v>
                </c:pt>
                <c:pt idx="1005">
                  <c:v>8.4219500000000003E-2</c:v>
                </c:pt>
                <c:pt idx="1006">
                  <c:v>8.4303500000000003E-2</c:v>
                </c:pt>
                <c:pt idx="1007">
                  <c:v>8.4387699999999996E-2</c:v>
                </c:pt>
                <c:pt idx="1008">
                  <c:v>8.4471199999999996E-2</c:v>
                </c:pt>
                <c:pt idx="1009">
                  <c:v>8.4554799999999999E-2</c:v>
                </c:pt>
                <c:pt idx="1010">
                  <c:v>8.4638400000000003E-2</c:v>
                </c:pt>
                <c:pt idx="1011">
                  <c:v>8.4722000000000006E-2</c:v>
                </c:pt>
                <c:pt idx="1012">
                  <c:v>8.4805099999999994E-2</c:v>
                </c:pt>
                <c:pt idx="1013">
                  <c:v>8.4888699999999997E-2</c:v>
                </c:pt>
                <c:pt idx="1014">
                  <c:v>8.4971500000000005E-2</c:v>
                </c:pt>
                <c:pt idx="1015">
                  <c:v>8.5054099999999994E-2</c:v>
                </c:pt>
                <c:pt idx="1016">
                  <c:v>8.5137500000000005E-2</c:v>
                </c:pt>
                <c:pt idx="1017">
                  <c:v>8.5220400000000002E-2</c:v>
                </c:pt>
                <c:pt idx="1018">
                  <c:v>8.5302799999999998E-2</c:v>
                </c:pt>
                <c:pt idx="1019">
                  <c:v>8.5385199999999994E-2</c:v>
                </c:pt>
                <c:pt idx="1020">
                  <c:v>8.5467399999999999E-2</c:v>
                </c:pt>
                <c:pt idx="1021">
                  <c:v>8.5549299999999995E-2</c:v>
                </c:pt>
                <c:pt idx="1022">
                  <c:v>8.5630999999999999E-2</c:v>
                </c:pt>
                <c:pt idx="1023">
                  <c:v>8.57126E-2</c:v>
                </c:pt>
                <c:pt idx="1024">
                  <c:v>8.5793700000000001E-2</c:v>
                </c:pt>
                <c:pt idx="1025">
                  <c:v>8.5874900000000004E-2</c:v>
                </c:pt>
                <c:pt idx="1026">
                  <c:v>8.5955400000000001E-2</c:v>
                </c:pt>
                <c:pt idx="1027">
                  <c:v>8.6036199999999993E-2</c:v>
                </c:pt>
                <c:pt idx="1028">
                  <c:v>8.6116600000000001E-2</c:v>
                </c:pt>
                <c:pt idx="1029">
                  <c:v>8.6197700000000002E-2</c:v>
                </c:pt>
                <c:pt idx="1030">
                  <c:v>8.6276599999999995E-2</c:v>
                </c:pt>
                <c:pt idx="1031">
                  <c:v>8.6356100000000005E-2</c:v>
                </c:pt>
                <c:pt idx="1032">
                  <c:v>8.6435499999999998E-2</c:v>
                </c:pt>
                <c:pt idx="1033">
                  <c:v>8.65147E-2</c:v>
                </c:pt>
                <c:pt idx="1034">
                  <c:v>8.6593199999999995E-2</c:v>
                </c:pt>
                <c:pt idx="1035">
                  <c:v>8.6672299999999994E-2</c:v>
                </c:pt>
                <c:pt idx="1036">
                  <c:v>8.6749999999999994E-2</c:v>
                </c:pt>
                <c:pt idx="1037">
                  <c:v>8.4285899999999997E-2</c:v>
                </c:pt>
                <c:pt idx="1038">
                  <c:v>8.4360099999999993E-2</c:v>
                </c:pt>
                <c:pt idx="1039">
                  <c:v>8.4437999999999999E-2</c:v>
                </c:pt>
                <c:pt idx="1040">
                  <c:v>8.4515400000000004E-2</c:v>
                </c:pt>
                <c:pt idx="1041">
                  <c:v>8.4592899999999999E-2</c:v>
                </c:pt>
                <c:pt idx="1042">
                  <c:v>8.4670400000000007E-2</c:v>
                </c:pt>
                <c:pt idx="1043">
                  <c:v>8.4747500000000003E-2</c:v>
                </c:pt>
                <c:pt idx="1044">
                  <c:v>8.4824700000000003E-2</c:v>
                </c:pt>
                <c:pt idx="1045">
                  <c:v>8.4901699999999997E-2</c:v>
                </c:pt>
                <c:pt idx="1046">
                  <c:v>8.4978799999999993E-2</c:v>
                </c:pt>
                <c:pt idx="1047">
                  <c:v>8.5055599999999995E-2</c:v>
                </c:pt>
                <c:pt idx="1048">
                  <c:v>8.51325E-2</c:v>
                </c:pt>
                <c:pt idx="1049">
                  <c:v>8.5208800000000001E-2</c:v>
                </c:pt>
                <c:pt idx="1050">
                  <c:v>8.5285299999999994E-2</c:v>
                </c:pt>
                <c:pt idx="1051">
                  <c:v>8.5361199999999998E-2</c:v>
                </c:pt>
                <c:pt idx="1052">
                  <c:v>8.5437299999999994E-2</c:v>
                </c:pt>
                <c:pt idx="1053">
                  <c:v>8.5513199999999998E-2</c:v>
                </c:pt>
                <c:pt idx="1054">
                  <c:v>8.5588600000000001E-2</c:v>
                </c:pt>
                <c:pt idx="1055">
                  <c:v>8.5664900000000002E-2</c:v>
                </c:pt>
                <c:pt idx="1056">
                  <c:v>8.57406E-2</c:v>
                </c:pt>
                <c:pt idx="1057">
                  <c:v>8.5816100000000006E-2</c:v>
                </c:pt>
                <c:pt idx="1058">
                  <c:v>8.5891099999999998E-2</c:v>
                </c:pt>
                <c:pt idx="1059">
                  <c:v>8.5967000000000002E-2</c:v>
                </c:pt>
                <c:pt idx="1060">
                  <c:v>8.6042199999999999E-2</c:v>
                </c:pt>
                <c:pt idx="1061">
                  <c:v>8.6117200000000005E-2</c:v>
                </c:pt>
                <c:pt idx="1062">
                  <c:v>8.6192400000000002E-2</c:v>
                </c:pt>
                <c:pt idx="1063">
                  <c:v>8.6266800000000005E-2</c:v>
                </c:pt>
                <c:pt idx="1064">
                  <c:v>8.6341000000000001E-2</c:v>
                </c:pt>
                <c:pt idx="1065">
                  <c:v>8.6415099999999995E-2</c:v>
                </c:pt>
                <c:pt idx="1066">
                  <c:v>8.6489499999999997E-2</c:v>
                </c:pt>
                <c:pt idx="1067">
                  <c:v>8.6562700000000006E-2</c:v>
                </c:pt>
                <c:pt idx="1068">
                  <c:v>8.6636099999999994E-2</c:v>
                </c:pt>
                <c:pt idx="1069">
                  <c:v>8.67092E-2</c:v>
                </c:pt>
                <c:pt idx="1070">
                  <c:v>8.6782100000000001E-2</c:v>
                </c:pt>
                <c:pt idx="1071">
                  <c:v>8.6854799999999996E-2</c:v>
                </c:pt>
                <c:pt idx="1072">
                  <c:v>8.6927099999999993E-2</c:v>
                </c:pt>
                <c:pt idx="1073">
                  <c:v>8.6999400000000005E-2</c:v>
                </c:pt>
                <c:pt idx="1074">
                  <c:v>8.7071399999999993E-2</c:v>
                </c:pt>
                <c:pt idx="1075">
                  <c:v>8.7143100000000001E-2</c:v>
                </c:pt>
                <c:pt idx="1076">
                  <c:v>8.72145E-2</c:v>
                </c:pt>
                <c:pt idx="1077">
                  <c:v>8.7286000000000002E-2</c:v>
                </c:pt>
                <c:pt idx="1078">
                  <c:v>8.7356000000000003E-2</c:v>
                </c:pt>
                <c:pt idx="1079">
                  <c:v>8.7427400000000002E-2</c:v>
                </c:pt>
                <c:pt idx="1080">
                  <c:v>8.7497500000000006E-2</c:v>
                </c:pt>
                <c:pt idx="1081">
                  <c:v>8.7567000000000006E-2</c:v>
                </c:pt>
                <c:pt idx="1082">
                  <c:v>8.7637800000000002E-2</c:v>
                </c:pt>
                <c:pt idx="1083">
                  <c:v>8.7707099999999996E-2</c:v>
                </c:pt>
                <c:pt idx="1084">
                  <c:v>8.7776000000000007E-2</c:v>
                </c:pt>
                <c:pt idx="1085">
                  <c:v>8.7845300000000001E-2</c:v>
                </c:pt>
                <c:pt idx="1086">
                  <c:v>8.7914099999999995E-2</c:v>
                </c:pt>
                <c:pt idx="1087">
                  <c:v>8.79833E-2</c:v>
                </c:pt>
                <c:pt idx="1088">
                  <c:v>8.8051199999999996E-2</c:v>
                </c:pt>
                <c:pt idx="1089">
                  <c:v>8.8118799999999997E-2</c:v>
                </c:pt>
                <c:pt idx="1090">
                  <c:v>8.8186899999999999E-2</c:v>
                </c:pt>
                <c:pt idx="1091">
                  <c:v>8.8254600000000002E-2</c:v>
                </c:pt>
                <c:pt idx="1092">
                  <c:v>8.5274600000000006E-2</c:v>
                </c:pt>
                <c:pt idx="1093">
                  <c:v>8.5347699999999999E-2</c:v>
                </c:pt>
                <c:pt idx="1094">
                  <c:v>8.5420899999999994E-2</c:v>
                </c:pt>
                <c:pt idx="1095">
                  <c:v>8.5494100000000003E-2</c:v>
                </c:pt>
                <c:pt idx="1096">
                  <c:v>8.5567000000000004E-2</c:v>
                </c:pt>
                <c:pt idx="1097">
                  <c:v>8.5640099999999997E-2</c:v>
                </c:pt>
                <c:pt idx="1098">
                  <c:v>8.5712999999999998E-2</c:v>
                </c:pt>
                <c:pt idx="1099">
                  <c:v>8.5785899999999998E-2</c:v>
                </c:pt>
                <c:pt idx="1100">
                  <c:v>8.5858400000000001E-2</c:v>
                </c:pt>
                <c:pt idx="1101">
                  <c:v>8.5930800000000002E-2</c:v>
                </c:pt>
                <c:pt idx="1102">
                  <c:v>8.6003200000000002E-2</c:v>
                </c:pt>
                <c:pt idx="1103">
                  <c:v>8.6075399999999996E-2</c:v>
                </c:pt>
                <c:pt idx="1104">
                  <c:v>8.6147600000000005E-2</c:v>
                </c:pt>
                <c:pt idx="1105">
                  <c:v>8.6219699999999996E-2</c:v>
                </c:pt>
                <c:pt idx="1106">
                  <c:v>8.6291599999999996E-2</c:v>
                </c:pt>
                <c:pt idx="1107">
                  <c:v>8.6363400000000007E-2</c:v>
                </c:pt>
                <c:pt idx="1108">
                  <c:v>8.6435200000000004E-2</c:v>
                </c:pt>
                <c:pt idx="1109">
                  <c:v>8.6506899999999998E-2</c:v>
                </c:pt>
                <c:pt idx="1110">
                  <c:v>8.65784E-2</c:v>
                </c:pt>
                <c:pt idx="1111">
                  <c:v>8.6649900000000002E-2</c:v>
                </c:pt>
                <c:pt idx="1112">
                  <c:v>8.6721300000000001E-2</c:v>
                </c:pt>
                <c:pt idx="1113">
                  <c:v>8.6792400000000006E-2</c:v>
                </c:pt>
                <c:pt idx="1114">
                  <c:v>8.6863300000000004E-2</c:v>
                </c:pt>
                <c:pt idx="1115">
                  <c:v>8.6934300000000006E-2</c:v>
                </c:pt>
                <c:pt idx="1116">
                  <c:v>8.7005200000000005E-2</c:v>
                </c:pt>
                <c:pt idx="1117">
                  <c:v>8.7075600000000003E-2</c:v>
                </c:pt>
                <c:pt idx="1118">
                  <c:v>8.7146100000000004E-2</c:v>
                </c:pt>
                <c:pt idx="1119">
                  <c:v>8.7216500000000002E-2</c:v>
                </c:pt>
                <c:pt idx="1120">
                  <c:v>8.7286299999999997E-2</c:v>
                </c:pt>
                <c:pt idx="1121">
                  <c:v>8.7356600000000006E-2</c:v>
                </c:pt>
                <c:pt idx="1122">
                  <c:v>8.7426000000000004E-2</c:v>
                </c:pt>
                <c:pt idx="1123">
                  <c:v>8.7495299999999998E-2</c:v>
                </c:pt>
                <c:pt idx="1124">
                  <c:v>8.7565000000000004E-2</c:v>
                </c:pt>
                <c:pt idx="1125">
                  <c:v>8.7634299999999998E-2</c:v>
                </c:pt>
                <c:pt idx="1126">
                  <c:v>8.7703299999999998E-2</c:v>
                </c:pt>
                <c:pt idx="1127">
                  <c:v>8.77719E-2</c:v>
                </c:pt>
                <c:pt idx="1128">
                  <c:v>8.7841299999999997E-2</c:v>
                </c:pt>
                <c:pt idx="1129">
                  <c:v>8.7910100000000005E-2</c:v>
                </c:pt>
                <c:pt idx="1130">
                  <c:v>8.7978799999999996E-2</c:v>
                </c:pt>
                <c:pt idx="1131">
                  <c:v>8.8047100000000003E-2</c:v>
                </c:pt>
                <c:pt idx="1132">
                  <c:v>8.8115899999999997E-2</c:v>
                </c:pt>
                <c:pt idx="1133">
                  <c:v>8.8183899999999996E-2</c:v>
                </c:pt>
                <c:pt idx="1134">
                  <c:v>8.8251700000000002E-2</c:v>
                </c:pt>
                <c:pt idx="1135">
                  <c:v>8.8319999999999996E-2</c:v>
                </c:pt>
                <c:pt idx="1136">
                  <c:v>8.8387599999999997E-2</c:v>
                </c:pt>
                <c:pt idx="1137">
                  <c:v>8.8455500000000006E-2</c:v>
                </c:pt>
                <c:pt idx="1138">
                  <c:v>8.8522900000000002E-2</c:v>
                </c:pt>
                <c:pt idx="1139">
                  <c:v>8.8590100000000005E-2</c:v>
                </c:pt>
                <c:pt idx="1140">
                  <c:v>8.8658399999999998E-2</c:v>
                </c:pt>
                <c:pt idx="1141">
                  <c:v>8.8724499999999998E-2</c:v>
                </c:pt>
                <c:pt idx="1142">
                  <c:v>8.8791499999999995E-2</c:v>
                </c:pt>
                <c:pt idx="1143">
                  <c:v>8.8858199999999998E-2</c:v>
                </c:pt>
                <c:pt idx="1144">
                  <c:v>8.8924400000000001E-2</c:v>
                </c:pt>
                <c:pt idx="1145">
                  <c:v>8.8990899999999998E-2</c:v>
                </c:pt>
                <c:pt idx="1146">
                  <c:v>8.9056800000000005E-2</c:v>
                </c:pt>
                <c:pt idx="1147">
                  <c:v>8.9122800000000002E-2</c:v>
                </c:pt>
                <c:pt idx="1148">
                  <c:v>8.9188199999999995E-2</c:v>
                </c:pt>
                <c:pt idx="1149">
                  <c:v>8.9254100000000003E-2</c:v>
                </c:pt>
                <c:pt idx="1150">
                  <c:v>8.9319399999999993E-2</c:v>
                </c:pt>
                <c:pt idx="1151">
                  <c:v>8.9384199999999997E-2</c:v>
                </c:pt>
                <c:pt idx="1152">
                  <c:v>8.6532999999999999E-2</c:v>
                </c:pt>
                <c:pt idx="1153">
                  <c:v>8.6597800000000003E-2</c:v>
                </c:pt>
                <c:pt idx="1154">
                  <c:v>8.6662900000000001E-2</c:v>
                </c:pt>
                <c:pt idx="1155">
                  <c:v>8.6727499999999999E-2</c:v>
                </c:pt>
                <c:pt idx="1156">
                  <c:v>8.6793300000000004E-2</c:v>
                </c:pt>
                <c:pt idx="1157">
                  <c:v>8.6858900000000003E-2</c:v>
                </c:pt>
                <c:pt idx="1158">
                  <c:v>8.6923200000000006E-2</c:v>
                </c:pt>
                <c:pt idx="1159">
                  <c:v>8.6988300000000005E-2</c:v>
                </c:pt>
                <c:pt idx="1160">
                  <c:v>8.7052900000000003E-2</c:v>
                </c:pt>
                <c:pt idx="1161">
                  <c:v>8.71175E-2</c:v>
                </c:pt>
                <c:pt idx="1162">
                  <c:v>8.7182200000000001E-2</c:v>
                </c:pt>
                <c:pt idx="1163">
                  <c:v>8.7246099999999993E-2</c:v>
                </c:pt>
                <c:pt idx="1164">
                  <c:v>8.7310899999999997E-2</c:v>
                </c:pt>
                <c:pt idx="1165">
                  <c:v>8.7375300000000003E-2</c:v>
                </c:pt>
                <c:pt idx="1166">
                  <c:v>8.7439299999999998E-2</c:v>
                </c:pt>
                <c:pt idx="1167">
                  <c:v>8.75031E-2</c:v>
                </c:pt>
                <c:pt idx="1168">
                  <c:v>8.7566699999999997E-2</c:v>
                </c:pt>
                <c:pt idx="1169">
                  <c:v>8.7630200000000005E-2</c:v>
                </c:pt>
                <c:pt idx="1170">
                  <c:v>8.7693499999999994E-2</c:v>
                </c:pt>
                <c:pt idx="1171">
                  <c:v>8.7756399999999998E-2</c:v>
                </c:pt>
                <c:pt idx="1172">
                  <c:v>8.7819099999999997E-2</c:v>
                </c:pt>
                <c:pt idx="1173">
                  <c:v>8.7882299999999997E-2</c:v>
                </c:pt>
                <c:pt idx="1174">
                  <c:v>8.7944499999999995E-2</c:v>
                </c:pt>
                <c:pt idx="1175">
                  <c:v>8.8007000000000002E-2</c:v>
                </c:pt>
                <c:pt idx="1176">
                  <c:v>8.8069300000000003E-2</c:v>
                </c:pt>
                <c:pt idx="1177">
                  <c:v>8.8131399999999999E-2</c:v>
                </c:pt>
                <c:pt idx="1178">
                  <c:v>8.8193499999999994E-2</c:v>
                </c:pt>
                <c:pt idx="1179">
                  <c:v>8.8255299999999995E-2</c:v>
                </c:pt>
                <c:pt idx="1180">
                  <c:v>8.8317199999999998E-2</c:v>
                </c:pt>
                <c:pt idx="1181">
                  <c:v>8.8378700000000004E-2</c:v>
                </c:pt>
                <c:pt idx="1182">
                  <c:v>8.84408E-2</c:v>
                </c:pt>
                <c:pt idx="1183">
                  <c:v>8.8501800000000005E-2</c:v>
                </c:pt>
                <c:pt idx="1184">
                  <c:v>8.8563000000000003E-2</c:v>
                </c:pt>
                <c:pt idx="1185">
                  <c:v>8.8623999999999994E-2</c:v>
                </c:pt>
                <c:pt idx="1186">
                  <c:v>8.8684700000000005E-2</c:v>
                </c:pt>
                <c:pt idx="1187">
                  <c:v>8.8745400000000002E-2</c:v>
                </c:pt>
                <c:pt idx="1188">
                  <c:v>8.8805999999999996E-2</c:v>
                </c:pt>
                <c:pt idx="1189">
                  <c:v>8.8866299999999995E-2</c:v>
                </c:pt>
                <c:pt idx="1190">
                  <c:v>8.8925500000000005E-2</c:v>
                </c:pt>
                <c:pt idx="1191">
                  <c:v>8.8986399999999993E-2</c:v>
                </c:pt>
                <c:pt idx="1192">
                  <c:v>8.9045899999999997E-2</c:v>
                </c:pt>
                <c:pt idx="1193">
                  <c:v>8.9105599999999993E-2</c:v>
                </c:pt>
                <c:pt idx="1194">
                  <c:v>8.91652E-2</c:v>
                </c:pt>
                <c:pt idx="1195">
                  <c:v>8.9224600000000001E-2</c:v>
                </c:pt>
                <c:pt idx="1196">
                  <c:v>8.9283600000000005E-2</c:v>
                </c:pt>
                <c:pt idx="1197">
                  <c:v>8.9343000000000006E-2</c:v>
                </c:pt>
                <c:pt idx="1198">
                  <c:v>8.9401599999999998E-2</c:v>
                </c:pt>
                <c:pt idx="1199">
                  <c:v>8.9460100000000001E-2</c:v>
                </c:pt>
                <c:pt idx="1200">
                  <c:v>8.9518299999999995E-2</c:v>
                </c:pt>
                <c:pt idx="1201">
                  <c:v>8.9576000000000003E-2</c:v>
                </c:pt>
                <c:pt idx="1202">
                  <c:v>8.9633199999999996E-2</c:v>
                </c:pt>
                <c:pt idx="1203">
                  <c:v>8.9691300000000002E-2</c:v>
                </c:pt>
                <c:pt idx="1204">
                  <c:v>8.9748499999999995E-2</c:v>
                </c:pt>
                <c:pt idx="1205">
                  <c:v>8.9805700000000002E-2</c:v>
                </c:pt>
                <c:pt idx="1206">
                  <c:v>8.9862800000000007E-2</c:v>
                </c:pt>
                <c:pt idx="1207">
                  <c:v>8.9919399999999997E-2</c:v>
                </c:pt>
                <c:pt idx="1208">
                  <c:v>8.9976200000000006E-2</c:v>
                </c:pt>
                <c:pt idx="1209">
                  <c:v>9.0032100000000004E-2</c:v>
                </c:pt>
                <c:pt idx="1210">
                  <c:v>9.0088500000000002E-2</c:v>
                </c:pt>
                <c:pt idx="1211">
                  <c:v>9.0143899999999999E-2</c:v>
                </c:pt>
                <c:pt idx="1212">
                  <c:v>9.02004E-2</c:v>
                </c:pt>
                <c:pt idx="1213">
                  <c:v>9.0255500000000002E-2</c:v>
                </c:pt>
                <c:pt idx="1214">
                  <c:v>9.03109E-2</c:v>
                </c:pt>
                <c:pt idx="1215">
                  <c:v>9.0365500000000001E-2</c:v>
                </c:pt>
                <c:pt idx="1216">
                  <c:v>9.0420700000000007E-2</c:v>
                </c:pt>
                <c:pt idx="1217">
                  <c:v>9.0475200000000006E-2</c:v>
                </c:pt>
                <c:pt idx="1218">
                  <c:v>9.0529100000000001E-2</c:v>
                </c:pt>
                <c:pt idx="1219">
                  <c:v>9.05836E-2</c:v>
                </c:pt>
                <c:pt idx="1220">
                  <c:v>9.0637499999999996E-2</c:v>
                </c:pt>
                <c:pt idx="1221">
                  <c:v>9.0692900000000007E-2</c:v>
                </c:pt>
                <c:pt idx="1222">
                  <c:v>9.07448E-2</c:v>
                </c:pt>
                <c:pt idx="1223">
                  <c:v>9.0797199999999995E-2</c:v>
                </c:pt>
                <c:pt idx="1224">
                  <c:v>9.085E-2</c:v>
                </c:pt>
                <c:pt idx="1225">
                  <c:v>9.0901899999999994E-2</c:v>
                </c:pt>
                <c:pt idx="1226">
                  <c:v>9.0954999999999994E-2</c:v>
                </c:pt>
                <c:pt idx="1227">
                  <c:v>8.7986800000000004E-2</c:v>
                </c:pt>
                <c:pt idx="1228">
                  <c:v>8.8038599999999995E-2</c:v>
                </c:pt>
                <c:pt idx="1229">
                  <c:v>8.8095199999999999E-2</c:v>
                </c:pt>
                <c:pt idx="1230">
                  <c:v>8.8151499999999994E-2</c:v>
                </c:pt>
                <c:pt idx="1231">
                  <c:v>8.8207900000000006E-2</c:v>
                </c:pt>
                <c:pt idx="1232">
                  <c:v>8.8264099999999998E-2</c:v>
                </c:pt>
                <c:pt idx="1233">
                  <c:v>8.8320099999999999E-2</c:v>
                </c:pt>
                <c:pt idx="1234">
                  <c:v>8.8376200000000002E-2</c:v>
                </c:pt>
                <c:pt idx="1235">
                  <c:v>8.8432200000000002E-2</c:v>
                </c:pt>
                <c:pt idx="1236">
                  <c:v>8.8487700000000002E-2</c:v>
                </c:pt>
                <c:pt idx="1237">
                  <c:v>8.8543399999999994E-2</c:v>
                </c:pt>
                <c:pt idx="1238">
                  <c:v>8.8598899999999994E-2</c:v>
                </c:pt>
                <c:pt idx="1239">
                  <c:v>8.8654200000000002E-2</c:v>
                </c:pt>
                <c:pt idx="1240">
                  <c:v>8.8709899999999994E-2</c:v>
                </c:pt>
                <c:pt idx="1241">
                  <c:v>8.8764499999999996E-2</c:v>
                </c:pt>
                <c:pt idx="1242">
                  <c:v>8.8819400000000007E-2</c:v>
                </c:pt>
                <c:pt idx="1243">
                  <c:v>8.8874099999999998E-2</c:v>
                </c:pt>
                <c:pt idx="1244">
                  <c:v>8.8928300000000002E-2</c:v>
                </c:pt>
                <c:pt idx="1245">
                  <c:v>8.8983199999999998E-2</c:v>
                </c:pt>
                <c:pt idx="1246">
                  <c:v>8.9037400000000003E-2</c:v>
                </c:pt>
                <c:pt idx="1247">
                  <c:v>8.9092500000000005E-2</c:v>
                </c:pt>
                <c:pt idx="1248">
                  <c:v>8.9146100000000006E-2</c:v>
                </c:pt>
                <c:pt idx="1249">
                  <c:v>8.9199899999999999E-2</c:v>
                </c:pt>
                <c:pt idx="1250">
                  <c:v>8.9253799999999994E-2</c:v>
                </c:pt>
                <c:pt idx="1251">
                  <c:v>8.9307600000000001E-2</c:v>
                </c:pt>
                <c:pt idx="1252">
                  <c:v>8.9361599999999999E-2</c:v>
                </c:pt>
                <c:pt idx="1253">
                  <c:v>8.9414800000000003E-2</c:v>
                </c:pt>
                <c:pt idx="1254">
                  <c:v>8.9467900000000003E-2</c:v>
                </c:pt>
                <c:pt idx="1255">
                  <c:v>8.9521299999999998E-2</c:v>
                </c:pt>
                <c:pt idx="1256">
                  <c:v>8.9573899999999998E-2</c:v>
                </c:pt>
                <c:pt idx="1257">
                  <c:v>8.9626600000000001E-2</c:v>
                </c:pt>
                <c:pt idx="1258">
                  <c:v>8.9679300000000003E-2</c:v>
                </c:pt>
                <c:pt idx="1259">
                  <c:v>8.9732099999999995E-2</c:v>
                </c:pt>
                <c:pt idx="1260">
                  <c:v>8.97844E-2</c:v>
                </c:pt>
                <c:pt idx="1261">
                  <c:v>8.9836600000000003E-2</c:v>
                </c:pt>
                <c:pt idx="1262">
                  <c:v>8.9888700000000002E-2</c:v>
                </c:pt>
                <c:pt idx="1263">
                  <c:v>8.9940599999999996E-2</c:v>
                </c:pt>
                <c:pt idx="1264">
                  <c:v>8.9992600000000006E-2</c:v>
                </c:pt>
                <c:pt idx="1265">
                  <c:v>9.0044399999999997E-2</c:v>
                </c:pt>
                <c:pt idx="1266">
                  <c:v>9.0095099999999997E-2</c:v>
                </c:pt>
                <c:pt idx="1267">
                  <c:v>9.0146900000000002E-2</c:v>
                </c:pt>
                <c:pt idx="1268">
                  <c:v>9.0198100000000003E-2</c:v>
                </c:pt>
                <c:pt idx="1269">
                  <c:v>9.0248900000000007E-2</c:v>
                </c:pt>
                <c:pt idx="1270">
                  <c:v>9.0299500000000005E-2</c:v>
                </c:pt>
                <c:pt idx="1271">
                  <c:v>9.0349700000000005E-2</c:v>
                </c:pt>
                <c:pt idx="1272">
                  <c:v>9.0400099999999997E-2</c:v>
                </c:pt>
                <c:pt idx="1273">
                  <c:v>9.0450799999999998E-2</c:v>
                </c:pt>
                <c:pt idx="1274">
                  <c:v>9.0500499999999998E-2</c:v>
                </c:pt>
                <c:pt idx="1275">
                  <c:v>9.0550699999999998E-2</c:v>
                </c:pt>
                <c:pt idx="1276">
                  <c:v>9.0600200000000006E-2</c:v>
                </c:pt>
                <c:pt idx="1277">
                  <c:v>9.0649599999999997E-2</c:v>
                </c:pt>
                <c:pt idx="1278">
                  <c:v>9.0698899999999999E-2</c:v>
                </c:pt>
                <c:pt idx="1279">
                  <c:v>9.0747700000000001E-2</c:v>
                </c:pt>
                <c:pt idx="1280">
                  <c:v>9.0796500000000002E-2</c:v>
                </c:pt>
                <c:pt idx="1281">
                  <c:v>9.0844999999999995E-2</c:v>
                </c:pt>
                <c:pt idx="1282">
                  <c:v>9.0893799999999997E-2</c:v>
                </c:pt>
                <c:pt idx="1283">
                  <c:v>9.0941099999999997E-2</c:v>
                </c:pt>
                <c:pt idx="1284">
                  <c:v>9.0989899999999999E-2</c:v>
                </c:pt>
                <c:pt idx="1285">
                  <c:v>9.1037599999999996E-2</c:v>
                </c:pt>
                <c:pt idx="1286">
                  <c:v>9.1084799999999994E-2</c:v>
                </c:pt>
                <c:pt idx="1287">
                  <c:v>9.1132900000000003E-2</c:v>
                </c:pt>
                <c:pt idx="1288">
                  <c:v>9.1179200000000002E-2</c:v>
                </c:pt>
                <c:pt idx="1289">
                  <c:v>9.1226000000000002E-2</c:v>
                </c:pt>
                <c:pt idx="1290">
                  <c:v>9.1273599999999996E-2</c:v>
                </c:pt>
                <c:pt idx="1291">
                  <c:v>9.1318899999999995E-2</c:v>
                </c:pt>
                <c:pt idx="1292">
                  <c:v>9.1364600000000004E-2</c:v>
                </c:pt>
                <c:pt idx="1293">
                  <c:v>9.1410099999999994E-2</c:v>
                </c:pt>
                <c:pt idx="1294">
                  <c:v>9.1455800000000004E-2</c:v>
                </c:pt>
                <c:pt idx="1295">
                  <c:v>9.1501100000000002E-2</c:v>
                </c:pt>
                <c:pt idx="1296">
                  <c:v>9.1546199999999994E-2</c:v>
                </c:pt>
                <c:pt idx="1297">
                  <c:v>9.1590599999999994E-2</c:v>
                </c:pt>
                <c:pt idx="1298">
                  <c:v>9.1633900000000004E-2</c:v>
                </c:pt>
                <c:pt idx="1299">
                  <c:v>9.1678099999999998E-2</c:v>
                </c:pt>
                <c:pt idx="1300">
                  <c:v>9.1721999999999998E-2</c:v>
                </c:pt>
                <c:pt idx="1301">
                  <c:v>9.1765700000000006E-2</c:v>
                </c:pt>
                <c:pt idx="1302">
                  <c:v>9.1809000000000002E-2</c:v>
                </c:pt>
                <c:pt idx="1303">
                  <c:v>9.18514E-2</c:v>
                </c:pt>
                <c:pt idx="1304">
                  <c:v>9.1893799999999998E-2</c:v>
                </c:pt>
                <c:pt idx="1305">
                  <c:v>9.1934699999999994E-2</c:v>
                </c:pt>
                <c:pt idx="1306">
                  <c:v>9.1977199999999995E-2</c:v>
                </c:pt>
                <c:pt idx="1307">
                  <c:v>9.2018600000000006E-2</c:v>
                </c:pt>
                <c:pt idx="1308">
                  <c:v>9.2059299999999997E-2</c:v>
                </c:pt>
                <c:pt idx="1309">
                  <c:v>9.2099399999999998E-2</c:v>
                </c:pt>
                <c:pt idx="1310">
                  <c:v>9.0679499999999996E-2</c:v>
                </c:pt>
                <c:pt idx="1311">
                  <c:v>9.0717199999999998E-2</c:v>
                </c:pt>
                <c:pt idx="1312">
                  <c:v>9.0754399999999999E-2</c:v>
                </c:pt>
                <c:pt idx="1313">
                  <c:v>9.0791899999999995E-2</c:v>
                </c:pt>
                <c:pt idx="1314">
                  <c:v>9.0829300000000002E-2</c:v>
                </c:pt>
                <c:pt idx="1315">
                  <c:v>9.0866299999999997E-2</c:v>
                </c:pt>
                <c:pt idx="1316">
                  <c:v>9.0903100000000001E-2</c:v>
                </c:pt>
                <c:pt idx="1317">
                  <c:v>9.0939599999999995E-2</c:v>
                </c:pt>
                <c:pt idx="1318">
                  <c:v>9.0976100000000004E-2</c:v>
                </c:pt>
                <c:pt idx="1319">
                  <c:v>9.1011900000000007E-2</c:v>
                </c:pt>
                <c:pt idx="1320">
                  <c:v>9.1047500000000003E-2</c:v>
                </c:pt>
                <c:pt idx="1321">
                  <c:v>9.1082899999999994E-2</c:v>
                </c:pt>
                <c:pt idx="1322">
                  <c:v>9.1118299999999999E-2</c:v>
                </c:pt>
                <c:pt idx="1323">
                  <c:v>9.1151800000000005E-2</c:v>
                </c:pt>
                <c:pt idx="1324">
                  <c:v>9.1187599999999994E-2</c:v>
                </c:pt>
                <c:pt idx="1325">
                  <c:v>9.1221999999999998E-2</c:v>
                </c:pt>
                <c:pt idx="1326">
                  <c:v>9.1255600000000006E-2</c:v>
                </c:pt>
                <c:pt idx="1327">
                  <c:v>9.1288800000000003E-2</c:v>
                </c:pt>
                <c:pt idx="1328">
                  <c:v>9.1320799999999994E-2</c:v>
                </c:pt>
                <c:pt idx="1329">
                  <c:v>9.1354400000000002E-2</c:v>
                </c:pt>
                <c:pt idx="1330">
                  <c:v>9.1387200000000002E-2</c:v>
                </c:pt>
                <c:pt idx="1331">
                  <c:v>9.1418200000000005E-2</c:v>
                </c:pt>
                <c:pt idx="1332">
                  <c:v>9.1449699999999995E-2</c:v>
                </c:pt>
                <c:pt idx="1333">
                  <c:v>9.1480400000000003E-2</c:v>
                </c:pt>
                <c:pt idx="1334">
                  <c:v>9.1511599999999999E-2</c:v>
                </c:pt>
                <c:pt idx="1335">
                  <c:v>9.1541999999999998E-2</c:v>
                </c:pt>
                <c:pt idx="1336">
                  <c:v>9.1570799999999994E-2</c:v>
                </c:pt>
                <c:pt idx="1337">
                  <c:v>9.1600299999999996E-2</c:v>
                </c:pt>
                <c:pt idx="1338">
                  <c:v>9.1628699999999993E-2</c:v>
                </c:pt>
                <c:pt idx="1339">
                  <c:v>9.1658000000000003E-2</c:v>
                </c:pt>
                <c:pt idx="1340">
                  <c:v>9.1688000000000006E-2</c:v>
                </c:pt>
                <c:pt idx="1341">
                  <c:v>9.1713900000000001E-2</c:v>
                </c:pt>
                <c:pt idx="1342">
                  <c:v>9.1742299999999999E-2</c:v>
                </c:pt>
                <c:pt idx="1343">
                  <c:v>9.1770000000000004E-2</c:v>
                </c:pt>
                <c:pt idx="1344">
                  <c:v>9.1797599999999993E-2</c:v>
                </c:pt>
                <c:pt idx="1345">
                  <c:v>9.1826500000000005E-2</c:v>
                </c:pt>
                <c:pt idx="1346">
                  <c:v>9.1849399999999998E-2</c:v>
                </c:pt>
                <c:pt idx="1347">
                  <c:v>9.1879000000000002E-2</c:v>
                </c:pt>
                <c:pt idx="1348">
                  <c:v>9.1904299999999994E-2</c:v>
                </c:pt>
                <c:pt idx="1349">
                  <c:v>9.1929200000000003E-2</c:v>
                </c:pt>
                <c:pt idx="1350">
                  <c:v>9.1953400000000005E-2</c:v>
                </c:pt>
                <c:pt idx="1351">
                  <c:v>9.19793E-2</c:v>
                </c:pt>
                <c:pt idx="1352">
                  <c:v>9.2004900000000001E-2</c:v>
                </c:pt>
                <c:pt idx="1353">
                  <c:v>9.2027999999999999E-2</c:v>
                </c:pt>
                <c:pt idx="1354">
                  <c:v>9.2053300000000005E-2</c:v>
                </c:pt>
                <c:pt idx="1355">
                  <c:v>9.2077400000000004E-2</c:v>
                </c:pt>
                <c:pt idx="1356">
                  <c:v>9.2097999999999999E-2</c:v>
                </c:pt>
                <c:pt idx="1357">
                  <c:v>9.2124300000000006E-2</c:v>
                </c:pt>
                <c:pt idx="1358">
                  <c:v>9.2147400000000004E-2</c:v>
                </c:pt>
                <c:pt idx="1359">
                  <c:v>9.2169799999999996E-2</c:v>
                </c:pt>
                <c:pt idx="1360">
                  <c:v>9.2192099999999999E-2</c:v>
                </c:pt>
                <c:pt idx="1361">
                  <c:v>9.2213900000000001E-2</c:v>
                </c:pt>
                <c:pt idx="1362">
                  <c:v>9.2235800000000007E-2</c:v>
                </c:pt>
                <c:pt idx="1363">
                  <c:v>9.22568E-2</c:v>
                </c:pt>
                <c:pt idx="1364">
                  <c:v>9.2277700000000004E-2</c:v>
                </c:pt>
                <c:pt idx="1365">
                  <c:v>9.2297900000000002E-2</c:v>
                </c:pt>
                <c:pt idx="1366">
                  <c:v>9.23181E-2</c:v>
                </c:pt>
                <c:pt idx="1367">
                  <c:v>9.2337900000000001E-2</c:v>
                </c:pt>
                <c:pt idx="1368">
                  <c:v>9.2356599999999997E-2</c:v>
                </c:pt>
                <c:pt idx="1369">
                  <c:v>9.2375700000000005E-2</c:v>
                </c:pt>
                <c:pt idx="1370">
                  <c:v>9.2393799999999998E-2</c:v>
                </c:pt>
                <c:pt idx="1371">
                  <c:v>9.2411900000000005E-2</c:v>
                </c:pt>
                <c:pt idx="1372">
                  <c:v>9.2428999999999997E-2</c:v>
                </c:pt>
                <c:pt idx="1373">
                  <c:v>9.2445899999999998E-2</c:v>
                </c:pt>
                <c:pt idx="1374">
                  <c:v>9.2465900000000004E-2</c:v>
                </c:pt>
                <c:pt idx="1375">
                  <c:v>9.2477799999999999E-2</c:v>
                </c:pt>
                <c:pt idx="1376">
                  <c:v>9.2493500000000006E-2</c:v>
                </c:pt>
                <c:pt idx="1377">
                  <c:v>9.2510099999999998E-2</c:v>
                </c:pt>
                <c:pt idx="1378">
                  <c:v>9.2522099999999996E-2</c:v>
                </c:pt>
                <c:pt idx="1379">
                  <c:v>9.2536199999999999E-2</c:v>
                </c:pt>
                <c:pt idx="1380">
                  <c:v>9.2551300000000003E-2</c:v>
                </c:pt>
                <c:pt idx="1381">
                  <c:v>9.2561400000000002E-2</c:v>
                </c:pt>
                <c:pt idx="1382">
                  <c:v>9.2574500000000004E-2</c:v>
                </c:pt>
                <c:pt idx="1383">
                  <c:v>9.2584899999999998E-2</c:v>
                </c:pt>
                <c:pt idx="1384">
                  <c:v>9.2595899999999995E-2</c:v>
                </c:pt>
                <c:pt idx="1385">
                  <c:v>9.2606300000000003E-2</c:v>
                </c:pt>
                <c:pt idx="1386">
                  <c:v>9.2616500000000004E-2</c:v>
                </c:pt>
                <c:pt idx="1387">
                  <c:v>9.2625299999999994E-2</c:v>
                </c:pt>
                <c:pt idx="1388">
                  <c:v>9.2634400000000006E-2</c:v>
                </c:pt>
                <c:pt idx="1389">
                  <c:v>9.26424E-2</c:v>
                </c:pt>
                <c:pt idx="1390">
                  <c:v>9.2651600000000001E-2</c:v>
                </c:pt>
                <c:pt idx="1391">
                  <c:v>9.2658099999999993E-2</c:v>
                </c:pt>
                <c:pt idx="1392">
                  <c:v>9.2668899999999998E-2</c:v>
                </c:pt>
                <c:pt idx="1393">
                  <c:v>9.2673199999999997E-2</c:v>
                </c:pt>
                <c:pt idx="1394">
                  <c:v>9.2679800000000007E-2</c:v>
                </c:pt>
                <c:pt idx="1395">
                  <c:v>9.2687500000000006E-2</c:v>
                </c:pt>
                <c:pt idx="1396">
                  <c:v>9.2691899999999994E-2</c:v>
                </c:pt>
                <c:pt idx="1397">
                  <c:v>9.2698199999999994E-2</c:v>
                </c:pt>
                <c:pt idx="1398">
                  <c:v>9.2704099999999998E-2</c:v>
                </c:pt>
                <c:pt idx="1399">
                  <c:v>9.2709600000000003E-2</c:v>
                </c:pt>
                <c:pt idx="1400">
                  <c:v>9.2715699999999998E-2</c:v>
                </c:pt>
                <c:pt idx="1401">
                  <c:v>9.2719599999999999E-2</c:v>
                </c:pt>
                <c:pt idx="1402">
                  <c:v>9.2724200000000007E-2</c:v>
                </c:pt>
                <c:pt idx="1403">
                  <c:v>9.27312E-2</c:v>
                </c:pt>
                <c:pt idx="1404">
                  <c:v>9.2736700000000005E-2</c:v>
                </c:pt>
                <c:pt idx="1405">
                  <c:v>9.2742400000000003E-2</c:v>
                </c:pt>
                <c:pt idx="1406">
                  <c:v>9.2747099999999999E-2</c:v>
                </c:pt>
                <c:pt idx="1407">
                  <c:v>9.2753100000000005E-2</c:v>
                </c:pt>
                <c:pt idx="1408">
                  <c:v>9.2756699999999997E-2</c:v>
                </c:pt>
                <c:pt idx="1409">
                  <c:v>9.2761700000000002E-2</c:v>
                </c:pt>
                <c:pt idx="1410">
                  <c:v>9.2766399999999999E-2</c:v>
                </c:pt>
                <c:pt idx="1411">
                  <c:v>9.2771400000000004E-2</c:v>
                </c:pt>
                <c:pt idx="1412">
                  <c:v>9.2775999999999997E-2</c:v>
                </c:pt>
                <c:pt idx="1413">
                  <c:v>9.2780600000000005E-2</c:v>
                </c:pt>
                <c:pt idx="1414">
                  <c:v>9.2785400000000004E-2</c:v>
                </c:pt>
                <c:pt idx="1415">
                  <c:v>9.2790200000000003E-2</c:v>
                </c:pt>
                <c:pt idx="1416">
                  <c:v>9.2796100000000006E-2</c:v>
                </c:pt>
                <c:pt idx="1417">
                  <c:v>9.2799999999999994E-2</c:v>
                </c:pt>
                <c:pt idx="1418">
                  <c:v>9.28041E-2</c:v>
                </c:pt>
                <c:pt idx="1419">
                  <c:v>9.2809799999999998E-2</c:v>
                </c:pt>
                <c:pt idx="1420">
                  <c:v>9.2813099999999996E-2</c:v>
                </c:pt>
                <c:pt idx="1421">
                  <c:v>9.28147E-2</c:v>
                </c:pt>
                <c:pt idx="1422">
                  <c:v>9.2822399999999999E-2</c:v>
                </c:pt>
                <c:pt idx="1423">
                  <c:v>9.28263E-2</c:v>
                </c:pt>
                <c:pt idx="1424">
                  <c:v>9.2830899999999994E-2</c:v>
                </c:pt>
                <c:pt idx="1425">
                  <c:v>9.2835799999999996E-2</c:v>
                </c:pt>
                <c:pt idx="1426">
                  <c:v>9.2840599999999995E-2</c:v>
                </c:pt>
                <c:pt idx="1427">
                  <c:v>9.28427E-2</c:v>
                </c:pt>
                <c:pt idx="1428">
                  <c:v>9.2844800000000005E-2</c:v>
                </c:pt>
                <c:pt idx="1429">
                  <c:v>9.2852900000000002E-2</c:v>
                </c:pt>
                <c:pt idx="1430">
                  <c:v>9.2857300000000004E-2</c:v>
                </c:pt>
                <c:pt idx="1431">
                  <c:v>9.2862399999999998E-2</c:v>
                </c:pt>
                <c:pt idx="1432">
                  <c:v>9.2865600000000006E-2</c:v>
                </c:pt>
                <c:pt idx="1433">
                  <c:v>9.2869400000000005E-2</c:v>
                </c:pt>
                <c:pt idx="1434">
                  <c:v>9.2874100000000001E-2</c:v>
                </c:pt>
                <c:pt idx="1435">
                  <c:v>9.2878100000000005E-2</c:v>
                </c:pt>
                <c:pt idx="1436">
                  <c:v>9.2882400000000004E-2</c:v>
                </c:pt>
                <c:pt idx="1437">
                  <c:v>9.2886899999999994E-2</c:v>
                </c:pt>
                <c:pt idx="1438">
                  <c:v>9.2890700000000007E-2</c:v>
                </c:pt>
                <c:pt idx="1439">
                  <c:v>9.2894900000000002E-2</c:v>
                </c:pt>
                <c:pt idx="1440">
                  <c:v>9.2898800000000004E-2</c:v>
                </c:pt>
                <c:pt idx="1441">
                  <c:v>9.2903399999999997E-2</c:v>
                </c:pt>
                <c:pt idx="1442">
                  <c:v>9.2905199999999993E-2</c:v>
                </c:pt>
                <c:pt idx="1443">
                  <c:v>9.2905299999999996E-2</c:v>
                </c:pt>
                <c:pt idx="1444">
                  <c:v>9.2904899999999999E-2</c:v>
                </c:pt>
                <c:pt idx="1445">
                  <c:v>9.2904799999999996E-2</c:v>
                </c:pt>
                <c:pt idx="1446">
                  <c:v>9.2904899999999999E-2</c:v>
                </c:pt>
                <c:pt idx="1447">
                  <c:v>9.2904600000000004E-2</c:v>
                </c:pt>
                <c:pt idx="1448">
                  <c:v>9.2904500000000001E-2</c:v>
                </c:pt>
                <c:pt idx="1449">
                  <c:v>9.29011E-2</c:v>
                </c:pt>
                <c:pt idx="1450">
                  <c:v>9.2904500000000001E-2</c:v>
                </c:pt>
                <c:pt idx="1451">
                  <c:v>9.2904E-2</c:v>
                </c:pt>
                <c:pt idx="1452">
                  <c:v>9.2904399999999998E-2</c:v>
                </c:pt>
                <c:pt idx="1453">
                  <c:v>9.2904100000000003E-2</c:v>
                </c:pt>
                <c:pt idx="1454">
                  <c:v>9.2904200000000006E-2</c:v>
                </c:pt>
                <c:pt idx="1455">
                  <c:v>9.2904200000000006E-2</c:v>
                </c:pt>
                <c:pt idx="1456">
                  <c:v>9.2902799999999994E-2</c:v>
                </c:pt>
                <c:pt idx="1457">
                  <c:v>9.29035E-2</c:v>
                </c:pt>
                <c:pt idx="1458">
                  <c:v>9.2903399999999997E-2</c:v>
                </c:pt>
                <c:pt idx="1459">
                  <c:v>9.2903799999999995E-2</c:v>
                </c:pt>
                <c:pt idx="1460">
                  <c:v>9.2903899999999998E-2</c:v>
                </c:pt>
                <c:pt idx="1461">
                  <c:v>9.2903700000000006E-2</c:v>
                </c:pt>
                <c:pt idx="1462">
                  <c:v>9.2902299999999993E-2</c:v>
                </c:pt>
                <c:pt idx="1463">
                  <c:v>9.29035E-2</c:v>
                </c:pt>
                <c:pt idx="1464">
                  <c:v>9.2901999999999998E-2</c:v>
                </c:pt>
                <c:pt idx="1465">
                  <c:v>9.2903299999999994E-2</c:v>
                </c:pt>
                <c:pt idx="1466">
                  <c:v>9.2903200000000005E-2</c:v>
                </c:pt>
                <c:pt idx="1467">
                  <c:v>9.2903399999999997E-2</c:v>
                </c:pt>
                <c:pt idx="1468">
                  <c:v>9.2903299999999994E-2</c:v>
                </c:pt>
                <c:pt idx="1469">
                  <c:v>9.2902499999999999E-2</c:v>
                </c:pt>
                <c:pt idx="1470">
                  <c:v>9.2903100000000002E-2</c:v>
                </c:pt>
                <c:pt idx="1471">
                  <c:v>9.2902899999999997E-2</c:v>
                </c:pt>
                <c:pt idx="1472">
                  <c:v>9.2903600000000003E-2</c:v>
                </c:pt>
                <c:pt idx="1473">
                  <c:v>9.2902899999999997E-2</c:v>
                </c:pt>
                <c:pt idx="1474">
                  <c:v>9.2902499999999999E-2</c:v>
                </c:pt>
                <c:pt idx="1475">
                  <c:v>9.2902399999999996E-2</c:v>
                </c:pt>
                <c:pt idx="1476">
                  <c:v>9.2902600000000002E-2</c:v>
                </c:pt>
                <c:pt idx="1477">
                  <c:v>9.2902399999999996E-2</c:v>
                </c:pt>
                <c:pt idx="1478">
                  <c:v>9.2901999999999998E-2</c:v>
                </c:pt>
                <c:pt idx="1479">
                  <c:v>9.2901899999999996E-2</c:v>
                </c:pt>
                <c:pt idx="1480">
                  <c:v>9.2902200000000004E-2</c:v>
                </c:pt>
                <c:pt idx="1481">
                  <c:v>9.2902299999999993E-2</c:v>
                </c:pt>
                <c:pt idx="1482">
                  <c:v>9.2902100000000001E-2</c:v>
                </c:pt>
                <c:pt idx="1483">
                  <c:v>9.2902100000000001E-2</c:v>
                </c:pt>
                <c:pt idx="1484">
                  <c:v>9.2901399999999995E-2</c:v>
                </c:pt>
                <c:pt idx="1485">
                  <c:v>9.2901700000000004E-2</c:v>
                </c:pt>
                <c:pt idx="1486">
                  <c:v>9.2901899999999996E-2</c:v>
                </c:pt>
                <c:pt idx="1487">
                  <c:v>9.2901600000000001E-2</c:v>
                </c:pt>
                <c:pt idx="1488">
                  <c:v>9.2901600000000001E-2</c:v>
                </c:pt>
                <c:pt idx="1489">
                  <c:v>9.2900899999999995E-2</c:v>
                </c:pt>
                <c:pt idx="1490">
                  <c:v>9.2901499999999998E-2</c:v>
                </c:pt>
                <c:pt idx="1491">
                  <c:v>9.2901200000000003E-2</c:v>
                </c:pt>
                <c:pt idx="1492">
                  <c:v>9.2901300000000006E-2</c:v>
                </c:pt>
                <c:pt idx="1493">
                  <c:v>9.29011E-2</c:v>
                </c:pt>
                <c:pt idx="1494">
                  <c:v>9.2901300000000006E-2</c:v>
                </c:pt>
                <c:pt idx="1495">
                  <c:v>9.2900999999999997E-2</c:v>
                </c:pt>
                <c:pt idx="1496">
                  <c:v>9.2900899999999995E-2</c:v>
                </c:pt>
                <c:pt idx="1497">
                  <c:v>9.29011E-2</c:v>
                </c:pt>
                <c:pt idx="1498">
                  <c:v>9.2901899999999996E-2</c:v>
                </c:pt>
                <c:pt idx="1499">
                  <c:v>9.2900200000000002E-2</c:v>
                </c:pt>
                <c:pt idx="1500">
                  <c:v>9.2900499999999997E-2</c:v>
                </c:pt>
                <c:pt idx="1501">
                  <c:v>9.2900300000000005E-2</c:v>
                </c:pt>
                <c:pt idx="1502">
                  <c:v>9.2898900000000006E-2</c:v>
                </c:pt>
                <c:pt idx="1503">
                  <c:v>9.2900200000000002E-2</c:v>
                </c:pt>
                <c:pt idx="1504">
                  <c:v>9.2899999999999996E-2</c:v>
                </c:pt>
                <c:pt idx="1505">
                  <c:v>9.2902600000000002E-2</c:v>
                </c:pt>
                <c:pt idx="1506">
                  <c:v>9.2900200000000002E-2</c:v>
                </c:pt>
                <c:pt idx="1507">
                  <c:v>9.2899899999999994E-2</c:v>
                </c:pt>
                <c:pt idx="1508">
                  <c:v>9.2899800000000005E-2</c:v>
                </c:pt>
                <c:pt idx="1509">
                  <c:v>9.2899700000000002E-2</c:v>
                </c:pt>
                <c:pt idx="1510">
                  <c:v>9.2899599999999999E-2</c:v>
                </c:pt>
                <c:pt idx="1511">
                  <c:v>9.2898700000000001E-2</c:v>
                </c:pt>
                <c:pt idx="1512">
                  <c:v>9.2899399999999993E-2</c:v>
                </c:pt>
                <c:pt idx="1513">
                  <c:v>9.2899499999999996E-2</c:v>
                </c:pt>
                <c:pt idx="1514">
                  <c:v>9.2899599999999999E-2</c:v>
                </c:pt>
                <c:pt idx="1515">
                  <c:v>9.2899200000000001E-2</c:v>
                </c:pt>
                <c:pt idx="1516">
                  <c:v>9.2897199999999999E-2</c:v>
                </c:pt>
                <c:pt idx="1517">
                  <c:v>9.2898900000000006E-2</c:v>
                </c:pt>
                <c:pt idx="1518">
                  <c:v>9.2898800000000004E-2</c:v>
                </c:pt>
                <c:pt idx="1519">
                  <c:v>9.2895800000000001E-2</c:v>
                </c:pt>
                <c:pt idx="1520">
                  <c:v>9.2898700000000001E-2</c:v>
                </c:pt>
                <c:pt idx="1521">
                  <c:v>9.2898999999999995E-2</c:v>
                </c:pt>
                <c:pt idx="1522">
                  <c:v>9.2898499999999995E-2</c:v>
                </c:pt>
                <c:pt idx="1523">
                  <c:v>9.2898300000000003E-2</c:v>
                </c:pt>
                <c:pt idx="1524">
                  <c:v>9.2899399999999993E-2</c:v>
                </c:pt>
                <c:pt idx="1525">
                  <c:v>9.2898499999999995E-2</c:v>
                </c:pt>
                <c:pt idx="1526">
                  <c:v>9.2897999999999994E-2</c:v>
                </c:pt>
                <c:pt idx="1527">
                  <c:v>9.2896999999999993E-2</c:v>
                </c:pt>
                <c:pt idx="1528">
                  <c:v>9.2896500000000007E-2</c:v>
                </c:pt>
                <c:pt idx="1529">
                  <c:v>9.2897900000000005E-2</c:v>
                </c:pt>
                <c:pt idx="1530">
                  <c:v>9.2897800000000003E-2</c:v>
                </c:pt>
                <c:pt idx="1531">
                  <c:v>9.2895800000000001E-2</c:v>
                </c:pt>
                <c:pt idx="1532">
                  <c:v>9.2897599999999997E-2</c:v>
                </c:pt>
                <c:pt idx="1533">
                  <c:v>9.2897099999999996E-2</c:v>
                </c:pt>
                <c:pt idx="1534">
                  <c:v>9.2896999999999993E-2</c:v>
                </c:pt>
                <c:pt idx="1535">
                  <c:v>9.2897199999999999E-2</c:v>
                </c:pt>
                <c:pt idx="1536">
                  <c:v>9.2893400000000001E-2</c:v>
                </c:pt>
                <c:pt idx="1537">
                  <c:v>9.2897099999999996E-2</c:v>
                </c:pt>
                <c:pt idx="1538">
                  <c:v>9.2897400000000005E-2</c:v>
                </c:pt>
                <c:pt idx="1539">
                  <c:v>9.2897199999999999E-2</c:v>
                </c:pt>
                <c:pt idx="1540">
                  <c:v>9.2896500000000007E-2</c:v>
                </c:pt>
                <c:pt idx="1541">
                  <c:v>9.2894400000000002E-2</c:v>
                </c:pt>
                <c:pt idx="1542">
                  <c:v>9.2896500000000007E-2</c:v>
                </c:pt>
                <c:pt idx="1543">
                  <c:v>9.2896999999999993E-2</c:v>
                </c:pt>
                <c:pt idx="1544">
                  <c:v>9.2896400000000004E-2</c:v>
                </c:pt>
                <c:pt idx="1545">
                  <c:v>9.2896099999999995E-2</c:v>
                </c:pt>
                <c:pt idx="1546">
                  <c:v>9.2896199999999998E-2</c:v>
                </c:pt>
                <c:pt idx="1547">
                  <c:v>9.2896199999999998E-2</c:v>
                </c:pt>
                <c:pt idx="1548">
                  <c:v>9.2896000000000006E-2</c:v>
                </c:pt>
                <c:pt idx="1549">
                  <c:v>9.2895900000000003E-2</c:v>
                </c:pt>
                <c:pt idx="1550">
                  <c:v>9.2896400000000004E-2</c:v>
                </c:pt>
                <c:pt idx="1551">
                  <c:v>9.2895800000000001E-2</c:v>
                </c:pt>
                <c:pt idx="1552">
                  <c:v>9.2897400000000005E-2</c:v>
                </c:pt>
                <c:pt idx="1553">
                  <c:v>9.2895699999999998E-2</c:v>
                </c:pt>
                <c:pt idx="1554">
                  <c:v>9.2895599999999995E-2</c:v>
                </c:pt>
                <c:pt idx="1555">
                  <c:v>9.2896800000000002E-2</c:v>
                </c:pt>
                <c:pt idx="1556">
                  <c:v>9.28953E-2</c:v>
                </c:pt>
                <c:pt idx="1557">
                  <c:v>9.2896500000000007E-2</c:v>
                </c:pt>
                <c:pt idx="1558">
                  <c:v>9.2895199999999997E-2</c:v>
                </c:pt>
                <c:pt idx="1559">
                  <c:v>9.2895699999999998E-2</c:v>
                </c:pt>
                <c:pt idx="1560">
                  <c:v>9.2894900000000002E-2</c:v>
                </c:pt>
                <c:pt idx="1561">
                  <c:v>9.2894900000000002E-2</c:v>
                </c:pt>
                <c:pt idx="1562">
                  <c:v>9.2897099999999996E-2</c:v>
                </c:pt>
                <c:pt idx="1563">
                  <c:v>9.2894699999999997E-2</c:v>
                </c:pt>
                <c:pt idx="1564">
                  <c:v>9.2894400000000002E-2</c:v>
                </c:pt>
                <c:pt idx="1565">
                  <c:v>9.2894699999999997E-2</c:v>
                </c:pt>
                <c:pt idx="1566">
                  <c:v>9.2893900000000001E-2</c:v>
                </c:pt>
                <c:pt idx="1567">
                  <c:v>9.2894000000000004E-2</c:v>
                </c:pt>
                <c:pt idx="1568">
                  <c:v>9.2894000000000004E-2</c:v>
                </c:pt>
                <c:pt idx="1569">
                  <c:v>9.2893400000000001E-2</c:v>
                </c:pt>
                <c:pt idx="1570">
                  <c:v>9.2893799999999999E-2</c:v>
                </c:pt>
                <c:pt idx="1571">
                  <c:v>9.2890200000000006E-2</c:v>
                </c:pt>
                <c:pt idx="1572">
                  <c:v>9.2893500000000004E-2</c:v>
                </c:pt>
                <c:pt idx="1573">
                  <c:v>9.2893600000000007E-2</c:v>
                </c:pt>
                <c:pt idx="1574">
                  <c:v>9.2893799999999999E-2</c:v>
                </c:pt>
                <c:pt idx="1575">
                  <c:v>9.2893400000000001E-2</c:v>
                </c:pt>
                <c:pt idx="1576">
                  <c:v>9.2893500000000004E-2</c:v>
                </c:pt>
                <c:pt idx="1577">
                  <c:v>9.2892799999999998E-2</c:v>
                </c:pt>
                <c:pt idx="1578">
                  <c:v>9.28929E-2</c:v>
                </c:pt>
                <c:pt idx="1579">
                  <c:v>9.2892299999999997E-2</c:v>
                </c:pt>
                <c:pt idx="1580">
                  <c:v>9.2892799999999998E-2</c:v>
                </c:pt>
                <c:pt idx="1581">
                  <c:v>9.2892699999999995E-2</c:v>
                </c:pt>
                <c:pt idx="1582">
                  <c:v>9.2893400000000001E-2</c:v>
                </c:pt>
                <c:pt idx="1583">
                  <c:v>9.2892199999999994E-2</c:v>
                </c:pt>
                <c:pt idx="1584">
                  <c:v>9.2892299999999997E-2</c:v>
                </c:pt>
                <c:pt idx="1585">
                  <c:v>9.2892199999999994E-2</c:v>
                </c:pt>
                <c:pt idx="1586">
                  <c:v>9.2892799999999998E-2</c:v>
                </c:pt>
                <c:pt idx="1587">
                  <c:v>9.2892199999999994E-2</c:v>
                </c:pt>
                <c:pt idx="1588">
                  <c:v>9.2891600000000005E-2</c:v>
                </c:pt>
                <c:pt idx="1589">
                  <c:v>9.2891799999999997E-2</c:v>
                </c:pt>
                <c:pt idx="1590">
                  <c:v>9.2891500000000002E-2</c:v>
                </c:pt>
                <c:pt idx="1591">
                  <c:v>9.2891600000000005E-2</c:v>
                </c:pt>
                <c:pt idx="1592">
                  <c:v>9.2891299999999996E-2</c:v>
                </c:pt>
                <c:pt idx="1593">
                  <c:v>9.2891399999999999E-2</c:v>
                </c:pt>
                <c:pt idx="1594">
                  <c:v>9.2891399999999999E-2</c:v>
                </c:pt>
                <c:pt idx="1595">
                  <c:v>9.2891500000000002E-2</c:v>
                </c:pt>
                <c:pt idx="1596">
                  <c:v>9.2891600000000005E-2</c:v>
                </c:pt>
                <c:pt idx="1597">
                  <c:v>9.2891299999999996E-2</c:v>
                </c:pt>
                <c:pt idx="1598">
                  <c:v>9.2890899999999998E-2</c:v>
                </c:pt>
                <c:pt idx="1599">
                  <c:v>9.289E-2</c:v>
                </c:pt>
                <c:pt idx="1600">
                  <c:v>9.2893199999999995E-2</c:v>
                </c:pt>
                <c:pt idx="1601">
                  <c:v>9.2890399999999998E-2</c:v>
                </c:pt>
                <c:pt idx="1602">
                  <c:v>9.2891000000000001E-2</c:v>
                </c:pt>
                <c:pt idx="1603">
                  <c:v>9.2890399999999998E-2</c:v>
                </c:pt>
                <c:pt idx="1604">
                  <c:v>9.2891500000000002E-2</c:v>
                </c:pt>
                <c:pt idx="1605">
                  <c:v>9.2890100000000003E-2</c:v>
                </c:pt>
                <c:pt idx="1606">
                  <c:v>9.2891000000000001E-2</c:v>
                </c:pt>
                <c:pt idx="1607">
                  <c:v>9.2889799999999995E-2</c:v>
                </c:pt>
                <c:pt idx="1608">
                  <c:v>9.2889899999999997E-2</c:v>
                </c:pt>
                <c:pt idx="1609">
                  <c:v>9.2889600000000003E-2</c:v>
                </c:pt>
                <c:pt idx="1610">
                  <c:v>9.2889899999999997E-2</c:v>
                </c:pt>
                <c:pt idx="1611">
                  <c:v>9.28895E-2</c:v>
                </c:pt>
                <c:pt idx="1612">
                  <c:v>9.2888499999999999E-2</c:v>
                </c:pt>
                <c:pt idx="1613">
                  <c:v>9.2889100000000002E-2</c:v>
                </c:pt>
                <c:pt idx="1614">
                  <c:v>9.2888799999999994E-2</c:v>
                </c:pt>
                <c:pt idx="1615">
                  <c:v>9.2888799999999994E-2</c:v>
                </c:pt>
                <c:pt idx="1616">
                  <c:v>9.2888899999999996E-2</c:v>
                </c:pt>
                <c:pt idx="1617">
                  <c:v>9.2889200000000005E-2</c:v>
                </c:pt>
                <c:pt idx="1618">
                  <c:v>9.2888700000000005E-2</c:v>
                </c:pt>
                <c:pt idx="1619">
                  <c:v>9.2888600000000002E-2</c:v>
                </c:pt>
                <c:pt idx="1620">
                  <c:v>9.2888100000000001E-2</c:v>
                </c:pt>
                <c:pt idx="1621">
                  <c:v>9.2888600000000002E-2</c:v>
                </c:pt>
                <c:pt idx="1622">
                  <c:v>9.2888299999999993E-2</c:v>
                </c:pt>
                <c:pt idx="1623">
                  <c:v>9.2888100000000001E-2</c:v>
                </c:pt>
                <c:pt idx="1624">
                  <c:v>9.2887999999999998E-2</c:v>
                </c:pt>
                <c:pt idx="1625">
                  <c:v>9.2887999999999998E-2</c:v>
                </c:pt>
                <c:pt idx="1626">
                  <c:v>9.2887800000000006E-2</c:v>
                </c:pt>
                <c:pt idx="1627">
                  <c:v>9.2890100000000003E-2</c:v>
                </c:pt>
                <c:pt idx="1628">
                  <c:v>9.2887700000000004E-2</c:v>
                </c:pt>
                <c:pt idx="1629">
                  <c:v>9.2890100000000003E-2</c:v>
                </c:pt>
                <c:pt idx="1630">
                  <c:v>9.2887399999999995E-2</c:v>
                </c:pt>
                <c:pt idx="1631">
                  <c:v>9.2887399999999995E-2</c:v>
                </c:pt>
                <c:pt idx="1632">
                  <c:v>9.2889100000000002E-2</c:v>
                </c:pt>
                <c:pt idx="1633">
                  <c:v>9.2886999999999997E-2</c:v>
                </c:pt>
                <c:pt idx="1634">
                  <c:v>9.28871E-2</c:v>
                </c:pt>
                <c:pt idx="1635">
                  <c:v>9.2886800000000005E-2</c:v>
                </c:pt>
                <c:pt idx="1636">
                  <c:v>9.2886700000000003E-2</c:v>
                </c:pt>
                <c:pt idx="1637">
                  <c:v>9.2886200000000002E-2</c:v>
                </c:pt>
                <c:pt idx="1638">
                  <c:v>9.2886399999999994E-2</c:v>
                </c:pt>
                <c:pt idx="1639">
                  <c:v>9.28871E-2</c:v>
                </c:pt>
                <c:pt idx="1640">
                  <c:v>9.2885999999999996E-2</c:v>
                </c:pt>
                <c:pt idx="1641">
                  <c:v>9.2885499999999996E-2</c:v>
                </c:pt>
                <c:pt idx="1642">
                  <c:v>9.2885999999999996E-2</c:v>
                </c:pt>
                <c:pt idx="1643">
                  <c:v>9.2885400000000007E-2</c:v>
                </c:pt>
                <c:pt idx="1644">
                  <c:v>9.2885800000000004E-2</c:v>
                </c:pt>
                <c:pt idx="1645">
                  <c:v>9.28866E-2</c:v>
                </c:pt>
                <c:pt idx="1646">
                  <c:v>9.2885599999999999E-2</c:v>
                </c:pt>
                <c:pt idx="1647">
                  <c:v>9.2885300000000004E-2</c:v>
                </c:pt>
                <c:pt idx="1648">
                  <c:v>9.2885400000000007E-2</c:v>
                </c:pt>
                <c:pt idx="1649">
                  <c:v>9.2884700000000001E-2</c:v>
                </c:pt>
                <c:pt idx="1650">
                  <c:v>9.2885200000000001E-2</c:v>
                </c:pt>
                <c:pt idx="1651">
                  <c:v>9.2883999999999994E-2</c:v>
                </c:pt>
                <c:pt idx="1652">
                  <c:v>9.2884999999999995E-2</c:v>
                </c:pt>
                <c:pt idx="1653">
                  <c:v>9.2884599999999998E-2</c:v>
                </c:pt>
                <c:pt idx="1654">
                  <c:v>9.2884800000000003E-2</c:v>
                </c:pt>
                <c:pt idx="1655">
                  <c:v>9.2886099999999999E-2</c:v>
                </c:pt>
                <c:pt idx="1656">
                  <c:v>9.2884599999999998E-2</c:v>
                </c:pt>
                <c:pt idx="1657">
                  <c:v>9.2884400000000006E-2</c:v>
                </c:pt>
                <c:pt idx="1658">
                  <c:v>9.2884700000000001E-2</c:v>
                </c:pt>
                <c:pt idx="1659">
                  <c:v>9.2884099999999997E-2</c:v>
                </c:pt>
                <c:pt idx="1660">
                  <c:v>9.2883499999999994E-2</c:v>
                </c:pt>
                <c:pt idx="1661">
                  <c:v>9.2884499999999995E-2</c:v>
                </c:pt>
                <c:pt idx="1662">
                  <c:v>9.2883800000000002E-2</c:v>
                </c:pt>
                <c:pt idx="1663">
                  <c:v>9.28837E-2</c:v>
                </c:pt>
                <c:pt idx="1664">
                  <c:v>9.2883599999999997E-2</c:v>
                </c:pt>
                <c:pt idx="1665">
                  <c:v>9.2882900000000004E-2</c:v>
                </c:pt>
                <c:pt idx="1666">
                  <c:v>9.2883400000000005E-2</c:v>
                </c:pt>
                <c:pt idx="1667">
                  <c:v>9.2883400000000005E-2</c:v>
                </c:pt>
                <c:pt idx="1668">
                  <c:v>9.2884599999999998E-2</c:v>
                </c:pt>
                <c:pt idx="1669">
                  <c:v>9.2883099999999996E-2</c:v>
                </c:pt>
                <c:pt idx="1670">
                  <c:v>9.2884800000000003E-2</c:v>
                </c:pt>
                <c:pt idx="1671">
                  <c:v>9.2882900000000004E-2</c:v>
                </c:pt>
                <c:pt idx="1672">
                  <c:v>9.2883099999999996E-2</c:v>
                </c:pt>
                <c:pt idx="1673">
                  <c:v>9.2882699999999999E-2</c:v>
                </c:pt>
                <c:pt idx="1674">
                  <c:v>9.2881199999999997E-2</c:v>
                </c:pt>
                <c:pt idx="1675">
                  <c:v>9.2882500000000007E-2</c:v>
                </c:pt>
                <c:pt idx="1676">
                  <c:v>9.2882400000000004E-2</c:v>
                </c:pt>
                <c:pt idx="1677">
                  <c:v>9.2882300000000001E-2</c:v>
                </c:pt>
                <c:pt idx="1678">
                  <c:v>9.2882099999999995E-2</c:v>
                </c:pt>
                <c:pt idx="1679">
                  <c:v>9.2882000000000006E-2</c:v>
                </c:pt>
                <c:pt idx="1680">
                  <c:v>9.2881900000000003E-2</c:v>
                </c:pt>
                <c:pt idx="1681">
                  <c:v>9.28818E-2</c:v>
                </c:pt>
                <c:pt idx="1682">
                  <c:v>9.28818E-2</c:v>
                </c:pt>
                <c:pt idx="1683">
                  <c:v>9.2881500000000006E-2</c:v>
                </c:pt>
                <c:pt idx="1684">
                  <c:v>9.2881400000000003E-2</c:v>
                </c:pt>
                <c:pt idx="1685">
                  <c:v>9.2881500000000006E-2</c:v>
                </c:pt>
                <c:pt idx="1686">
                  <c:v>9.2881099999999994E-2</c:v>
                </c:pt>
                <c:pt idx="1687">
                  <c:v>9.2880299999999999E-2</c:v>
                </c:pt>
                <c:pt idx="1688">
                  <c:v>9.2880900000000002E-2</c:v>
                </c:pt>
                <c:pt idx="1689">
                  <c:v>9.2881000000000005E-2</c:v>
                </c:pt>
                <c:pt idx="1690">
                  <c:v>9.2882500000000007E-2</c:v>
                </c:pt>
                <c:pt idx="1691">
                  <c:v>9.2880599999999994E-2</c:v>
                </c:pt>
                <c:pt idx="1692">
                  <c:v>9.2876899999999998E-2</c:v>
                </c:pt>
                <c:pt idx="1693">
                  <c:v>9.2881000000000005E-2</c:v>
                </c:pt>
                <c:pt idx="1694">
                  <c:v>9.2880199999999996E-2</c:v>
                </c:pt>
                <c:pt idx="1695">
                  <c:v>9.2880000000000004E-2</c:v>
                </c:pt>
                <c:pt idx="1696">
                  <c:v>9.2879199999999995E-2</c:v>
                </c:pt>
                <c:pt idx="1697">
                  <c:v>9.2879900000000001E-2</c:v>
                </c:pt>
                <c:pt idx="1698">
                  <c:v>9.2881400000000003E-2</c:v>
                </c:pt>
                <c:pt idx="1699">
                  <c:v>9.2879500000000004E-2</c:v>
                </c:pt>
                <c:pt idx="1700">
                  <c:v>9.2879500000000004E-2</c:v>
                </c:pt>
                <c:pt idx="1701">
                  <c:v>9.2884099999999997E-2</c:v>
                </c:pt>
                <c:pt idx="1702">
                  <c:v>9.2879299999999998E-2</c:v>
                </c:pt>
                <c:pt idx="1703">
                  <c:v>9.2878100000000005E-2</c:v>
                </c:pt>
                <c:pt idx="1704">
                  <c:v>9.2879199999999995E-2</c:v>
                </c:pt>
                <c:pt idx="1705">
                  <c:v>9.28789E-2</c:v>
                </c:pt>
                <c:pt idx="1706">
                  <c:v>9.2879000000000003E-2</c:v>
                </c:pt>
                <c:pt idx="1707">
                  <c:v>9.2878000000000002E-2</c:v>
                </c:pt>
                <c:pt idx="1708">
                  <c:v>9.2878699999999995E-2</c:v>
                </c:pt>
                <c:pt idx="1709">
                  <c:v>9.28784E-2</c:v>
                </c:pt>
                <c:pt idx="1710">
                  <c:v>9.2878500000000003E-2</c:v>
                </c:pt>
                <c:pt idx="1711">
                  <c:v>9.2880000000000004E-2</c:v>
                </c:pt>
                <c:pt idx="1712">
                  <c:v>9.2878100000000005E-2</c:v>
                </c:pt>
                <c:pt idx="1713">
                  <c:v>9.2877899999999999E-2</c:v>
                </c:pt>
                <c:pt idx="1714">
                  <c:v>9.2878000000000002E-2</c:v>
                </c:pt>
                <c:pt idx="1715">
                  <c:v>9.2877799999999996E-2</c:v>
                </c:pt>
                <c:pt idx="1716">
                  <c:v>9.2876600000000004E-2</c:v>
                </c:pt>
                <c:pt idx="1717">
                  <c:v>9.2877699999999994E-2</c:v>
                </c:pt>
                <c:pt idx="1718">
                  <c:v>9.2877500000000002E-2</c:v>
                </c:pt>
                <c:pt idx="1719">
                  <c:v>9.2877299999999996E-2</c:v>
                </c:pt>
                <c:pt idx="1720">
                  <c:v>9.2877000000000001E-2</c:v>
                </c:pt>
                <c:pt idx="1721">
                  <c:v>9.2877899999999999E-2</c:v>
                </c:pt>
                <c:pt idx="1722">
                  <c:v>9.2877000000000001E-2</c:v>
                </c:pt>
                <c:pt idx="1723">
                  <c:v>9.2877000000000001E-2</c:v>
                </c:pt>
                <c:pt idx="1724">
                  <c:v>9.2877799999999996E-2</c:v>
                </c:pt>
                <c:pt idx="1725">
                  <c:v>9.2876799999999995E-2</c:v>
                </c:pt>
                <c:pt idx="1726">
                  <c:v>9.2876299999999995E-2</c:v>
                </c:pt>
                <c:pt idx="1727">
                  <c:v>9.2875700000000005E-2</c:v>
                </c:pt>
                <c:pt idx="1728">
                  <c:v>9.2876299999999995E-2</c:v>
                </c:pt>
                <c:pt idx="1729">
                  <c:v>9.2876200000000006E-2</c:v>
                </c:pt>
                <c:pt idx="1730">
                  <c:v>9.2877500000000002E-2</c:v>
                </c:pt>
                <c:pt idx="1731">
                  <c:v>9.2875899999999997E-2</c:v>
                </c:pt>
                <c:pt idx="1732">
                  <c:v>9.2875100000000002E-2</c:v>
                </c:pt>
                <c:pt idx="1733">
                  <c:v>9.2875700000000005E-2</c:v>
                </c:pt>
                <c:pt idx="1734">
                  <c:v>9.2875600000000003E-2</c:v>
                </c:pt>
                <c:pt idx="1735">
                  <c:v>9.2875399999999997E-2</c:v>
                </c:pt>
                <c:pt idx="1736">
                  <c:v>9.2875399999999997E-2</c:v>
                </c:pt>
                <c:pt idx="1737">
                  <c:v>9.2875700000000005E-2</c:v>
                </c:pt>
                <c:pt idx="1738">
                  <c:v>9.2875100000000002E-2</c:v>
                </c:pt>
                <c:pt idx="1739">
                  <c:v>9.2874999999999999E-2</c:v>
                </c:pt>
                <c:pt idx="1740">
                  <c:v>9.2874899999999996E-2</c:v>
                </c:pt>
                <c:pt idx="1741">
                  <c:v>9.2874899999999996E-2</c:v>
                </c:pt>
                <c:pt idx="1742">
                  <c:v>9.2874600000000002E-2</c:v>
                </c:pt>
                <c:pt idx="1743">
                  <c:v>9.2874499999999999E-2</c:v>
                </c:pt>
                <c:pt idx="1744">
                  <c:v>9.2874399999999996E-2</c:v>
                </c:pt>
                <c:pt idx="1745">
                  <c:v>9.2873700000000003E-2</c:v>
                </c:pt>
                <c:pt idx="1746">
                  <c:v>9.2873300000000006E-2</c:v>
                </c:pt>
                <c:pt idx="1747">
                  <c:v>9.2873999999999998E-2</c:v>
                </c:pt>
                <c:pt idx="1748">
                  <c:v>9.2872300000000005E-2</c:v>
                </c:pt>
                <c:pt idx="1749">
                  <c:v>9.2873800000000006E-2</c:v>
                </c:pt>
                <c:pt idx="1750">
                  <c:v>9.2873600000000001E-2</c:v>
                </c:pt>
                <c:pt idx="1751">
                  <c:v>9.2873800000000006E-2</c:v>
                </c:pt>
                <c:pt idx="1752">
                  <c:v>9.2873399999999995E-2</c:v>
                </c:pt>
                <c:pt idx="1753">
                  <c:v>9.2874600000000002E-2</c:v>
                </c:pt>
                <c:pt idx="1754">
                  <c:v>9.2873200000000003E-2</c:v>
                </c:pt>
                <c:pt idx="1755">
                  <c:v>9.2872999999999997E-2</c:v>
                </c:pt>
                <c:pt idx="1756">
                  <c:v>9.28731E-2</c:v>
                </c:pt>
                <c:pt idx="1757">
                  <c:v>9.2870999999999995E-2</c:v>
                </c:pt>
                <c:pt idx="1758">
                  <c:v>9.2872800000000005E-2</c:v>
                </c:pt>
                <c:pt idx="1759">
                  <c:v>9.2872399999999994E-2</c:v>
                </c:pt>
                <c:pt idx="1760">
                  <c:v>9.2870599999999998E-2</c:v>
                </c:pt>
                <c:pt idx="1761">
                  <c:v>9.2872300000000005E-2</c:v>
                </c:pt>
                <c:pt idx="1762">
                  <c:v>9.2873399999999995E-2</c:v>
                </c:pt>
                <c:pt idx="1763">
                  <c:v>9.2871999999999996E-2</c:v>
                </c:pt>
                <c:pt idx="1764">
                  <c:v>9.2871899999999993E-2</c:v>
                </c:pt>
                <c:pt idx="1765">
                  <c:v>9.2872099999999999E-2</c:v>
                </c:pt>
                <c:pt idx="1766">
                  <c:v>9.2871800000000004E-2</c:v>
                </c:pt>
                <c:pt idx="1767">
                  <c:v>9.2868199999999998E-2</c:v>
                </c:pt>
                <c:pt idx="1768">
                  <c:v>9.2871499999999996E-2</c:v>
                </c:pt>
                <c:pt idx="1769">
                  <c:v>9.2870900000000006E-2</c:v>
                </c:pt>
                <c:pt idx="1770">
                  <c:v>9.2871400000000007E-2</c:v>
                </c:pt>
                <c:pt idx="1771">
                  <c:v>9.2871099999999998E-2</c:v>
                </c:pt>
                <c:pt idx="1772">
                  <c:v>9.2870499999999995E-2</c:v>
                </c:pt>
                <c:pt idx="1773">
                  <c:v>9.2870900000000006E-2</c:v>
                </c:pt>
                <c:pt idx="1774">
                  <c:v>9.28707E-2</c:v>
                </c:pt>
                <c:pt idx="1775">
                  <c:v>9.2870499999999995E-2</c:v>
                </c:pt>
                <c:pt idx="1776">
                  <c:v>9.2870400000000006E-2</c:v>
                </c:pt>
                <c:pt idx="1777">
                  <c:v>9.2870099999999997E-2</c:v>
                </c:pt>
                <c:pt idx="1778">
                  <c:v>9.28702E-2</c:v>
                </c:pt>
                <c:pt idx="1779">
                  <c:v>9.2868500000000007E-2</c:v>
                </c:pt>
                <c:pt idx="1780">
                  <c:v>9.2869900000000005E-2</c:v>
                </c:pt>
                <c:pt idx="1781">
                  <c:v>9.28702E-2</c:v>
                </c:pt>
                <c:pt idx="1782">
                  <c:v>9.2869699999999999E-2</c:v>
                </c:pt>
                <c:pt idx="1783">
                  <c:v>9.2869099999999996E-2</c:v>
                </c:pt>
                <c:pt idx="1784">
                  <c:v>9.2869400000000005E-2</c:v>
                </c:pt>
                <c:pt idx="1785">
                  <c:v>9.2869499999999994E-2</c:v>
                </c:pt>
                <c:pt idx="1786">
                  <c:v>9.2869199999999999E-2</c:v>
                </c:pt>
                <c:pt idx="1787">
                  <c:v>9.2869099999999996E-2</c:v>
                </c:pt>
                <c:pt idx="1788">
                  <c:v>9.2868800000000001E-2</c:v>
                </c:pt>
                <c:pt idx="1789">
                  <c:v>9.2868999999999993E-2</c:v>
                </c:pt>
                <c:pt idx="1790">
                  <c:v>9.2869499999999994E-2</c:v>
                </c:pt>
                <c:pt idx="1791">
                  <c:v>9.2868699999999998E-2</c:v>
                </c:pt>
                <c:pt idx="1792">
                  <c:v>9.2870499999999995E-2</c:v>
                </c:pt>
                <c:pt idx="1793">
                  <c:v>9.2868300000000001E-2</c:v>
                </c:pt>
                <c:pt idx="1794">
                  <c:v>9.2867199999999997E-2</c:v>
                </c:pt>
                <c:pt idx="1795">
                  <c:v>9.2868199999999998E-2</c:v>
                </c:pt>
                <c:pt idx="1796">
                  <c:v>9.2867500000000006E-2</c:v>
                </c:pt>
                <c:pt idx="1797">
                  <c:v>9.2867699999999997E-2</c:v>
                </c:pt>
                <c:pt idx="1798">
                  <c:v>9.28678E-2</c:v>
                </c:pt>
                <c:pt idx="1799">
                  <c:v>9.2867400000000003E-2</c:v>
                </c:pt>
                <c:pt idx="1800">
                  <c:v>9.2867000000000005E-2</c:v>
                </c:pt>
                <c:pt idx="1801">
                  <c:v>9.2867699999999997E-2</c:v>
                </c:pt>
                <c:pt idx="1802">
                  <c:v>9.2866699999999996E-2</c:v>
                </c:pt>
                <c:pt idx="1803">
                  <c:v>9.2867199999999997E-2</c:v>
                </c:pt>
                <c:pt idx="1804">
                  <c:v>9.2867000000000005E-2</c:v>
                </c:pt>
                <c:pt idx="1805">
                  <c:v>9.2867000000000005E-2</c:v>
                </c:pt>
                <c:pt idx="1806">
                  <c:v>9.2866799999999999E-2</c:v>
                </c:pt>
                <c:pt idx="1807">
                  <c:v>9.2868699999999998E-2</c:v>
                </c:pt>
                <c:pt idx="1808">
                  <c:v>9.2866599999999994E-2</c:v>
                </c:pt>
                <c:pt idx="1809">
                  <c:v>9.2865900000000001E-2</c:v>
                </c:pt>
                <c:pt idx="1810">
                  <c:v>9.2866500000000005E-2</c:v>
                </c:pt>
                <c:pt idx="1811">
                  <c:v>9.2866299999999999E-2</c:v>
                </c:pt>
                <c:pt idx="1812">
                  <c:v>9.2865199999999995E-2</c:v>
                </c:pt>
                <c:pt idx="1813">
                  <c:v>9.2865799999999998E-2</c:v>
                </c:pt>
                <c:pt idx="1814">
                  <c:v>9.2866000000000004E-2</c:v>
                </c:pt>
                <c:pt idx="1815">
                  <c:v>9.2864199999999994E-2</c:v>
                </c:pt>
                <c:pt idx="1816">
                  <c:v>9.2865600000000006E-2</c:v>
                </c:pt>
                <c:pt idx="1817">
                  <c:v>9.2863000000000001E-2</c:v>
                </c:pt>
                <c:pt idx="1818">
                  <c:v>9.2865400000000001E-2</c:v>
                </c:pt>
                <c:pt idx="1819">
                  <c:v>9.2864699999999994E-2</c:v>
                </c:pt>
                <c:pt idx="1820">
                  <c:v>9.2865100000000006E-2</c:v>
                </c:pt>
                <c:pt idx="1821">
                  <c:v>9.2864600000000005E-2</c:v>
                </c:pt>
                <c:pt idx="1822">
                  <c:v>9.28649E-2</c:v>
                </c:pt>
                <c:pt idx="1823">
                  <c:v>9.2864299999999997E-2</c:v>
                </c:pt>
                <c:pt idx="1824">
                  <c:v>9.28644E-2</c:v>
                </c:pt>
                <c:pt idx="1825">
                  <c:v>9.2864299999999997E-2</c:v>
                </c:pt>
                <c:pt idx="1826">
                  <c:v>9.2868199999999998E-2</c:v>
                </c:pt>
                <c:pt idx="1827">
                  <c:v>9.28644E-2</c:v>
                </c:pt>
                <c:pt idx="1828">
                  <c:v>9.2863799999999996E-2</c:v>
                </c:pt>
                <c:pt idx="1829">
                  <c:v>9.2863699999999993E-2</c:v>
                </c:pt>
                <c:pt idx="1830">
                  <c:v>9.2863799999999996E-2</c:v>
                </c:pt>
                <c:pt idx="1831">
                  <c:v>9.28644E-2</c:v>
                </c:pt>
                <c:pt idx="1832">
                  <c:v>9.2863699999999993E-2</c:v>
                </c:pt>
                <c:pt idx="1833">
                  <c:v>9.2863600000000004E-2</c:v>
                </c:pt>
                <c:pt idx="1834">
                  <c:v>9.2867000000000005E-2</c:v>
                </c:pt>
                <c:pt idx="1835">
                  <c:v>9.2863299999999996E-2</c:v>
                </c:pt>
                <c:pt idx="1836">
                  <c:v>9.2863399999999999E-2</c:v>
                </c:pt>
                <c:pt idx="1837">
                  <c:v>9.2863799999999996E-2</c:v>
                </c:pt>
                <c:pt idx="1838">
                  <c:v>9.2862899999999998E-2</c:v>
                </c:pt>
                <c:pt idx="1839">
                  <c:v>9.2862700000000006E-2</c:v>
                </c:pt>
                <c:pt idx="1840">
                  <c:v>9.2862700000000006E-2</c:v>
                </c:pt>
                <c:pt idx="1841">
                  <c:v>9.2862799999999995E-2</c:v>
                </c:pt>
                <c:pt idx="1842">
                  <c:v>9.2862399999999998E-2</c:v>
                </c:pt>
                <c:pt idx="1843">
                  <c:v>9.2862700000000006E-2</c:v>
                </c:pt>
                <c:pt idx="1844">
                  <c:v>9.2862299999999995E-2</c:v>
                </c:pt>
                <c:pt idx="1845">
                  <c:v>9.2862E-2</c:v>
                </c:pt>
                <c:pt idx="1846">
                  <c:v>9.2862E-2</c:v>
                </c:pt>
                <c:pt idx="1847">
                  <c:v>9.2861700000000005E-2</c:v>
                </c:pt>
                <c:pt idx="1848">
                  <c:v>9.2861700000000005E-2</c:v>
                </c:pt>
                <c:pt idx="1849">
                  <c:v>9.28615E-2</c:v>
                </c:pt>
                <c:pt idx="1850">
                  <c:v>9.2863100000000004E-2</c:v>
                </c:pt>
                <c:pt idx="1851">
                  <c:v>9.2861399999999997E-2</c:v>
                </c:pt>
                <c:pt idx="1852">
                  <c:v>9.2862799999999995E-2</c:v>
                </c:pt>
                <c:pt idx="1853">
                  <c:v>9.2862600000000003E-2</c:v>
                </c:pt>
                <c:pt idx="1854">
                  <c:v>9.2860899999999996E-2</c:v>
                </c:pt>
                <c:pt idx="1855">
                  <c:v>9.2860999999999999E-2</c:v>
                </c:pt>
                <c:pt idx="1856">
                  <c:v>9.2860600000000001E-2</c:v>
                </c:pt>
                <c:pt idx="1857">
                  <c:v>9.2860899999999996E-2</c:v>
                </c:pt>
                <c:pt idx="1858">
                  <c:v>9.2860399999999996E-2</c:v>
                </c:pt>
                <c:pt idx="1859">
                  <c:v>9.2859399999999995E-2</c:v>
                </c:pt>
                <c:pt idx="1860">
                  <c:v>9.2860200000000004E-2</c:v>
                </c:pt>
                <c:pt idx="1861">
                  <c:v>9.2860100000000001E-2</c:v>
                </c:pt>
                <c:pt idx="1862">
                  <c:v>9.2860200000000004E-2</c:v>
                </c:pt>
                <c:pt idx="1863">
                  <c:v>9.2859899999999995E-2</c:v>
                </c:pt>
                <c:pt idx="1864">
                  <c:v>9.2859399999999995E-2</c:v>
                </c:pt>
                <c:pt idx="1865">
                  <c:v>9.28596E-2</c:v>
                </c:pt>
                <c:pt idx="1866">
                  <c:v>9.2859700000000003E-2</c:v>
                </c:pt>
                <c:pt idx="1867">
                  <c:v>9.2859200000000003E-2</c:v>
                </c:pt>
                <c:pt idx="1868">
                  <c:v>9.2860999999999999E-2</c:v>
                </c:pt>
                <c:pt idx="1869">
                  <c:v>9.2859200000000003E-2</c:v>
                </c:pt>
                <c:pt idx="1870">
                  <c:v>9.28591E-2</c:v>
                </c:pt>
                <c:pt idx="1871">
                  <c:v>9.2858899999999994E-2</c:v>
                </c:pt>
                <c:pt idx="1872">
                  <c:v>9.2858800000000005E-2</c:v>
                </c:pt>
                <c:pt idx="1873">
                  <c:v>9.2858800000000005E-2</c:v>
                </c:pt>
                <c:pt idx="1874">
                  <c:v>9.2858599999999999E-2</c:v>
                </c:pt>
                <c:pt idx="1875">
                  <c:v>9.2856300000000003E-2</c:v>
                </c:pt>
                <c:pt idx="1876">
                  <c:v>9.2858399999999994E-2</c:v>
                </c:pt>
                <c:pt idx="1877">
                  <c:v>9.2857999999999996E-2</c:v>
                </c:pt>
                <c:pt idx="1878">
                  <c:v>9.2858099999999999E-2</c:v>
                </c:pt>
                <c:pt idx="1879">
                  <c:v>9.2855699999999999E-2</c:v>
                </c:pt>
                <c:pt idx="1880">
                  <c:v>9.2857899999999993E-2</c:v>
                </c:pt>
                <c:pt idx="1881">
                  <c:v>9.2857700000000001E-2</c:v>
                </c:pt>
                <c:pt idx="1882">
                  <c:v>9.2857599999999998E-2</c:v>
                </c:pt>
                <c:pt idx="1883">
                  <c:v>9.2857200000000001E-2</c:v>
                </c:pt>
                <c:pt idx="1884">
                  <c:v>9.2857400000000007E-2</c:v>
                </c:pt>
                <c:pt idx="1885">
                  <c:v>9.2856900000000006E-2</c:v>
                </c:pt>
                <c:pt idx="1886">
                  <c:v>9.2857099999999998E-2</c:v>
                </c:pt>
                <c:pt idx="1887">
                  <c:v>9.2856999999999995E-2</c:v>
                </c:pt>
                <c:pt idx="1888">
                  <c:v>9.2856900000000006E-2</c:v>
                </c:pt>
                <c:pt idx="1889">
                  <c:v>9.28567E-2</c:v>
                </c:pt>
                <c:pt idx="1890">
                  <c:v>9.2857499999999996E-2</c:v>
                </c:pt>
                <c:pt idx="1891">
                  <c:v>9.2856499999999995E-2</c:v>
                </c:pt>
                <c:pt idx="1892">
                  <c:v>9.2856499999999995E-2</c:v>
                </c:pt>
                <c:pt idx="1893">
                  <c:v>9.2857400000000007E-2</c:v>
                </c:pt>
                <c:pt idx="1894">
                  <c:v>9.2856099999999997E-2</c:v>
                </c:pt>
                <c:pt idx="1895">
                  <c:v>9.2855999999999994E-2</c:v>
                </c:pt>
                <c:pt idx="1896">
                  <c:v>9.2855999999999994E-2</c:v>
                </c:pt>
                <c:pt idx="1897">
                  <c:v>9.2855599999999996E-2</c:v>
                </c:pt>
                <c:pt idx="1898">
                  <c:v>9.2858899999999994E-2</c:v>
                </c:pt>
                <c:pt idx="1899">
                  <c:v>9.2855499999999994E-2</c:v>
                </c:pt>
                <c:pt idx="1900">
                  <c:v>9.2855599999999996E-2</c:v>
                </c:pt>
                <c:pt idx="1901">
                  <c:v>9.2855599999999996E-2</c:v>
                </c:pt>
                <c:pt idx="1902">
                  <c:v>9.2855400000000005E-2</c:v>
                </c:pt>
                <c:pt idx="1903">
                  <c:v>9.2855199999999999E-2</c:v>
                </c:pt>
                <c:pt idx="1904">
                  <c:v>9.2855699999999999E-2</c:v>
                </c:pt>
                <c:pt idx="1905">
                  <c:v>9.2854900000000004E-2</c:v>
                </c:pt>
                <c:pt idx="1906">
                  <c:v>9.2855300000000002E-2</c:v>
                </c:pt>
                <c:pt idx="1907">
                  <c:v>9.2854400000000004E-2</c:v>
                </c:pt>
                <c:pt idx="1908">
                  <c:v>9.2854500000000006E-2</c:v>
                </c:pt>
                <c:pt idx="1909">
                  <c:v>9.2850000000000002E-2</c:v>
                </c:pt>
                <c:pt idx="1910">
                  <c:v>9.2854400000000004E-2</c:v>
                </c:pt>
                <c:pt idx="1911">
                  <c:v>9.28538E-2</c:v>
                </c:pt>
                <c:pt idx="1912">
                  <c:v>9.2854199999999998E-2</c:v>
                </c:pt>
                <c:pt idx="1913">
                  <c:v>9.2854199999999998E-2</c:v>
                </c:pt>
                <c:pt idx="1914">
                  <c:v>9.2855400000000005E-2</c:v>
                </c:pt>
                <c:pt idx="1915">
                  <c:v>9.28538E-2</c:v>
                </c:pt>
                <c:pt idx="1916">
                  <c:v>9.2852799999999999E-2</c:v>
                </c:pt>
                <c:pt idx="1917">
                  <c:v>9.2852699999999996E-2</c:v>
                </c:pt>
                <c:pt idx="1918">
                  <c:v>9.2853400000000003E-2</c:v>
                </c:pt>
                <c:pt idx="1919">
                  <c:v>9.2853500000000005E-2</c:v>
                </c:pt>
                <c:pt idx="1920">
                  <c:v>9.2853599999999994E-2</c:v>
                </c:pt>
                <c:pt idx="1921">
                  <c:v>9.2853099999999994E-2</c:v>
                </c:pt>
                <c:pt idx="1922">
                  <c:v>9.2854500000000006E-2</c:v>
                </c:pt>
                <c:pt idx="1923">
                  <c:v>9.2852900000000002E-2</c:v>
                </c:pt>
                <c:pt idx="1924">
                  <c:v>9.2850500000000002E-2</c:v>
                </c:pt>
                <c:pt idx="1925">
                  <c:v>9.2852599999999993E-2</c:v>
                </c:pt>
                <c:pt idx="1926">
                  <c:v>9.28538E-2</c:v>
                </c:pt>
                <c:pt idx="1927">
                  <c:v>9.2852500000000004E-2</c:v>
                </c:pt>
                <c:pt idx="1928">
                  <c:v>9.2852599999999993E-2</c:v>
                </c:pt>
                <c:pt idx="1929">
                  <c:v>9.2852199999999996E-2</c:v>
                </c:pt>
                <c:pt idx="1930">
                  <c:v>9.2852299999999999E-2</c:v>
                </c:pt>
                <c:pt idx="1931">
                  <c:v>9.2851900000000001E-2</c:v>
                </c:pt>
                <c:pt idx="1932">
                  <c:v>9.2852299999999999E-2</c:v>
                </c:pt>
                <c:pt idx="1933">
                  <c:v>9.2852100000000007E-2</c:v>
                </c:pt>
                <c:pt idx="1934">
                  <c:v>9.2851699999999995E-2</c:v>
                </c:pt>
                <c:pt idx="1935">
                  <c:v>9.2851500000000003E-2</c:v>
                </c:pt>
                <c:pt idx="1936">
                  <c:v>9.2851299999999998E-2</c:v>
                </c:pt>
                <c:pt idx="1937">
                  <c:v>9.2849600000000004E-2</c:v>
                </c:pt>
                <c:pt idx="1938">
                  <c:v>9.2851100000000006E-2</c:v>
                </c:pt>
                <c:pt idx="1939">
                  <c:v>9.2848600000000003E-2</c:v>
                </c:pt>
                <c:pt idx="1940">
                  <c:v>9.28509E-2</c:v>
                </c:pt>
                <c:pt idx="1941">
                  <c:v>9.2850199999999994E-2</c:v>
                </c:pt>
                <c:pt idx="1942">
                  <c:v>9.2850600000000005E-2</c:v>
                </c:pt>
                <c:pt idx="1943">
                  <c:v>9.2850299999999997E-2</c:v>
                </c:pt>
                <c:pt idx="1944">
                  <c:v>9.2852100000000007E-2</c:v>
                </c:pt>
                <c:pt idx="1945">
                  <c:v>9.2850199999999994E-2</c:v>
                </c:pt>
                <c:pt idx="1946">
                  <c:v>9.2851199999999995E-2</c:v>
                </c:pt>
                <c:pt idx="1947">
                  <c:v>9.2849600000000004E-2</c:v>
                </c:pt>
                <c:pt idx="1948">
                  <c:v>9.2849799999999996E-2</c:v>
                </c:pt>
                <c:pt idx="1949">
                  <c:v>9.2849699999999993E-2</c:v>
                </c:pt>
                <c:pt idx="1950">
                  <c:v>9.2851500000000003E-2</c:v>
                </c:pt>
                <c:pt idx="1951">
                  <c:v>9.2849500000000001E-2</c:v>
                </c:pt>
                <c:pt idx="1952">
                  <c:v>9.2849399999999999E-2</c:v>
                </c:pt>
                <c:pt idx="1953">
                  <c:v>9.28485E-2</c:v>
                </c:pt>
                <c:pt idx="1954">
                  <c:v>9.2849299999999996E-2</c:v>
                </c:pt>
                <c:pt idx="1955">
                  <c:v>9.2848899999999998E-2</c:v>
                </c:pt>
                <c:pt idx="1956">
                  <c:v>9.2847899999999997E-2</c:v>
                </c:pt>
                <c:pt idx="1957">
                  <c:v>9.2848700000000006E-2</c:v>
                </c:pt>
                <c:pt idx="1958">
                  <c:v>9.28485E-2</c:v>
                </c:pt>
                <c:pt idx="1959">
                  <c:v>9.2848200000000006E-2</c:v>
                </c:pt>
                <c:pt idx="1960">
                  <c:v>9.2849000000000001E-2</c:v>
                </c:pt>
                <c:pt idx="1961">
                  <c:v>9.2847799999999994E-2</c:v>
                </c:pt>
                <c:pt idx="1962">
                  <c:v>9.2850799999999997E-2</c:v>
                </c:pt>
                <c:pt idx="1963">
                  <c:v>9.2848E-2</c:v>
                </c:pt>
                <c:pt idx="1964">
                  <c:v>9.2847600000000002E-2</c:v>
                </c:pt>
                <c:pt idx="1965">
                  <c:v>9.2847799999999994E-2</c:v>
                </c:pt>
                <c:pt idx="1966">
                  <c:v>9.2847799999999994E-2</c:v>
                </c:pt>
                <c:pt idx="1967">
                  <c:v>9.2847899999999997E-2</c:v>
                </c:pt>
                <c:pt idx="1968">
                  <c:v>9.2847499999999999E-2</c:v>
                </c:pt>
                <c:pt idx="1969">
                  <c:v>9.28509E-2</c:v>
                </c:pt>
                <c:pt idx="1970">
                  <c:v>9.2847100000000002E-2</c:v>
                </c:pt>
                <c:pt idx="1971">
                  <c:v>9.2846799999999993E-2</c:v>
                </c:pt>
                <c:pt idx="1972">
                  <c:v>9.2846999999999999E-2</c:v>
                </c:pt>
                <c:pt idx="1973">
                  <c:v>9.2846899999999996E-2</c:v>
                </c:pt>
                <c:pt idx="1974">
                  <c:v>9.2848700000000006E-2</c:v>
                </c:pt>
                <c:pt idx="1975">
                  <c:v>9.2846700000000004E-2</c:v>
                </c:pt>
                <c:pt idx="1976">
                  <c:v>9.2846499999999998E-2</c:v>
                </c:pt>
                <c:pt idx="1977">
                  <c:v>9.28456E-2</c:v>
                </c:pt>
                <c:pt idx="1978">
                  <c:v>9.2846200000000004E-2</c:v>
                </c:pt>
                <c:pt idx="1979">
                  <c:v>9.2846300000000007E-2</c:v>
                </c:pt>
                <c:pt idx="1980">
                  <c:v>9.2848399999999998E-2</c:v>
                </c:pt>
                <c:pt idx="1981">
                  <c:v>9.28456E-2</c:v>
                </c:pt>
                <c:pt idx="1982">
                  <c:v>9.2846300000000007E-2</c:v>
                </c:pt>
                <c:pt idx="1983">
                  <c:v>9.2844899999999994E-2</c:v>
                </c:pt>
                <c:pt idx="1984">
                  <c:v>9.2845700000000003E-2</c:v>
                </c:pt>
                <c:pt idx="1985">
                  <c:v>9.2845999999999998E-2</c:v>
                </c:pt>
                <c:pt idx="1986">
                  <c:v>9.2845499999999997E-2</c:v>
                </c:pt>
                <c:pt idx="1987">
                  <c:v>9.2845499999999997E-2</c:v>
                </c:pt>
                <c:pt idx="1988">
                  <c:v>9.2845300000000006E-2</c:v>
                </c:pt>
                <c:pt idx="1989">
                  <c:v>9.2845800000000006E-2</c:v>
                </c:pt>
                <c:pt idx="1990">
                  <c:v>9.28451E-2</c:v>
                </c:pt>
                <c:pt idx="1991">
                  <c:v>9.2844999999999997E-2</c:v>
                </c:pt>
                <c:pt idx="1992">
                  <c:v>9.2846100000000001E-2</c:v>
                </c:pt>
                <c:pt idx="1993">
                  <c:v>9.2845899999999995E-2</c:v>
                </c:pt>
                <c:pt idx="1994">
                  <c:v>9.2844800000000005E-2</c:v>
                </c:pt>
                <c:pt idx="1995">
                  <c:v>9.2844200000000002E-2</c:v>
                </c:pt>
                <c:pt idx="1996">
                  <c:v>9.2844200000000002E-2</c:v>
                </c:pt>
                <c:pt idx="1997">
                  <c:v>9.2845300000000006E-2</c:v>
                </c:pt>
                <c:pt idx="1998">
                  <c:v>9.2844099999999999E-2</c:v>
                </c:pt>
                <c:pt idx="1999">
                  <c:v>9.2843499999999995E-2</c:v>
                </c:pt>
                <c:pt idx="2000">
                  <c:v>9.2843899999999993E-2</c:v>
                </c:pt>
                <c:pt idx="2001">
                  <c:v>9.2844599999999999E-2</c:v>
                </c:pt>
                <c:pt idx="2002">
                  <c:v>9.2843599999999998E-2</c:v>
                </c:pt>
                <c:pt idx="2003">
                  <c:v>9.2846899999999996E-2</c:v>
                </c:pt>
                <c:pt idx="2004">
                  <c:v>9.2843400000000006E-2</c:v>
                </c:pt>
                <c:pt idx="2005">
                  <c:v>9.2843599999999998E-2</c:v>
                </c:pt>
                <c:pt idx="2006">
                  <c:v>9.2841800000000002E-2</c:v>
                </c:pt>
                <c:pt idx="2007">
                  <c:v>9.2843099999999998E-2</c:v>
                </c:pt>
                <c:pt idx="2008">
                  <c:v>9.2843200000000001E-2</c:v>
                </c:pt>
                <c:pt idx="2009">
                  <c:v>9.2843099999999998E-2</c:v>
                </c:pt>
                <c:pt idx="2010">
                  <c:v>9.2841900000000005E-2</c:v>
                </c:pt>
                <c:pt idx="2011">
                  <c:v>9.28422E-2</c:v>
                </c:pt>
                <c:pt idx="2012">
                  <c:v>9.2842300000000003E-2</c:v>
                </c:pt>
                <c:pt idx="2013">
                  <c:v>9.2840500000000006E-2</c:v>
                </c:pt>
                <c:pt idx="2014">
                  <c:v>9.2842300000000003E-2</c:v>
                </c:pt>
                <c:pt idx="2015">
                  <c:v>9.2842300000000003E-2</c:v>
                </c:pt>
                <c:pt idx="2016">
                  <c:v>9.28422E-2</c:v>
                </c:pt>
                <c:pt idx="2017">
                  <c:v>9.2841900000000005E-2</c:v>
                </c:pt>
                <c:pt idx="2018">
                  <c:v>9.2841800000000002E-2</c:v>
                </c:pt>
                <c:pt idx="2019">
                  <c:v>9.2841800000000002E-2</c:v>
                </c:pt>
                <c:pt idx="2020">
                  <c:v>9.2841499999999993E-2</c:v>
                </c:pt>
                <c:pt idx="2021">
                  <c:v>9.2841599999999996E-2</c:v>
                </c:pt>
                <c:pt idx="2022">
                  <c:v>9.2841999999999994E-2</c:v>
                </c:pt>
                <c:pt idx="2023">
                  <c:v>9.2841300000000002E-2</c:v>
                </c:pt>
                <c:pt idx="2024">
                  <c:v>9.2841099999999996E-2</c:v>
                </c:pt>
                <c:pt idx="2025">
                  <c:v>9.2841099999999996E-2</c:v>
                </c:pt>
                <c:pt idx="2026">
                  <c:v>9.2841000000000007E-2</c:v>
                </c:pt>
                <c:pt idx="2027">
                  <c:v>9.2840900000000004E-2</c:v>
                </c:pt>
                <c:pt idx="2028">
                  <c:v>9.2840800000000001E-2</c:v>
                </c:pt>
                <c:pt idx="2029">
                  <c:v>9.2840500000000006E-2</c:v>
                </c:pt>
                <c:pt idx="2030">
                  <c:v>9.2840699999999998E-2</c:v>
                </c:pt>
                <c:pt idx="2031">
                  <c:v>9.2839400000000002E-2</c:v>
                </c:pt>
                <c:pt idx="2032">
                  <c:v>9.2840300000000001E-2</c:v>
                </c:pt>
                <c:pt idx="2033">
                  <c:v>9.2839900000000003E-2</c:v>
                </c:pt>
                <c:pt idx="2034">
                  <c:v>9.28398E-2</c:v>
                </c:pt>
                <c:pt idx="2035">
                  <c:v>9.2840000000000006E-2</c:v>
                </c:pt>
                <c:pt idx="2036">
                  <c:v>9.2840699999999998E-2</c:v>
                </c:pt>
                <c:pt idx="2037">
                  <c:v>9.28398E-2</c:v>
                </c:pt>
                <c:pt idx="2038">
                  <c:v>9.2839699999999997E-2</c:v>
                </c:pt>
                <c:pt idx="2039">
                  <c:v>9.2839400000000002E-2</c:v>
                </c:pt>
                <c:pt idx="2040">
                  <c:v>9.2839400000000002E-2</c:v>
                </c:pt>
                <c:pt idx="2041">
                  <c:v>9.28393E-2</c:v>
                </c:pt>
                <c:pt idx="2042">
                  <c:v>9.2839400000000002E-2</c:v>
                </c:pt>
                <c:pt idx="2043">
                  <c:v>9.2839099999999994E-2</c:v>
                </c:pt>
                <c:pt idx="2044">
                  <c:v>9.2838400000000001E-2</c:v>
                </c:pt>
                <c:pt idx="2045">
                  <c:v>9.2838900000000002E-2</c:v>
                </c:pt>
                <c:pt idx="2046">
                  <c:v>9.2838799999999999E-2</c:v>
                </c:pt>
                <c:pt idx="2047">
                  <c:v>9.2838599999999993E-2</c:v>
                </c:pt>
                <c:pt idx="2048">
                  <c:v>9.2838599999999993E-2</c:v>
                </c:pt>
                <c:pt idx="2049">
                  <c:v>9.2836299999999997E-2</c:v>
                </c:pt>
                <c:pt idx="2050">
                  <c:v>9.2838299999999999E-2</c:v>
                </c:pt>
                <c:pt idx="2051">
                  <c:v>9.2838199999999996E-2</c:v>
                </c:pt>
                <c:pt idx="2052">
                  <c:v>9.2838199999999996E-2</c:v>
                </c:pt>
                <c:pt idx="2053">
                  <c:v>9.2838000000000004E-2</c:v>
                </c:pt>
                <c:pt idx="2054">
                  <c:v>9.2837600000000006E-2</c:v>
                </c:pt>
                <c:pt idx="2055">
                  <c:v>9.2839000000000005E-2</c:v>
                </c:pt>
                <c:pt idx="2056">
                  <c:v>9.2837799999999998E-2</c:v>
                </c:pt>
                <c:pt idx="2057">
                  <c:v>9.2837500000000003E-2</c:v>
                </c:pt>
                <c:pt idx="2058">
                  <c:v>9.2837500000000003E-2</c:v>
                </c:pt>
                <c:pt idx="2059">
                  <c:v>9.2837600000000006E-2</c:v>
                </c:pt>
                <c:pt idx="2060">
                  <c:v>9.2837000000000003E-2</c:v>
                </c:pt>
                <c:pt idx="2061">
                  <c:v>9.2837100000000006E-2</c:v>
                </c:pt>
                <c:pt idx="2062">
                  <c:v>9.2837000000000003E-2</c:v>
                </c:pt>
                <c:pt idx="2063">
                  <c:v>9.2837000000000003E-2</c:v>
                </c:pt>
                <c:pt idx="2064">
                  <c:v>9.2836299999999997E-2</c:v>
                </c:pt>
                <c:pt idx="2065">
                  <c:v>9.2836299999999997E-2</c:v>
                </c:pt>
                <c:pt idx="2066">
                  <c:v>9.2836600000000005E-2</c:v>
                </c:pt>
                <c:pt idx="2067">
                  <c:v>9.2836699999999994E-2</c:v>
                </c:pt>
                <c:pt idx="2068">
                  <c:v>9.2836699999999994E-2</c:v>
                </c:pt>
                <c:pt idx="2069">
                  <c:v>9.2836299999999997E-2</c:v>
                </c:pt>
                <c:pt idx="2070">
                  <c:v>9.2836100000000005E-2</c:v>
                </c:pt>
                <c:pt idx="2071">
                  <c:v>9.2836500000000002E-2</c:v>
                </c:pt>
                <c:pt idx="2072">
                  <c:v>9.2835899999999999E-2</c:v>
                </c:pt>
                <c:pt idx="2073">
                  <c:v>9.2835799999999996E-2</c:v>
                </c:pt>
                <c:pt idx="2074">
                  <c:v>9.2838199999999996E-2</c:v>
                </c:pt>
                <c:pt idx="2075">
                  <c:v>9.2834700000000006E-2</c:v>
                </c:pt>
                <c:pt idx="2076">
                  <c:v>9.2835500000000001E-2</c:v>
                </c:pt>
                <c:pt idx="2077">
                  <c:v>9.2836100000000005E-2</c:v>
                </c:pt>
                <c:pt idx="2078">
                  <c:v>9.2835000000000001E-2</c:v>
                </c:pt>
                <c:pt idx="2079">
                  <c:v>9.2836600000000005E-2</c:v>
                </c:pt>
                <c:pt idx="2080">
                  <c:v>9.2835000000000001E-2</c:v>
                </c:pt>
                <c:pt idx="2081">
                  <c:v>9.2834700000000006E-2</c:v>
                </c:pt>
                <c:pt idx="2082">
                  <c:v>9.2834799999999995E-2</c:v>
                </c:pt>
                <c:pt idx="2083">
                  <c:v>9.2832300000000006E-2</c:v>
                </c:pt>
                <c:pt idx="2084">
                  <c:v>9.2834600000000003E-2</c:v>
                </c:pt>
                <c:pt idx="2085">
                  <c:v>9.2834600000000003E-2</c:v>
                </c:pt>
                <c:pt idx="2086">
                  <c:v>9.2834100000000003E-2</c:v>
                </c:pt>
                <c:pt idx="2087">
                  <c:v>9.2834299999999995E-2</c:v>
                </c:pt>
                <c:pt idx="2088">
                  <c:v>9.2835000000000001E-2</c:v>
                </c:pt>
                <c:pt idx="2089">
                  <c:v>9.2832999999999999E-2</c:v>
                </c:pt>
                <c:pt idx="2090">
                  <c:v>9.2833799999999994E-2</c:v>
                </c:pt>
                <c:pt idx="2091">
                  <c:v>9.2833799999999994E-2</c:v>
                </c:pt>
                <c:pt idx="2092">
                  <c:v>9.2835200000000007E-2</c:v>
                </c:pt>
                <c:pt idx="2093">
                  <c:v>9.2833499999999999E-2</c:v>
                </c:pt>
                <c:pt idx="2094">
                  <c:v>9.2833399999999996E-2</c:v>
                </c:pt>
                <c:pt idx="2095">
                  <c:v>9.2832600000000001E-2</c:v>
                </c:pt>
                <c:pt idx="2096">
                  <c:v>9.2833299999999994E-2</c:v>
                </c:pt>
                <c:pt idx="2097">
                  <c:v>9.2832300000000006E-2</c:v>
                </c:pt>
                <c:pt idx="2098">
                  <c:v>9.2832999999999999E-2</c:v>
                </c:pt>
                <c:pt idx="2099">
                  <c:v>9.2832899999999996E-2</c:v>
                </c:pt>
                <c:pt idx="2100">
                  <c:v>9.2831399999999994E-2</c:v>
                </c:pt>
                <c:pt idx="2101">
                  <c:v>9.2832300000000006E-2</c:v>
                </c:pt>
                <c:pt idx="2102">
                  <c:v>9.2828300000000002E-2</c:v>
                </c:pt>
                <c:pt idx="2103">
                  <c:v>9.2832399999999995E-2</c:v>
                </c:pt>
                <c:pt idx="2104">
                  <c:v>9.2832999999999999E-2</c:v>
                </c:pt>
                <c:pt idx="2105">
                  <c:v>9.2832200000000004E-2</c:v>
                </c:pt>
                <c:pt idx="2106">
                  <c:v>9.2830999999999997E-2</c:v>
                </c:pt>
                <c:pt idx="2107">
                  <c:v>9.2832300000000006E-2</c:v>
                </c:pt>
                <c:pt idx="2108">
                  <c:v>9.2832999999999999E-2</c:v>
                </c:pt>
                <c:pt idx="2109">
                  <c:v>9.2831800000000006E-2</c:v>
                </c:pt>
                <c:pt idx="2110">
                  <c:v>9.2831800000000006E-2</c:v>
                </c:pt>
                <c:pt idx="2111">
                  <c:v>9.2831499999999997E-2</c:v>
                </c:pt>
                <c:pt idx="2112">
                  <c:v>9.2831999999999998E-2</c:v>
                </c:pt>
                <c:pt idx="2113">
                  <c:v>9.2831499999999997E-2</c:v>
                </c:pt>
                <c:pt idx="2114">
                  <c:v>9.2832200000000004E-2</c:v>
                </c:pt>
                <c:pt idx="2115">
                  <c:v>9.2831200000000003E-2</c:v>
                </c:pt>
                <c:pt idx="2116">
                  <c:v>9.2832300000000006E-2</c:v>
                </c:pt>
                <c:pt idx="2117">
                  <c:v>9.2830999999999997E-2</c:v>
                </c:pt>
                <c:pt idx="2118">
                  <c:v>9.2830800000000005E-2</c:v>
                </c:pt>
                <c:pt idx="2119">
                  <c:v>9.2831999999999998E-2</c:v>
                </c:pt>
                <c:pt idx="2120">
                  <c:v>9.2830700000000002E-2</c:v>
                </c:pt>
                <c:pt idx="2121">
                  <c:v>9.2830499999999996E-2</c:v>
                </c:pt>
                <c:pt idx="2122">
                  <c:v>9.2830300000000004E-2</c:v>
                </c:pt>
                <c:pt idx="2123">
                  <c:v>9.2830399999999993E-2</c:v>
                </c:pt>
                <c:pt idx="2124">
                  <c:v>9.2830800000000005E-2</c:v>
                </c:pt>
                <c:pt idx="2125">
                  <c:v>9.2829999999999996E-2</c:v>
                </c:pt>
                <c:pt idx="2126">
                  <c:v>9.2830099999999999E-2</c:v>
                </c:pt>
                <c:pt idx="2127">
                  <c:v>9.2829900000000007E-2</c:v>
                </c:pt>
                <c:pt idx="2128">
                  <c:v>9.2830200000000002E-2</c:v>
                </c:pt>
                <c:pt idx="2129">
                  <c:v>9.2829599999999998E-2</c:v>
                </c:pt>
                <c:pt idx="2130">
                  <c:v>9.2831999999999998E-2</c:v>
                </c:pt>
                <c:pt idx="2131">
                  <c:v>9.2829300000000003E-2</c:v>
                </c:pt>
                <c:pt idx="2132">
                  <c:v>9.2829400000000006E-2</c:v>
                </c:pt>
                <c:pt idx="2133">
                  <c:v>9.2832999999999999E-2</c:v>
                </c:pt>
                <c:pt idx="2134">
                  <c:v>9.2828999999999995E-2</c:v>
                </c:pt>
                <c:pt idx="2135">
                  <c:v>9.2828400000000005E-2</c:v>
                </c:pt>
                <c:pt idx="2136">
                  <c:v>9.2828400000000005E-2</c:v>
                </c:pt>
                <c:pt idx="2137">
                  <c:v>9.2828599999999997E-2</c:v>
                </c:pt>
                <c:pt idx="2138">
                  <c:v>9.2828400000000005E-2</c:v>
                </c:pt>
                <c:pt idx="2139">
                  <c:v>9.2828300000000002E-2</c:v>
                </c:pt>
                <c:pt idx="2140">
                  <c:v>9.2828300000000002E-2</c:v>
                </c:pt>
                <c:pt idx="2141">
                  <c:v>9.2828300000000002E-2</c:v>
                </c:pt>
                <c:pt idx="2142">
                  <c:v>9.2827900000000005E-2</c:v>
                </c:pt>
                <c:pt idx="2143">
                  <c:v>9.2827900000000005E-2</c:v>
                </c:pt>
                <c:pt idx="2144">
                  <c:v>9.2827599999999996E-2</c:v>
                </c:pt>
                <c:pt idx="2145">
                  <c:v>9.2827599999999996E-2</c:v>
                </c:pt>
                <c:pt idx="2146">
                  <c:v>9.2827699999999999E-2</c:v>
                </c:pt>
                <c:pt idx="2147">
                  <c:v>9.2827400000000004E-2</c:v>
                </c:pt>
                <c:pt idx="2148">
                  <c:v>9.2825900000000003E-2</c:v>
                </c:pt>
                <c:pt idx="2149">
                  <c:v>9.2827199999999999E-2</c:v>
                </c:pt>
                <c:pt idx="2150">
                  <c:v>9.2827099999999996E-2</c:v>
                </c:pt>
                <c:pt idx="2151">
                  <c:v>9.2826900000000004E-2</c:v>
                </c:pt>
                <c:pt idx="2152">
                  <c:v>9.28282E-2</c:v>
                </c:pt>
                <c:pt idx="2153">
                  <c:v>9.2826599999999995E-2</c:v>
                </c:pt>
                <c:pt idx="2154">
                  <c:v>9.2826599999999995E-2</c:v>
                </c:pt>
                <c:pt idx="2155">
                  <c:v>9.2828599999999997E-2</c:v>
                </c:pt>
                <c:pt idx="2156">
                  <c:v>9.2826199999999998E-2</c:v>
                </c:pt>
                <c:pt idx="2157">
                  <c:v>9.2826099999999995E-2</c:v>
                </c:pt>
                <c:pt idx="2158">
                  <c:v>9.2826000000000006E-2</c:v>
                </c:pt>
                <c:pt idx="2159">
                  <c:v>9.2824100000000007E-2</c:v>
                </c:pt>
                <c:pt idx="2160">
                  <c:v>9.28258E-2</c:v>
                </c:pt>
                <c:pt idx="2161">
                  <c:v>9.2824900000000002E-2</c:v>
                </c:pt>
                <c:pt idx="2162">
                  <c:v>9.2825500000000005E-2</c:v>
                </c:pt>
                <c:pt idx="2163">
                  <c:v>9.2823199999999995E-2</c:v>
                </c:pt>
                <c:pt idx="2164">
                  <c:v>9.2823699999999995E-2</c:v>
                </c:pt>
                <c:pt idx="2165">
                  <c:v>9.2825099999999994E-2</c:v>
                </c:pt>
                <c:pt idx="2166">
                  <c:v>9.2825000000000005E-2</c:v>
                </c:pt>
                <c:pt idx="2167">
                  <c:v>9.2824799999999999E-2</c:v>
                </c:pt>
                <c:pt idx="2168">
                  <c:v>9.2825199999999997E-2</c:v>
                </c:pt>
                <c:pt idx="2169">
                  <c:v>9.2824699999999996E-2</c:v>
                </c:pt>
                <c:pt idx="2170">
                  <c:v>9.2822699999999994E-2</c:v>
                </c:pt>
                <c:pt idx="2171">
                  <c:v>9.2824500000000004E-2</c:v>
                </c:pt>
                <c:pt idx="2172">
                  <c:v>9.2825699999999997E-2</c:v>
                </c:pt>
                <c:pt idx="2173">
                  <c:v>9.2824199999999996E-2</c:v>
                </c:pt>
                <c:pt idx="2174">
                  <c:v>9.2820799999999995E-2</c:v>
                </c:pt>
                <c:pt idx="2175">
                  <c:v>9.2823900000000001E-2</c:v>
                </c:pt>
                <c:pt idx="2176">
                  <c:v>9.2824299999999998E-2</c:v>
                </c:pt>
                <c:pt idx="2177">
                  <c:v>9.2823699999999995E-2</c:v>
                </c:pt>
                <c:pt idx="2178">
                  <c:v>9.2823900000000001E-2</c:v>
                </c:pt>
                <c:pt idx="2179">
                  <c:v>9.2823600000000006E-2</c:v>
                </c:pt>
                <c:pt idx="2180">
                  <c:v>9.28234E-2</c:v>
                </c:pt>
                <c:pt idx="2181">
                  <c:v>9.2823500000000003E-2</c:v>
                </c:pt>
                <c:pt idx="2182">
                  <c:v>9.2823100000000006E-2</c:v>
                </c:pt>
                <c:pt idx="2183">
                  <c:v>9.28229E-2</c:v>
                </c:pt>
                <c:pt idx="2184">
                  <c:v>9.28229E-2</c:v>
                </c:pt>
                <c:pt idx="2185">
                  <c:v>9.2822799999999997E-2</c:v>
                </c:pt>
                <c:pt idx="2186">
                  <c:v>9.2822100000000005E-2</c:v>
                </c:pt>
                <c:pt idx="2187">
                  <c:v>9.2822399999999999E-2</c:v>
                </c:pt>
                <c:pt idx="2188">
                  <c:v>9.2822100000000005E-2</c:v>
                </c:pt>
                <c:pt idx="2189">
                  <c:v>9.2823199999999995E-2</c:v>
                </c:pt>
                <c:pt idx="2190">
                  <c:v>9.2822100000000005E-2</c:v>
                </c:pt>
                <c:pt idx="2191">
                  <c:v>9.2823900000000001E-2</c:v>
                </c:pt>
                <c:pt idx="2192">
                  <c:v>9.2821799999999996E-2</c:v>
                </c:pt>
                <c:pt idx="2193">
                  <c:v>9.2819499999999999E-2</c:v>
                </c:pt>
                <c:pt idx="2194">
                  <c:v>9.2821200000000006E-2</c:v>
                </c:pt>
                <c:pt idx="2195">
                  <c:v>9.2820600000000003E-2</c:v>
                </c:pt>
                <c:pt idx="2196">
                  <c:v>9.2821399999999998E-2</c:v>
                </c:pt>
                <c:pt idx="2197">
                  <c:v>9.2818800000000007E-2</c:v>
                </c:pt>
                <c:pt idx="2198">
                  <c:v>9.2821200000000006E-2</c:v>
                </c:pt>
                <c:pt idx="2199">
                  <c:v>9.2821699999999993E-2</c:v>
                </c:pt>
                <c:pt idx="2200">
                  <c:v>9.2817800000000006E-2</c:v>
                </c:pt>
                <c:pt idx="2201">
                  <c:v>9.2820899999999998E-2</c:v>
                </c:pt>
                <c:pt idx="2202">
                  <c:v>9.2820700000000006E-2</c:v>
                </c:pt>
                <c:pt idx="2203">
                  <c:v>9.2818999999999999E-2</c:v>
                </c:pt>
                <c:pt idx="2204">
                  <c:v>9.28205E-2</c:v>
                </c:pt>
                <c:pt idx="2205">
                  <c:v>9.28205E-2</c:v>
                </c:pt>
                <c:pt idx="2206">
                  <c:v>9.2820299999999994E-2</c:v>
                </c:pt>
                <c:pt idx="2207">
                  <c:v>9.282E-2</c:v>
                </c:pt>
                <c:pt idx="2208">
                  <c:v>9.2822600000000005E-2</c:v>
                </c:pt>
                <c:pt idx="2209">
                  <c:v>9.2819799999999994E-2</c:v>
                </c:pt>
                <c:pt idx="2210">
                  <c:v>9.2819399999999996E-2</c:v>
                </c:pt>
                <c:pt idx="2211">
                  <c:v>9.2819700000000005E-2</c:v>
                </c:pt>
                <c:pt idx="2212">
                  <c:v>9.2819499999999999E-2</c:v>
                </c:pt>
                <c:pt idx="2213">
                  <c:v>9.2819399999999996E-2</c:v>
                </c:pt>
                <c:pt idx="2214">
                  <c:v>9.2819299999999993E-2</c:v>
                </c:pt>
                <c:pt idx="2215">
                  <c:v>9.2818399999999995E-2</c:v>
                </c:pt>
                <c:pt idx="2216">
                  <c:v>9.2819299999999993E-2</c:v>
                </c:pt>
                <c:pt idx="2217">
                  <c:v>9.2818899999999996E-2</c:v>
                </c:pt>
                <c:pt idx="2218">
                  <c:v>9.2818899999999996E-2</c:v>
                </c:pt>
                <c:pt idx="2219">
                  <c:v>9.2820899999999998E-2</c:v>
                </c:pt>
                <c:pt idx="2220">
                  <c:v>9.2818700000000004E-2</c:v>
                </c:pt>
                <c:pt idx="2221">
                  <c:v>9.2818700000000004E-2</c:v>
                </c:pt>
                <c:pt idx="2222">
                  <c:v>9.2818499999999998E-2</c:v>
                </c:pt>
                <c:pt idx="2223">
                  <c:v>9.2820700000000006E-2</c:v>
                </c:pt>
                <c:pt idx="2224">
                  <c:v>9.2818200000000003E-2</c:v>
                </c:pt>
                <c:pt idx="2225">
                  <c:v>9.2818499999999998E-2</c:v>
                </c:pt>
                <c:pt idx="2226">
                  <c:v>9.2817999999999998E-2</c:v>
                </c:pt>
                <c:pt idx="2227">
                  <c:v>9.2818100000000001E-2</c:v>
                </c:pt>
                <c:pt idx="2228">
                  <c:v>9.2817200000000002E-2</c:v>
                </c:pt>
                <c:pt idx="2229">
                  <c:v>9.2817700000000003E-2</c:v>
                </c:pt>
                <c:pt idx="2230">
                  <c:v>9.2817700000000003E-2</c:v>
                </c:pt>
                <c:pt idx="2231">
                  <c:v>9.2817200000000002E-2</c:v>
                </c:pt>
                <c:pt idx="2232">
                  <c:v>9.2817200000000002E-2</c:v>
                </c:pt>
                <c:pt idx="2233">
                  <c:v>9.28176E-2</c:v>
                </c:pt>
                <c:pt idx="2234">
                  <c:v>9.2816099999999999E-2</c:v>
                </c:pt>
                <c:pt idx="2235">
                  <c:v>9.2816899999999994E-2</c:v>
                </c:pt>
                <c:pt idx="2236">
                  <c:v>9.2816899999999994E-2</c:v>
                </c:pt>
                <c:pt idx="2237">
                  <c:v>9.2816099999999999E-2</c:v>
                </c:pt>
                <c:pt idx="2238">
                  <c:v>9.2816599999999999E-2</c:v>
                </c:pt>
                <c:pt idx="2239">
                  <c:v>9.2816099999999999E-2</c:v>
                </c:pt>
                <c:pt idx="2240">
                  <c:v>9.2818300000000006E-2</c:v>
                </c:pt>
                <c:pt idx="2241">
                  <c:v>9.2816200000000001E-2</c:v>
                </c:pt>
                <c:pt idx="2242">
                  <c:v>9.2816800000000005E-2</c:v>
                </c:pt>
                <c:pt idx="2243">
                  <c:v>9.2815999999999996E-2</c:v>
                </c:pt>
                <c:pt idx="2244">
                  <c:v>9.2815800000000004E-2</c:v>
                </c:pt>
                <c:pt idx="2245">
                  <c:v>9.2815900000000007E-2</c:v>
                </c:pt>
                <c:pt idx="2246">
                  <c:v>9.2815700000000001E-2</c:v>
                </c:pt>
                <c:pt idx="2247">
                  <c:v>9.2814999999999995E-2</c:v>
                </c:pt>
                <c:pt idx="2248">
                  <c:v>9.2815300000000003E-2</c:v>
                </c:pt>
                <c:pt idx="2249">
                  <c:v>9.2814800000000003E-2</c:v>
                </c:pt>
                <c:pt idx="2250">
                  <c:v>9.2811599999999994E-2</c:v>
                </c:pt>
                <c:pt idx="2251">
                  <c:v>9.2814999999999995E-2</c:v>
                </c:pt>
                <c:pt idx="2252">
                  <c:v>9.2814900000000006E-2</c:v>
                </c:pt>
                <c:pt idx="2253">
                  <c:v>9.2814800000000003E-2</c:v>
                </c:pt>
                <c:pt idx="2254">
                  <c:v>9.2814499999999994E-2</c:v>
                </c:pt>
                <c:pt idx="2255">
                  <c:v>9.2814400000000005E-2</c:v>
                </c:pt>
                <c:pt idx="2256">
                  <c:v>9.2814499999999994E-2</c:v>
                </c:pt>
                <c:pt idx="2257">
                  <c:v>9.2814499999999994E-2</c:v>
                </c:pt>
                <c:pt idx="2258">
                  <c:v>9.2814300000000002E-2</c:v>
                </c:pt>
                <c:pt idx="2259">
                  <c:v>9.2814999999999995E-2</c:v>
                </c:pt>
                <c:pt idx="2260">
                  <c:v>9.2813999999999994E-2</c:v>
                </c:pt>
                <c:pt idx="2261">
                  <c:v>9.2811699999999997E-2</c:v>
                </c:pt>
                <c:pt idx="2262">
                  <c:v>9.2813800000000002E-2</c:v>
                </c:pt>
                <c:pt idx="2263">
                  <c:v>9.2814800000000003E-2</c:v>
                </c:pt>
                <c:pt idx="2264">
                  <c:v>9.2813199999999998E-2</c:v>
                </c:pt>
                <c:pt idx="2265">
                  <c:v>9.2812599999999995E-2</c:v>
                </c:pt>
                <c:pt idx="2266">
                  <c:v>9.2813300000000001E-2</c:v>
                </c:pt>
                <c:pt idx="2267">
                  <c:v>9.2811699999999997E-2</c:v>
                </c:pt>
                <c:pt idx="2268">
                  <c:v>9.2813099999999996E-2</c:v>
                </c:pt>
                <c:pt idx="2269">
                  <c:v>9.2814300000000002E-2</c:v>
                </c:pt>
                <c:pt idx="2270">
                  <c:v>9.2813000000000007E-2</c:v>
                </c:pt>
                <c:pt idx="2271">
                  <c:v>9.2813000000000007E-2</c:v>
                </c:pt>
                <c:pt idx="2272">
                  <c:v>9.2812599999999995E-2</c:v>
                </c:pt>
                <c:pt idx="2273">
                  <c:v>9.2812500000000006E-2</c:v>
                </c:pt>
                <c:pt idx="2274">
                  <c:v>9.28118E-2</c:v>
                </c:pt>
                <c:pt idx="2275">
                  <c:v>9.2812199999999997E-2</c:v>
                </c:pt>
                <c:pt idx="2276">
                  <c:v>9.2812199999999997E-2</c:v>
                </c:pt>
                <c:pt idx="2277">
                  <c:v>9.2812400000000003E-2</c:v>
                </c:pt>
                <c:pt idx="2278">
                  <c:v>9.2811900000000003E-2</c:v>
                </c:pt>
                <c:pt idx="2279">
                  <c:v>9.2812199999999997E-2</c:v>
                </c:pt>
                <c:pt idx="2280">
                  <c:v>9.2811199999999996E-2</c:v>
                </c:pt>
                <c:pt idx="2281">
                  <c:v>9.2811400000000002E-2</c:v>
                </c:pt>
                <c:pt idx="2282">
                  <c:v>9.2811099999999994E-2</c:v>
                </c:pt>
                <c:pt idx="2283">
                  <c:v>9.2811400000000002E-2</c:v>
                </c:pt>
                <c:pt idx="2284">
                  <c:v>9.2811400000000002E-2</c:v>
                </c:pt>
                <c:pt idx="2285">
                  <c:v>9.2811699999999997E-2</c:v>
                </c:pt>
                <c:pt idx="2286">
                  <c:v>9.2811900000000003E-2</c:v>
                </c:pt>
                <c:pt idx="2287">
                  <c:v>9.2810799999999999E-2</c:v>
                </c:pt>
                <c:pt idx="2288">
                  <c:v>9.2815300000000003E-2</c:v>
                </c:pt>
                <c:pt idx="2289">
                  <c:v>9.2810699999999996E-2</c:v>
                </c:pt>
                <c:pt idx="2290">
                  <c:v>9.2811900000000003E-2</c:v>
                </c:pt>
                <c:pt idx="2291">
                  <c:v>9.2810500000000004E-2</c:v>
                </c:pt>
                <c:pt idx="2292">
                  <c:v>9.2809100000000005E-2</c:v>
                </c:pt>
                <c:pt idx="2293">
                  <c:v>9.2810299999999998E-2</c:v>
                </c:pt>
                <c:pt idx="2294">
                  <c:v>9.2809699999999995E-2</c:v>
                </c:pt>
                <c:pt idx="2295">
                  <c:v>9.2809299999999997E-2</c:v>
                </c:pt>
                <c:pt idx="2296">
                  <c:v>9.2810100000000006E-2</c:v>
                </c:pt>
                <c:pt idx="2297">
                  <c:v>9.2812199999999997E-2</c:v>
                </c:pt>
                <c:pt idx="2298">
                  <c:v>9.2809799999999998E-2</c:v>
                </c:pt>
                <c:pt idx="2299">
                  <c:v>9.2809600000000006E-2</c:v>
                </c:pt>
                <c:pt idx="2300">
                  <c:v>9.2809299999999997E-2</c:v>
                </c:pt>
                <c:pt idx="2301">
                  <c:v>9.2809299999999997E-2</c:v>
                </c:pt>
                <c:pt idx="2302">
                  <c:v>9.2811500000000005E-2</c:v>
                </c:pt>
                <c:pt idx="2303">
                  <c:v>9.28094E-2</c:v>
                </c:pt>
                <c:pt idx="2304">
                  <c:v>9.2810799999999999E-2</c:v>
                </c:pt>
                <c:pt idx="2305">
                  <c:v>9.2808799999999997E-2</c:v>
                </c:pt>
                <c:pt idx="2306">
                  <c:v>9.2807100000000003E-2</c:v>
                </c:pt>
                <c:pt idx="2307">
                  <c:v>9.2808600000000005E-2</c:v>
                </c:pt>
                <c:pt idx="2308">
                  <c:v>9.2811500000000005E-2</c:v>
                </c:pt>
                <c:pt idx="2309">
                  <c:v>9.2808399999999999E-2</c:v>
                </c:pt>
                <c:pt idx="2310">
                  <c:v>9.2808199999999993E-2</c:v>
                </c:pt>
                <c:pt idx="2311">
                  <c:v>9.2808199999999993E-2</c:v>
                </c:pt>
                <c:pt idx="2312">
                  <c:v>9.2808199999999993E-2</c:v>
                </c:pt>
                <c:pt idx="2313">
                  <c:v>9.2808299999999996E-2</c:v>
                </c:pt>
                <c:pt idx="2314">
                  <c:v>9.2807899999999999E-2</c:v>
                </c:pt>
                <c:pt idx="2315">
                  <c:v>9.2809000000000003E-2</c:v>
                </c:pt>
                <c:pt idx="2316">
                  <c:v>9.2807600000000004E-2</c:v>
                </c:pt>
                <c:pt idx="2317">
                  <c:v>9.2807399999999998E-2</c:v>
                </c:pt>
                <c:pt idx="2318">
                  <c:v>9.2807000000000001E-2</c:v>
                </c:pt>
                <c:pt idx="2319">
                  <c:v>9.2807399999999998E-2</c:v>
                </c:pt>
                <c:pt idx="2320">
                  <c:v>9.2807000000000001E-2</c:v>
                </c:pt>
                <c:pt idx="2321">
                  <c:v>9.2807000000000001E-2</c:v>
                </c:pt>
                <c:pt idx="2322">
                  <c:v>9.2806899999999998E-2</c:v>
                </c:pt>
                <c:pt idx="2323">
                  <c:v>9.2806799999999995E-2</c:v>
                </c:pt>
                <c:pt idx="2324">
                  <c:v>9.2807000000000001E-2</c:v>
                </c:pt>
                <c:pt idx="2325">
                  <c:v>9.2806600000000003E-2</c:v>
                </c:pt>
                <c:pt idx="2326">
                  <c:v>9.28065E-2</c:v>
                </c:pt>
                <c:pt idx="2327">
                  <c:v>9.2806E-2</c:v>
                </c:pt>
                <c:pt idx="2328">
                  <c:v>9.2806399999999997E-2</c:v>
                </c:pt>
                <c:pt idx="2329">
                  <c:v>9.2809299999999997E-2</c:v>
                </c:pt>
                <c:pt idx="2330">
                  <c:v>9.2806E-2</c:v>
                </c:pt>
                <c:pt idx="2331">
                  <c:v>9.2807500000000001E-2</c:v>
                </c:pt>
                <c:pt idx="2332">
                  <c:v>9.2805899999999997E-2</c:v>
                </c:pt>
                <c:pt idx="2333">
                  <c:v>9.2805899999999997E-2</c:v>
                </c:pt>
                <c:pt idx="2334">
                  <c:v>9.28041E-2</c:v>
                </c:pt>
                <c:pt idx="2335">
                  <c:v>9.2805499999999999E-2</c:v>
                </c:pt>
                <c:pt idx="2336">
                  <c:v>9.2805600000000002E-2</c:v>
                </c:pt>
                <c:pt idx="2337">
                  <c:v>9.2805100000000001E-2</c:v>
                </c:pt>
                <c:pt idx="2338">
                  <c:v>9.2805299999999993E-2</c:v>
                </c:pt>
                <c:pt idx="2339">
                  <c:v>9.2805499999999999E-2</c:v>
                </c:pt>
                <c:pt idx="2340">
                  <c:v>9.2801999999999996E-2</c:v>
                </c:pt>
                <c:pt idx="2341">
                  <c:v>9.2804899999999996E-2</c:v>
                </c:pt>
                <c:pt idx="2342">
                  <c:v>9.2804700000000004E-2</c:v>
                </c:pt>
                <c:pt idx="2343">
                  <c:v>9.2804499999999998E-2</c:v>
                </c:pt>
                <c:pt idx="2344">
                  <c:v>9.2804499999999998E-2</c:v>
                </c:pt>
                <c:pt idx="2345">
                  <c:v>9.2803999999999998E-2</c:v>
                </c:pt>
                <c:pt idx="2346">
                  <c:v>9.2804300000000006E-2</c:v>
                </c:pt>
                <c:pt idx="2347">
                  <c:v>9.2803999999999998E-2</c:v>
                </c:pt>
                <c:pt idx="2348">
                  <c:v>9.2800599999999997E-2</c:v>
                </c:pt>
                <c:pt idx="2349">
                  <c:v>9.2803899999999995E-2</c:v>
                </c:pt>
                <c:pt idx="2350">
                  <c:v>9.2803300000000005E-2</c:v>
                </c:pt>
                <c:pt idx="2351">
                  <c:v>9.28036E-2</c:v>
                </c:pt>
                <c:pt idx="2352">
                  <c:v>9.28007E-2</c:v>
                </c:pt>
                <c:pt idx="2353">
                  <c:v>9.28036E-2</c:v>
                </c:pt>
                <c:pt idx="2354">
                  <c:v>9.2803399999999994E-2</c:v>
                </c:pt>
                <c:pt idx="2355">
                  <c:v>9.2803399999999994E-2</c:v>
                </c:pt>
                <c:pt idx="2356">
                  <c:v>9.2803200000000002E-2</c:v>
                </c:pt>
                <c:pt idx="2357">
                  <c:v>9.2803200000000002E-2</c:v>
                </c:pt>
                <c:pt idx="2358">
                  <c:v>9.2802899999999994E-2</c:v>
                </c:pt>
                <c:pt idx="2359">
                  <c:v>9.2803099999999999E-2</c:v>
                </c:pt>
                <c:pt idx="2360">
                  <c:v>9.2802300000000004E-2</c:v>
                </c:pt>
                <c:pt idx="2361">
                  <c:v>9.2802800000000005E-2</c:v>
                </c:pt>
                <c:pt idx="2362">
                  <c:v>9.2802700000000002E-2</c:v>
                </c:pt>
                <c:pt idx="2363">
                  <c:v>9.2802300000000004E-2</c:v>
                </c:pt>
                <c:pt idx="2364">
                  <c:v>9.2802300000000004E-2</c:v>
                </c:pt>
                <c:pt idx="2365">
                  <c:v>9.2805100000000001E-2</c:v>
                </c:pt>
                <c:pt idx="2366">
                  <c:v>9.2802499999999996E-2</c:v>
                </c:pt>
                <c:pt idx="2367">
                  <c:v>9.2800499999999994E-2</c:v>
                </c:pt>
                <c:pt idx="2368">
                  <c:v>9.2801800000000004E-2</c:v>
                </c:pt>
                <c:pt idx="2369">
                  <c:v>9.2803399999999994E-2</c:v>
                </c:pt>
                <c:pt idx="2370">
                  <c:v>9.2801599999999998E-2</c:v>
                </c:pt>
                <c:pt idx="2371">
                  <c:v>9.2801999999999996E-2</c:v>
                </c:pt>
                <c:pt idx="2372">
                  <c:v>9.2801400000000006E-2</c:v>
                </c:pt>
                <c:pt idx="2373">
                  <c:v>9.2800099999999996E-2</c:v>
                </c:pt>
                <c:pt idx="2374">
                  <c:v>9.28012E-2</c:v>
                </c:pt>
                <c:pt idx="2375">
                  <c:v>9.2798900000000004E-2</c:v>
                </c:pt>
                <c:pt idx="2376">
                  <c:v>9.2800999999999995E-2</c:v>
                </c:pt>
                <c:pt idx="2377">
                  <c:v>9.2800800000000003E-2</c:v>
                </c:pt>
                <c:pt idx="2378">
                  <c:v>9.2800900000000006E-2</c:v>
                </c:pt>
                <c:pt idx="2379">
                  <c:v>9.28007E-2</c:v>
                </c:pt>
                <c:pt idx="2380">
                  <c:v>9.2796199999999995E-2</c:v>
                </c:pt>
                <c:pt idx="2381">
                  <c:v>9.2800400000000005E-2</c:v>
                </c:pt>
                <c:pt idx="2382">
                  <c:v>9.2800300000000002E-2</c:v>
                </c:pt>
                <c:pt idx="2383">
                  <c:v>9.2800400000000005E-2</c:v>
                </c:pt>
                <c:pt idx="2384">
                  <c:v>9.2800099999999996E-2</c:v>
                </c:pt>
                <c:pt idx="2385">
                  <c:v>9.2799900000000005E-2</c:v>
                </c:pt>
                <c:pt idx="2386">
                  <c:v>9.2800900000000006E-2</c:v>
                </c:pt>
                <c:pt idx="2387">
                  <c:v>9.2799800000000002E-2</c:v>
                </c:pt>
                <c:pt idx="2388">
                  <c:v>9.2799300000000001E-2</c:v>
                </c:pt>
                <c:pt idx="2389">
                  <c:v>9.2799599999999996E-2</c:v>
                </c:pt>
                <c:pt idx="2390">
                  <c:v>9.2797599999999994E-2</c:v>
                </c:pt>
                <c:pt idx="2391">
                  <c:v>9.2799000000000006E-2</c:v>
                </c:pt>
                <c:pt idx="2392">
                  <c:v>9.2799300000000001E-2</c:v>
                </c:pt>
                <c:pt idx="2393">
                  <c:v>9.2799300000000001E-2</c:v>
                </c:pt>
                <c:pt idx="2394">
                  <c:v>9.2799199999999998E-2</c:v>
                </c:pt>
                <c:pt idx="2395">
                  <c:v>9.2801300000000003E-2</c:v>
                </c:pt>
                <c:pt idx="2396">
                  <c:v>9.2799000000000006E-2</c:v>
                </c:pt>
                <c:pt idx="2397">
                  <c:v>9.2798400000000003E-2</c:v>
                </c:pt>
                <c:pt idx="2398">
                  <c:v>9.2798699999999998E-2</c:v>
                </c:pt>
                <c:pt idx="2399">
                  <c:v>9.27983E-2</c:v>
                </c:pt>
                <c:pt idx="2400">
                  <c:v>9.2799099999999995E-2</c:v>
                </c:pt>
                <c:pt idx="2401">
                  <c:v>9.2797199999999996E-2</c:v>
                </c:pt>
                <c:pt idx="2402">
                  <c:v>9.2798400000000003E-2</c:v>
                </c:pt>
                <c:pt idx="2403">
                  <c:v>9.2798199999999997E-2</c:v>
                </c:pt>
                <c:pt idx="2404">
                  <c:v>9.2798800000000001E-2</c:v>
                </c:pt>
                <c:pt idx="2405">
                  <c:v>9.2797900000000003E-2</c:v>
                </c:pt>
                <c:pt idx="2406">
                  <c:v>9.2798800000000001E-2</c:v>
                </c:pt>
                <c:pt idx="2407">
                  <c:v>9.27978E-2</c:v>
                </c:pt>
                <c:pt idx="2408">
                  <c:v>9.2796500000000004E-2</c:v>
                </c:pt>
                <c:pt idx="2409">
                  <c:v>9.2797599999999994E-2</c:v>
                </c:pt>
                <c:pt idx="2410">
                  <c:v>9.2799099999999995E-2</c:v>
                </c:pt>
                <c:pt idx="2411">
                  <c:v>9.2797400000000002E-2</c:v>
                </c:pt>
                <c:pt idx="2412">
                  <c:v>9.2797299999999999E-2</c:v>
                </c:pt>
                <c:pt idx="2413">
                  <c:v>9.2797099999999993E-2</c:v>
                </c:pt>
                <c:pt idx="2414">
                  <c:v>9.2796500000000004E-2</c:v>
                </c:pt>
                <c:pt idx="2415">
                  <c:v>9.2795000000000002E-2</c:v>
                </c:pt>
                <c:pt idx="2416">
                  <c:v>9.2796900000000002E-2</c:v>
                </c:pt>
                <c:pt idx="2417">
                  <c:v>9.2796900000000002E-2</c:v>
                </c:pt>
                <c:pt idx="2418">
                  <c:v>9.2796699999999996E-2</c:v>
                </c:pt>
                <c:pt idx="2419">
                  <c:v>9.2796299999999998E-2</c:v>
                </c:pt>
                <c:pt idx="2420">
                  <c:v>9.2796400000000001E-2</c:v>
                </c:pt>
                <c:pt idx="2421">
                  <c:v>9.2796199999999995E-2</c:v>
                </c:pt>
                <c:pt idx="2422">
                  <c:v>9.27978E-2</c:v>
                </c:pt>
                <c:pt idx="2423">
                  <c:v>9.2796100000000006E-2</c:v>
                </c:pt>
                <c:pt idx="2424">
                  <c:v>9.2796199999999995E-2</c:v>
                </c:pt>
                <c:pt idx="2425">
                  <c:v>9.2795900000000001E-2</c:v>
                </c:pt>
                <c:pt idx="2426">
                  <c:v>9.27954E-2</c:v>
                </c:pt>
                <c:pt idx="2427">
                  <c:v>9.2795699999999995E-2</c:v>
                </c:pt>
                <c:pt idx="2428">
                  <c:v>9.2795100000000005E-2</c:v>
                </c:pt>
                <c:pt idx="2429">
                  <c:v>9.2791499999999999E-2</c:v>
                </c:pt>
                <c:pt idx="2430">
                  <c:v>9.27954E-2</c:v>
                </c:pt>
                <c:pt idx="2431">
                  <c:v>9.2793799999999996E-2</c:v>
                </c:pt>
                <c:pt idx="2432">
                  <c:v>9.2795199999999994E-2</c:v>
                </c:pt>
                <c:pt idx="2433">
                  <c:v>9.2795100000000005E-2</c:v>
                </c:pt>
                <c:pt idx="2434">
                  <c:v>9.2795100000000005E-2</c:v>
                </c:pt>
                <c:pt idx="2435">
                  <c:v>9.2795000000000002E-2</c:v>
                </c:pt>
                <c:pt idx="2436">
                  <c:v>9.2794799999999997E-2</c:v>
                </c:pt>
                <c:pt idx="2437">
                  <c:v>9.2794600000000005E-2</c:v>
                </c:pt>
                <c:pt idx="2438">
                  <c:v>9.2795000000000002E-2</c:v>
                </c:pt>
                <c:pt idx="2439">
                  <c:v>9.2794399999999999E-2</c:v>
                </c:pt>
                <c:pt idx="2440">
                  <c:v>9.2794299999999996E-2</c:v>
                </c:pt>
                <c:pt idx="2441">
                  <c:v>9.2794299999999996E-2</c:v>
                </c:pt>
                <c:pt idx="2442">
                  <c:v>9.2794100000000004E-2</c:v>
                </c:pt>
                <c:pt idx="2443">
                  <c:v>9.2795299999999997E-2</c:v>
                </c:pt>
                <c:pt idx="2444">
                  <c:v>9.2793899999999999E-2</c:v>
                </c:pt>
                <c:pt idx="2445">
                  <c:v>9.2793E-2</c:v>
                </c:pt>
                <c:pt idx="2446">
                  <c:v>9.2793700000000007E-2</c:v>
                </c:pt>
                <c:pt idx="2447">
                  <c:v>9.2793500000000001E-2</c:v>
                </c:pt>
                <c:pt idx="2448">
                  <c:v>9.2795199999999994E-2</c:v>
                </c:pt>
                <c:pt idx="2449">
                  <c:v>9.2793399999999998E-2</c:v>
                </c:pt>
                <c:pt idx="2450">
                  <c:v>9.2793E-2</c:v>
                </c:pt>
                <c:pt idx="2451">
                  <c:v>9.2793299999999995E-2</c:v>
                </c:pt>
                <c:pt idx="2452">
                  <c:v>9.2794100000000004E-2</c:v>
                </c:pt>
                <c:pt idx="2453">
                  <c:v>9.2793200000000006E-2</c:v>
                </c:pt>
                <c:pt idx="2454">
                  <c:v>9.2792399999999997E-2</c:v>
                </c:pt>
                <c:pt idx="2455">
                  <c:v>9.2792700000000006E-2</c:v>
                </c:pt>
                <c:pt idx="2456">
                  <c:v>9.2792700000000006E-2</c:v>
                </c:pt>
                <c:pt idx="2457">
                  <c:v>9.2792600000000003E-2</c:v>
                </c:pt>
                <c:pt idx="2458">
                  <c:v>9.2792799999999995E-2</c:v>
                </c:pt>
                <c:pt idx="2459">
                  <c:v>9.2792299999999994E-2</c:v>
                </c:pt>
                <c:pt idx="2460">
                  <c:v>9.2791799999999994E-2</c:v>
                </c:pt>
                <c:pt idx="2461">
                  <c:v>9.2792200000000005E-2</c:v>
                </c:pt>
                <c:pt idx="2462">
                  <c:v>9.2792700000000006E-2</c:v>
                </c:pt>
                <c:pt idx="2463">
                  <c:v>9.2791899999999997E-2</c:v>
                </c:pt>
                <c:pt idx="2464">
                  <c:v>9.2792200000000005E-2</c:v>
                </c:pt>
                <c:pt idx="2465">
                  <c:v>9.2791200000000004E-2</c:v>
                </c:pt>
                <c:pt idx="2466">
                  <c:v>9.2791700000000005E-2</c:v>
                </c:pt>
                <c:pt idx="2467">
                  <c:v>9.2791200000000004E-2</c:v>
                </c:pt>
                <c:pt idx="2468">
                  <c:v>9.2792899999999998E-2</c:v>
                </c:pt>
                <c:pt idx="2469">
                  <c:v>9.2791299999999993E-2</c:v>
                </c:pt>
                <c:pt idx="2470">
                  <c:v>9.2791200000000004E-2</c:v>
                </c:pt>
                <c:pt idx="2471">
                  <c:v>9.2792200000000005E-2</c:v>
                </c:pt>
                <c:pt idx="2472">
                  <c:v>9.2791499999999999E-2</c:v>
                </c:pt>
                <c:pt idx="2473">
                  <c:v>9.2790999999999998E-2</c:v>
                </c:pt>
                <c:pt idx="2474">
                  <c:v>9.2790600000000001E-2</c:v>
                </c:pt>
                <c:pt idx="2475">
                  <c:v>9.2789399999999994E-2</c:v>
                </c:pt>
                <c:pt idx="2476">
                  <c:v>9.2789899999999995E-2</c:v>
                </c:pt>
                <c:pt idx="2477">
                  <c:v>9.2791200000000004E-2</c:v>
                </c:pt>
                <c:pt idx="2478">
                  <c:v>9.2793E-2</c:v>
                </c:pt>
                <c:pt idx="2479">
                  <c:v>9.2790600000000001E-2</c:v>
                </c:pt>
                <c:pt idx="2480">
                  <c:v>9.2790399999999995E-2</c:v>
                </c:pt>
                <c:pt idx="2481">
                  <c:v>9.2789899999999995E-2</c:v>
                </c:pt>
                <c:pt idx="2482">
                  <c:v>9.2790300000000006E-2</c:v>
                </c:pt>
                <c:pt idx="2483">
                  <c:v>9.2789099999999999E-2</c:v>
                </c:pt>
                <c:pt idx="2484">
                  <c:v>9.2789800000000006E-2</c:v>
                </c:pt>
                <c:pt idx="2485">
                  <c:v>9.2789499999999997E-2</c:v>
                </c:pt>
                <c:pt idx="2486">
                  <c:v>9.27901E-2</c:v>
                </c:pt>
                <c:pt idx="2487">
                  <c:v>9.27896E-2</c:v>
                </c:pt>
                <c:pt idx="2488">
                  <c:v>9.2789899999999995E-2</c:v>
                </c:pt>
                <c:pt idx="2489">
                  <c:v>9.2786300000000002E-2</c:v>
                </c:pt>
                <c:pt idx="2490">
                  <c:v>9.2789200000000002E-2</c:v>
                </c:pt>
                <c:pt idx="2491">
                  <c:v>9.2789200000000002E-2</c:v>
                </c:pt>
                <c:pt idx="2492">
                  <c:v>9.2788800000000005E-2</c:v>
                </c:pt>
                <c:pt idx="2493">
                  <c:v>9.2785500000000007E-2</c:v>
                </c:pt>
                <c:pt idx="2494">
                  <c:v>9.2788999999999996E-2</c:v>
                </c:pt>
                <c:pt idx="2495">
                  <c:v>9.2788899999999994E-2</c:v>
                </c:pt>
                <c:pt idx="2496">
                  <c:v>9.2788800000000005E-2</c:v>
                </c:pt>
                <c:pt idx="2497">
                  <c:v>9.2788499999999996E-2</c:v>
                </c:pt>
                <c:pt idx="2498">
                  <c:v>9.2788499999999996E-2</c:v>
                </c:pt>
                <c:pt idx="2499">
                  <c:v>9.2788499999999996E-2</c:v>
                </c:pt>
                <c:pt idx="2500">
                  <c:v>9.2788399999999993E-2</c:v>
                </c:pt>
                <c:pt idx="2501">
                  <c:v>9.27872E-2</c:v>
                </c:pt>
                <c:pt idx="2502">
                  <c:v>9.2788300000000004E-2</c:v>
                </c:pt>
                <c:pt idx="2503">
                  <c:v>9.2788200000000001E-2</c:v>
                </c:pt>
                <c:pt idx="2504">
                  <c:v>9.2787999999999995E-2</c:v>
                </c:pt>
                <c:pt idx="2505">
                  <c:v>9.2788700000000002E-2</c:v>
                </c:pt>
                <c:pt idx="2506">
                  <c:v>9.2788700000000002E-2</c:v>
                </c:pt>
                <c:pt idx="2507">
                  <c:v>9.2787599999999998E-2</c:v>
                </c:pt>
                <c:pt idx="2508">
                  <c:v>9.2787499999999995E-2</c:v>
                </c:pt>
                <c:pt idx="2509">
                  <c:v>9.2785500000000007E-2</c:v>
                </c:pt>
                <c:pt idx="2510">
                  <c:v>9.2787400000000006E-2</c:v>
                </c:pt>
                <c:pt idx="2511">
                  <c:v>9.27872E-2</c:v>
                </c:pt>
                <c:pt idx="2512">
                  <c:v>9.2787800000000004E-2</c:v>
                </c:pt>
                <c:pt idx="2513">
                  <c:v>9.2785000000000006E-2</c:v>
                </c:pt>
                <c:pt idx="2514">
                  <c:v>9.2786900000000005E-2</c:v>
                </c:pt>
                <c:pt idx="2515">
                  <c:v>9.2786599999999997E-2</c:v>
                </c:pt>
                <c:pt idx="2516">
                  <c:v>9.2787599999999998E-2</c:v>
                </c:pt>
                <c:pt idx="2517">
                  <c:v>9.2786499999999994E-2</c:v>
                </c:pt>
                <c:pt idx="2518">
                  <c:v>9.2786400000000005E-2</c:v>
                </c:pt>
                <c:pt idx="2519">
                  <c:v>9.2786900000000005E-2</c:v>
                </c:pt>
                <c:pt idx="2520">
                  <c:v>9.2786300000000002E-2</c:v>
                </c:pt>
                <c:pt idx="2521">
                  <c:v>9.2787599999999998E-2</c:v>
                </c:pt>
                <c:pt idx="2522">
                  <c:v>9.2785699999999999E-2</c:v>
                </c:pt>
                <c:pt idx="2523">
                  <c:v>9.2785999999999993E-2</c:v>
                </c:pt>
                <c:pt idx="2524">
                  <c:v>9.2785699999999999E-2</c:v>
                </c:pt>
                <c:pt idx="2525">
                  <c:v>9.2785699999999999E-2</c:v>
                </c:pt>
                <c:pt idx="2526">
                  <c:v>9.2785599999999996E-2</c:v>
                </c:pt>
                <c:pt idx="2527">
                  <c:v>9.2785699999999999E-2</c:v>
                </c:pt>
                <c:pt idx="2528">
                  <c:v>9.2785800000000002E-2</c:v>
                </c:pt>
                <c:pt idx="2529">
                  <c:v>9.2785400000000004E-2</c:v>
                </c:pt>
                <c:pt idx="2530">
                  <c:v>9.2786300000000002E-2</c:v>
                </c:pt>
                <c:pt idx="2531">
                  <c:v>9.2785199999999998E-2</c:v>
                </c:pt>
                <c:pt idx="2532">
                  <c:v>9.2785199999999998E-2</c:v>
                </c:pt>
                <c:pt idx="2533">
                  <c:v>9.2785000000000006E-2</c:v>
                </c:pt>
                <c:pt idx="2534">
                  <c:v>9.2784900000000003E-2</c:v>
                </c:pt>
                <c:pt idx="2535">
                  <c:v>9.2785000000000006E-2</c:v>
                </c:pt>
                <c:pt idx="2536">
                  <c:v>9.2784699999999998E-2</c:v>
                </c:pt>
                <c:pt idx="2537">
                  <c:v>9.2784800000000001E-2</c:v>
                </c:pt>
                <c:pt idx="2538">
                  <c:v>9.2787599999999998E-2</c:v>
                </c:pt>
                <c:pt idx="2539">
                  <c:v>9.2784400000000003E-2</c:v>
                </c:pt>
                <c:pt idx="2540">
                  <c:v>9.2784000000000005E-2</c:v>
                </c:pt>
                <c:pt idx="2541">
                  <c:v>9.2784199999999997E-2</c:v>
                </c:pt>
                <c:pt idx="2542">
                  <c:v>9.2784400000000003E-2</c:v>
                </c:pt>
                <c:pt idx="2543">
                  <c:v>9.2784000000000005E-2</c:v>
                </c:pt>
                <c:pt idx="2544">
                  <c:v>9.2783900000000002E-2</c:v>
                </c:pt>
                <c:pt idx="2545">
                  <c:v>9.27838E-2</c:v>
                </c:pt>
                <c:pt idx="2546">
                  <c:v>9.2783900000000002E-2</c:v>
                </c:pt>
                <c:pt idx="2547">
                  <c:v>9.2783599999999994E-2</c:v>
                </c:pt>
                <c:pt idx="2548">
                  <c:v>9.2783599999999994E-2</c:v>
                </c:pt>
                <c:pt idx="2549">
                  <c:v>9.2783299999999999E-2</c:v>
                </c:pt>
                <c:pt idx="2550">
                  <c:v>9.2783299999999999E-2</c:v>
                </c:pt>
                <c:pt idx="2551">
                  <c:v>9.2783199999999996E-2</c:v>
                </c:pt>
                <c:pt idx="2552">
                  <c:v>9.2783099999999993E-2</c:v>
                </c:pt>
                <c:pt idx="2553">
                  <c:v>9.2783099999999993E-2</c:v>
                </c:pt>
                <c:pt idx="2554">
                  <c:v>9.2783599999999994E-2</c:v>
                </c:pt>
                <c:pt idx="2555">
                  <c:v>9.2782900000000001E-2</c:v>
                </c:pt>
                <c:pt idx="2556">
                  <c:v>9.2782799999999999E-2</c:v>
                </c:pt>
                <c:pt idx="2557">
                  <c:v>9.2782500000000004E-2</c:v>
                </c:pt>
                <c:pt idx="2558">
                  <c:v>9.2782699999999996E-2</c:v>
                </c:pt>
                <c:pt idx="2559">
                  <c:v>9.27838E-2</c:v>
                </c:pt>
                <c:pt idx="2560">
                  <c:v>9.2783599999999994E-2</c:v>
                </c:pt>
                <c:pt idx="2561">
                  <c:v>9.2782100000000006E-2</c:v>
                </c:pt>
                <c:pt idx="2562">
                  <c:v>9.2782199999999995E-2</c:v>
                </c:pt>
                <c:pt idx="2563">
                  <c:v>9.2781799999999998E-2</c:v>
                </c:pt>
                <c:pt idx="2564">
                  <c:v>9.2782100000000006E-2</c:v>
                </c:pt>
                <c:pt idx="2565">
                  <c:v>9.2782000000000003E-2</c:v>
                </c:pt>
                <c:pt idx="2566">
                  <c:v>9.2781100000000005E-2</c:v>
                </c:pt>
                <c:pt idx="2567">
                  <c:v>9.2780699999999994E-2</c:v>
                </c:pt>
                <c:pt idx="2568">
                  <c:v>9.2781699999999995E-2</c:v>
                </c:pt>
                <c:pt idx="2569">
                  <c:v>9.2781699999999995E-2</c:v>
                </c:pt>
                <c:pt idx="2570">
                  <c:v>9.2782500000000004E-2</c:v>
                </c:pt>
                <c:pt idx="2571">
                  <c:v>9.2782000000000003E-2</c:v>
                </c:pt>
                <c:pt idx="2572">
                  <c:v>9.2780500000000002E-2</c:v>
                </c:pt>
                <c:pt idx="2573">
                  <c:v>9.2781299999999997E-2</c:v>
                </c:pt>
                <c:pt idx="2574">
                  <c:v>9.2781000000000002E-2</c:v>
                </c:pt>
                <c:pt idx="2575">
                  <c:v>9.2781100000000005E-2</c:v>
                </c:pt>
                <c:pt idx="2576">
                  <c:v>9.2781000000000002E-2</c:v>
                </c:pt>
                <c:pt idx="2577">
                  <c:v>9.2779100000000003E-2</c:v>
                </c:pt>
                <c:pt idx="2578">
                  <c:v>9.2780699999999994E-2</c:v>
                </c:pt>
                <c:pt idx="2579">
                  <c:v>9.2780399999999999E-2</c:v>
                </c:pt>
                <c:pt idx="2580">
                  <c:v>9.2780500000000002E-2</c:v>
                </c:pt>
                <c:pt idx="2581">
                  <c:v>9.2781100000000005E-2</c:v>
                </c:pt>
                <c:pt idx="2582">
                  <c:v>9.2780399999999999E-2</c:v>
                </c:pt>
                <c:pt idx="2583">
                  <c:v>9.2779399999999998E-2</c:v>
                </c:pt>
                <c:pt idx="2584">
                  <c:v>9.2780199999999993E-2</c:v>
                </c:pt>
                <c:pt idx="2585">
                  <c:v>9.2785199999999998E-2</c:v>
                </c:pt>
                <c:pt idx="2586">
                  <c:v>9.2780000000000001E-2</c:v>
                </c:pt>
                <c:pt idx="2587">
                  <c:v>9.2780299999999996E-2</c:v>
                </c:pt>
                <c:pt idx="2588">
                  <c:v>9.2779799999999996E-2</c:v>
                </c:pt>
                <c:pt idx="2589">
                  <c:v>9.2777100000000001E-2</c:v>
                </c:pt>
                <c:pt idx="2590">
                  <c:v>9.2779700000000007E-2</c:v>
                </c:pt>
                <c:pt idx="2591">
                  <c:v>9.2777700000000005E-2</c:v>
                </c:pt>
                <c:pt idx="2592">
                  <c:v>9.2780000000000001E-2</c:v>
                </c:pt>
                <c:pt idx="2593">
                  <c:v>9.2780899999999999E-2</c:v>
                </c:pt>
                <c:pt idx="2594">
                  <c:v>9.2779299999999995E-2</c:v>
                </c:pt>
                <c:pt idx="2595">
                  <c:v>9.2779200000000006E-2</c:v>
                </c:pt>
                <c:pt idx="2596">
                  <c:v>9.2779200000000006E-2</c:v>
                </c:pt>
                <c:pt idx="2597">
                  <c:v>9.2778899999999997E-2</c:v>
                </c:pt>
                <c:pt idx="2598">
                  <c:v>9.2778899999999997E-2</c:v>
                </c:pt>
                <c:pt idx="2599">
                  <c:v>9.2778799999999995E-2</c:v>
                </c:pt>
                <c:pt idx="2600">
                  <c:v>9.2778899999999997E-2</c:v>
                </c:pt>
                <c:pt idx="2601">
                  <c:v>9.2778700000000006E-2</c:v>
                </c:pt>
                <c:pt idx="2602">
                  <c:v>9.27785E-2</c:v>
                </c:pt>
                <c:pt idx="2603">
                  <c:v>9.27785E-2</c:v>
                </c:pt>
                <c:pt idx="2604">
                  <c:v>9.27785E-2</c:v>
                </c:pt>
                <c:pt idx="2605">
                  <c:v>9.2778299999999994E-2</c:v>
                </c:pt>
                <c:pt idx="2606">
                  <c:v>9.2778299999999994E-2</c:v>
                </c:pt>
                <c:pt idx="2607">
                  <c:v>9.2778200000000005E-2</c:v>
                </c:pt>
                <c:pt idx="2608">
                  <c:v>9.2777700000000005E-2</c:v>
                </c:pt>
                <c:pt idx="2609">
                  <c:v>9.2777899999999996E-2</c:v>
                </c:pt>
                <c:pt idx="2610">
                  <c:v>9.2777600000000002E-2</c:v>
                </c:pt>
                <c:pt idx="2611">
                  <c:v>9.2777899999999996E-2</c:v>
                </c:pt>
                <c:pt idx="2612">
                  <c:v>9.2777799999999994E-2</c:v>
                </c:pt>
                <c:pt idx="2613">
                  <c:v>9.2776899999999995E-2</c:v>
                </c:pt>
                <c:pt idx="2614">
                  <c:v>9.2776700000000004E-2</c:v>
                </c:pt>
                <c:pt idx="2615">
                  <c:v>9.2776600000000001E-2</c:v>
                </c:pt>
                <c:pt idx="2616">
                  <c:v>9.2777299999999993E-2</c:v>
                </c:pt>
                <c:pt idx="2617">
                  <c:v>9.2777299999999993E-2</c:v>
                </c:pt>
                <c:pt idx="2618">
                  <c:v>9.2776999999999998E-2</c:v>
                </c:pt>
                <c:pt idx="2619">
                  <c:v>9.2776999999999998E-2</c:v>
                </c:pt>
                <c:pt idx="2620">
                  <c:v>9.2776800000000006E-2</c:v>
                </c:pt>
                <c:pt idx="2621">
                  <c:v>9.2776200000000003E-2</c:v>
                </c:pt>
                <c:pt idx="2622">
                  <c:v>9.2776700000000004E-2</c:v>
                </c:pt>
                <c:pt idx="2623">
                  <c:v>9.2776399999999995E-2</c:v>
                </c:pt>
                <c:pt idx="2624">
                  <c:v>9.2776499999999998E-2</c:v>
                </c:pt>
                <c:pt idx="2625">
                  <c:v>9.2776399999999995E-2</c:v>
                </c:pt>
                <c:pt idx="2626">
                  <c:v>9.27756E-2</c:v>
                </c:pt>
                <c:pt idx="2627">
                  <c:v>9.2774400000000007E-2</c:v>
                </c:pt>
                <c:pt idx="2628">
                  <c:v>9.27761E-2</c:v>
                </c:pt>
                <c:pt idx="2629">
                  <c:v>9.2775999999999997E-2</c:v>
                </c:pt>
                <c:pt idx="2630">
                  <c:v>9.2775999999999997E-2</c:v>
                </c:pt>
                <c:pt idx="2631">
                  <c:v>9.2771199999999998E-2</c:v>
                </c:pt>
                <c:pt idx="2632">
                  <c:v>9.2775800000000005E-2</c:v>
                </c:pt>
                <c:pt idx="2633">
                  <c:v>9.2777100000000001E-2</c:v>
                </c:pt>
                <c:pt idx="2634">
                  <c:v>9.27756E-2</c:v>
                </c:pt>
                <c:pt idx="2635">
                  <c:v>9.2775800000000005E-2</c:v>
                </c:pt>
                <c:pt idx="2636">
                  <c:v>9.2779100000000003E-2</c:v>
                </c:pt>
                <c:pt idx="2637">
                  <c:v>9.2775300000000005E-2</c:v>
                </c:pt>
                <c:pt idx="2638">
                  <c:v>9.2775200000000002E-2</c:v>
                </c:pt>
                <c:pt idx="2639">
                  <c:v>9.2773900000000006E-2</c:v>
                </c:pt>
                <c:pt idx="2640">
                  <c:v>9.2775200000000002E-2</c:v>
                </c:pt>
                <c:pt idx="2641">
                  <c:v>9.2775399999999994E-2</c:v>
                </c:pt>
                <c:pt idx="2642">
                  <c:v>9.2777499999999999E-2</c:v>
                </c:pt>
                <c:pt idx="2643">
                  <c:v>9.2774800000000004E-2</c:v>
                </c:pt>
                <c:pt idx="2644">
                  <c:v>9.2774400000000007E-2</c:v>
                </c:pt>
                <c:pt idx="2645">
                  <c:v>9.2772099999999996E-2</c:v>
                </c:pt>
                <c:pt idx="2646">
                  <c:v>9.2774499999999996E-2</c:v>
                </c:pt>
                <c:pt idx="2647">
                  <c:v>9.2774300000000004E-2</c:v>
                </c:pt>
                <c:pt idx="2648">
                  <c:v>9.2774800000000004E-2</c:v>
                </c:pt>
                <c:pt idx="2649">
                  <c:v>9.2774300000000004E-2</c:v>
                </c:pt>
                <c:pt idx="2650">
                  <c:v>9.2774800000000004E-2</c:v>
                </c:pt>
                <c:pt idx="2651">
                  <c:v>9.2774099999999998E-2</c:v>
                </c:pt>
                <c:pt idx="2652">
                  <c:v>9.2773800000000003E-2</c:v>
                </c:pt>
                <c:pt idx="2653">
                  <c:v>9.2773300000000003E-2</c:v>
                </c:pt>
                <c:pt idx="2654">
                  <c:v>9.2773300000000003E-2</c:v>
                </c:pt>
                <c:pt idx="2655">
                  <c:v>9.2773099999999997E-2</c:v>
                </c:pt>
                <c:pt idx="2656">
                  <c:v>9.2773499999999995E-2</c:v>
                </c:pt>
                <c:pt idx="2657">
                  <c:v>9.2773400000000006E-2</c:v>
                </c:pt>
                <c:pt idx="2658">
                  <c:v>9.2773300000000003E-2</c:v>
                </c:pt>
                <c:pt idx="2659">
                  <c:v>9.2772900000000005E-2</c:v>
                </c:pt>
                <c:pt idx="2660">
                  <c:v>9.2773099999999997E-2</c:v>
                </c:pt>
                <c:pt idx="2661">
                  <c:v>9.2773400000000006E-2</c:v>
                </c:pt>
                <c:pt idx="2662">
                  <c:v>9.2771599999999996E-2</c:v>
                </c:pt>
                <c:pt idx="2663">
                  <c:v>9.2772099999999996E-2</c:v>
                </c:pt>
                <c:pt idx="2664">
                  <c:v>9.2772599999999997E-2</c:v>
                </c:pt>
                <c:pt idx="2665">
                  <c:v>9.27727E-2</c:v>
                </c:pt>
                <c:pt idx="2666">
                  <c:v>9.2772499999999994E-2</c:v>
                </c:pt>
                <c:pt idx="2667">
                  <c:v>9.2773099999999997E-2</c:v>
                </c:pt>
                <c:pt idx="2668">
                  <c:v>9.2772300000000002E-2</c:v>
                </c:pt>
                <c:pt idx="2669">
                  <c:v>9.2772099999999996E-2</c:v>
                </c:pt>
                <c:pt idx="2670">
                  <c:v>9.2772099999999996E-2</c:v>
                </c:pt>
                <c:pt idx="2671">
                  <c:v>9.27708E-2</c:v>
                </c:pt>
                <c:pt idx="2672">
                  <c:v>9.2771199999999998E-2</c:v>
                </c:pt>
                <c:pt idx="2673">
                  <c:v>9.2771800000000001E-2</c:v>
                </c:pt>
                <c:pt idx="2674">
                  <c:v>9.2771699999999999E-2</c:v>
                </c:pt>
                <c:pt idx="2675">
                  <c:v>9.2771500000000007E-2</c:v>
                </c:pt>
                <c:pt idx="2676">
                  <c:v>9.2771300000000001E-2</c:v>
                </c:pt>
                <c:pt idx="2677">
                  <c:v>9.2771300000000001E-2</c:v>
                </c:pt>
                <c:pt idx="2678">
                  <c:v>9.2771400000000004E-2</c:v>
                </c:pt>
                <c:pt idx="2679">
                  <c:v>9.2771199999999998E-2</c:v>
                </c:pt>
                <c:pt idx="2680">
                  <c:v>9.2771099999999995E-2</c:v>
                </c:pt>
                <c:pt idx="2681">
                  <c:v>9.2771000000000006E-2</c:v>
                </c:pt>
                <c:pt idx="2682">
                  <c:v>9.2771000000000006E-2</c:v>
                </c:pt>
                <c:pt idx="2683">
                  <c:v>9.27708E-2</c:v>
                </c:pt>
                <c:pt idx="2684">
                  <c:v>9.2771500000000007E-2</c:v>
                </c:pt>
                <c:pt idx="2685">
                  <c:v>9.27679E-2</c:v>
                </c:pt>
                <c:pt idx="2686">
                  <c:v>9.2770500000000006E-2</c:v>
                </c:pt>
                <c:pt idx="2687">
                  <c:v>9.2767199999999994E-2</c:v>
                </c:pt>
                <c:pt idx="2688">
                  <c:v>9.2770400000000003E-2</c:v>
                </c:pt>
                <c:pt idx="2689">
                  <c:v>9.2772800000000002E-2</c:v>
                </c:pt>
                <c:pt idx="2690">
                  <c:v>9.2770199999999997E-2</c:v>
                </c:pt>
                <c:pt idx="2691">
                  <c:v>9.2770500000000006E-2</c:v>
                </c:pt>
                <c:pt idx="2692">
                  <c:v>9.2770000000000005E-2</c:v>
                </c:pt>
                <c:pt idx="2693">
                  <c:v>9.2771999999999993E-2</c:v>
                </c:pt>
                <c:pt idx="2694">
                  <c:v>9.2769900000000002E-2</c:v>
                </c:pt>
                <c:pt idx="2695">
                  <c:v>9.2769799999999999E-2</c:v>
                </c:pt>
                <c:pt idx="2696">
                  <c:v>9.2769599999999994E-2</c:v>
                </c:pt>
                <c:pt idx="2697">
                  <c:v>9.2765899999999998E-2</c:v>
                </c:pt>
                <c:pt idx="2698">
                  <c:v>9.2769500000000005E-2</c:v>
                </c:pt>
                <c:pt idx="2699">
                  <c:v>9.2769400000000002E-2</c:v>
                </c:pt>
                <c:pt idx="2700">
                  <c:v>9.2769199999999996E-2</c:v>
                </c:pt>
                <c:pt idx="2701">
                  <c:v>9.2769699999999997E-2</c:v>
                </c:pt>
                <c:pt idx="2702">
                  <c:v>9.2769199999999996E-2</c:v>
                </c:pt>
                <c:pt idx="2703">
                  <c:v>9.2769099999999993E-2</c:v>
                </c:pt>
                <c:pt idx="2704">
                  <c:v>9.2769500000000005E-2</c:v>
                </c:pt>
                <c:pt idx="2705">
                  <c:v>9.2769799999999999E-2</c:v>
                </c:pt>
                <c:pt idx="2706">
                  <c:v>9.2768600000000007E-2</c:v>
                </c:pt>
                <c:pt idx="2707">
                  <c:v>9.2770000000000005E-2</c:v>
                </c:pt>
                <c:pt idx="2708">
                  <c:v>9.2768400000000001E-2</c:v>
                </c:pt>
                <c:pt idx="2709">
                  <c:v>9.2768699999999996E-2</c:v>
                </c:pt>
                <c:pt idx="2710">
                  <c:v>9.2768500000000004E-2</c:v>
                </c:pt>
                <c:pt idx="2711">
                  <c:v>9.2768199999999995E-2</c:v>
                </c:pt>
                <c:pt idx="2712">
                  <c:v>9.2770400000000003E-2</c:v>
                </c:pt>
                <c:pt idx="2713">
                  <c:v>9.27679E-2</c:v>
                </c:pt>
                <c:pt idx="2714">
                  <c:v>9.2767600000000006E-2</c:v>
                </c:pt>
                <c:pt idx="2715">
                  <c:v>9.2768199999999995E-2</c:v>
                </c:pt>
                <c:pt idx="2716">
                  <c:v>9.2768299999999998E-2</c:v>
                </c:pt>
                <c:pt idx="2717">
                  <c:v>9.2767699999999995E-2</c:v>
                </c:pt>
                <c:pt idx="2718">
                  <c:v>9.2767500000000003E-2</c:v>
                </c:pt>
                <c:pt idx="2719">
                  <c:v>9.2767500000000003E-2</c:v>
                </c:pt>
                <c:pt idx="2720">
                  <c:v>9.2767600000000006E-2</c:v>
                </c:pt>
                <c:pt idx="2721">
                  <c:v>9.2767299999999997E-2</c:v>
                </c:pt>
                <c:pt idx="2722">
                  <c:v>9.27674E-2</c:v>
                </c:pt>
                <c:pt idx="2723">
                  <c:v>9.2767000000000002E-2</c:v>
                </c:pt>
                <c:pt idx="2724">
                  <c:v>9.2766799999999996E-2</c:v>
                </c:pt>
                <c:pt idx="2725">
                  <c:v>9.2766899999999999E-2</c:v>
                </c:pt>
                <c:pt idx="2726">
                  <c:v>9.2767299999999997E-2</c:v>
                </c:pt>
                <c:pt idx="2727">
                  <c:v>9.2767000000000002E-2</c:v>
                </c:pt>
                <c:pt idx="2728">
                  <c:v>9.2766899999999999E-2</c:v>
                </c:pt>
                <c:pt idx="2729">
                  <c:v>9.2765899999999998E-2</c:v>
                </c:pt>
                <c:pt idx="2730">
                  <c:v>9.2763700000000004E-2</c:v>
                </c:pt>
                <c:pt idx="2731">
                  <c:v>9.2766500000000002E-2</c:v>
                </c:pt>
                <c:pt idx="2732">
                  <c:v>9.2766299999999996E-2</c:v>
                </c:pt>
                <c:pt idx="2733">
                  <c:v>9.2766600000000005E-2</c:v>
                </c:pt>
                <c:pt idx="2734">
                  <c:v>9.2766100000000004E-2</c:v>
                </c:pt>
                <c:pt idx="2735">
                  <c:v>9.2766199999999993E-2</c:v>
                </c:pt>
                <c:pt idx="2736">
                  <c:v>9.2765899999999998E-2</c:v>
                </c:pt>
                <c:pt idx="2737">
                  <c:v>9.2765799999999995E-2</c:v>
                </c:pt>
                <c:pt idx="2738">
                  <c:v>9.2765899999999998E-2</c:v>
                </c:pt>
                <c:pt idx="2739">
                  <c:v>9.2765200000000006E-2</c:v>
                </c:pt>
                <c:pt idx="2740">
                  <c:v>9.2765600000000004E-2</c:v>
                </c:pt>
                <c:pt idx="2741">
                  <c:v>9.2765899999999998E-2</c:v>
                </c:pt>
                <c:pt idx="2742">
                  <c:v>9.2765200000000006E-2</c:v>
                </c:pt>
                <c:pt idx="2743">
                  <c:v>9.2765299999999995E-2</c:v>
                </c:pt>
                <c:pt idx="2744">
                  <c:v>9.2764899999999997E-2</c:v>
                </c:pt>
                <c:pt idx="2745">
                  <c:v>9.2764600000000003E-2</c:v>
                </c:pt>
                <c:pt idx="2746">
                  <c:v>9.2765100000000003E-2</c:v>
                </c:pt>
                <c:pt idx="2747">
                  <c:v>9.2765100000000003E-2</c:v>
                </c:pt>
                <c:pt idx="2748">
                  <c:v>9.2760499999999996E-2</c:v>
                </c:pt>
                <c:pt idx="2749">
                  <c:v>9.2764899999999997E-2</c:v>
                </c:pt>
                <c:pt idx="2750">
                  <c:v>9.2765E-2</c:v>
                </c:pt>
                <c:pt idx="2751">
                  <c:v>9.2764700000000005E-2</c:v>
                </c:pt>
                <c:pt idx="2752">
                  <c:v>9.2764600000000003E-2</c:v>
                </c:pt>
                <c:pt idx="2753">
                  <c:v>9.27645E-2</c:v>
                </c:pt>
                <c:pt idx="2754">
                  <c:v>9.2762700000000003E-2</c:v>
                </c:pt>
                <c:pt idx="2755">
                  <c:v>9.2764299999999994E-2</c:v>
                </c:pt>
                <c:pt idx="2756">
                  <c:v>9.27645E-2</c:v>
                </c:pt>
                <c:pt idx="2757">
                  <c:v>9.2763999999999999E-2</c:v>
                </c:pt>
                <c:pt idx="2758">
                  <c:v>9.2763899999999996E-2</c:v>
                </c:pt>
                <c:pt idx="2759">
                  <c:v>9.2761999999999997E-2</c:v>
                </c:pt>
                <c:pt idx="2760">
                  <c:v>9.2763899999999996E-2</c:v>
                </c:pt>
                <c:pt idx="2761">
                  <c:v>9.2765399999999998E-2</c:v>
                </c:pt>
                <c:pt idx="2762">
                  <c:v>9.2763600000000002E-2</c:v>
                </c:pt>
                <c:pt idx="2763">
                  <c:v>9.2763499999999999E-2</c:v>
                </c:pt>
                <c:pt idx="2764">
                  <c:v>9.2763700000000004E-2</c:v>
                </c:pt>
                <c:pt idx="2765">
                  <c:v>9.2763300000000007E-2</c:v>
                </c:pt>
                <c:pt idx="2766">
                  <c:v>9.2763700000000004E-2</c:v>
                </c:pt>
                <c:pt idx="2767">
                  <c:v>9.2763399999999996E-2</c:v>
                </c:pt>
                <c:pt idx="2768">
                  <c:v>9.2762899999999995E-2</c:v>
                </c:pt>
                <c:pt idx="2769">
                  <c:v>9.2762999999999998E-2</c:v>
                </c:pt>
                <c:pt idx="2770">
                  <c:v>9.2762800000000006E-2</c:v>
                </c:pt>
                <c:pt idx="2771">
                  <c:v>9.2762300000000006E-2</c:v>
                </c:pt>
                <c:pt idx="2772">
                  <c:v>9.2762499999999998E-2</c:v>
                </c:pt>
                <c:pt idx="2773">
                  <c:v>9.2762800000000006E-2</c:v>
                </c:pt>
                <c:pt idx="2774">
                  <c:v>9.2762700000000003E-2</c:v>
                </c:pt>
                <c:pt idx="2775">
                  <c:v>9.2762499999999998E-2</c:v>
                </c:pt>
                <c:pt idx="2776">
                  <c:v>9.2762399999999995E-2</c:v>
                </c:pt>
                <c:pt idx="2777">
                  <c:v>9.2762300000000006E-2</c:v>
                </c:pt>
                <c:pt idx="2778">
                  <c:v>9.27621E-2</c:v>
                </c:pt>
                <c:pt idx="2779">
                  <c:v>9.2762399999999995E-2</c:v>
                </c:pt>
                <c:pt idx="2780">
                  <c:v>9.2764700000000005E-2</c:v>
                </c:pt>
                <c:pt idx="2781">
                  <c:v>9.2761999999999997E-2</c:v>
                </c:pt>
                <c:pt idx="2782">
                  <c:v>9.2761800000000005E-2</c:v>
                </c:pt>
                <c:pt idx="2783">
                  <c:v>9.2761800000000005E-2</c:v>
                </c:pt>
                <c:pt idx="2784">
                  <c:v>9.2762399999999995E-2</c:v>
                </c:pt>
                <c:pt idx="2785">
                  <c:v>9.2761700000000002E-2</c:v>
                </c:pt>
                <c:pt idx="2786">
                  <c:v>9.2761999999999997E-2</c:v>
                </c:pt>
                <c:pt idx="2787">
                  <c:v>9.27616E-2</c:v>
                </c:pt>
                <c:pt idx="2788">
                  <c:v>9.2761399999999994E-2</c:v>
                </c:pt>
                <c:pt idx="2789">
                  <c:v>9.2761399999999994E-2</c:v>
                </c:pt>
                <c:pt idx="2790">
                  <c:v>9.2761099999999999E-2</c:v>
                </c:pt>
                <c:pt idx="2791">
                  <c:v>9.2761099999999999E-2</c:v>
                </c:pt>
                <c:pt idx="2792">
                  <c:v>9.2765899999999998E-2</c:v>
                </c:pt>
                <c:pt idx="2793">
                  <c:v>9.2760999999999996E-2</c:v>
                </c:pt>
                <c:pt idx="2794">
                  <c:v>9.2761899999999994E-2</c:v>
                </c:pt>
                <c:pt idx="2795">
                  <c:v>9.2760800000000004E-2</c:v>
                </c:pt>
                <c:pt idx="2796">
                  <c:v>9.2760599999999999E-2</c:v>
                </c:pt>
                <c:pt idx="2797">
                  <c:v>9.2760700000000001E-2</c:v>
                </c:pt>
                <c:pt idx="2798">
                  <c:v>9.2756500000000006E-2</c:v>
                </c:pt>
                <c:pt idx="2799">
                  <c:v>9.2760499999999996E-2</c:v>
                </c:pt>
                <c:pt idx="2800">
                  <c:v>9.2762600000000001E-2</c:v>
                </c:pt>
                <c:pt idx="2801">
                  <c:v>9.2760499999999996E-2</c:v>
                </c:pt>
                <c:pt idx="2802">
                  <c:v>9.2760300000000004E-2</c:v>
                </c:pt>
                <c:pt idx="2803">
                  <c:v>9.2760099999999998E-2</c:v>
                </c:pt>
                <c:pt idx="2804">
                  <c:v>9.2760099999999998E-2</c:v>
                </c:pt>
                <c:pt idx="2805">
                  <c:v>9.2759999999999995E-2</c:v>
                </c:pt>
                <c:pt idx="2806">
                  <c:v>9.2759900000000006E-2</c:v>
                </c:pt>
                <c:pt idx="2807">
                  <c:v>9.2759499999999995E-2</c:v>
                </c:pt>
                <c:pt idx="2808">
                  <c:v>9.2760599999999999E-2</c:v>
                </c:pt>
                <c:pt idx="2809">
                  <c:v>9.2757300000000001E-2</c:v>
                </c:pt>
                <c:pt idx="2810">
                  <c:v>9.2759300000000003E-2</c:v>
                </c:pt>
                <c:pt idx="2811">
                  <c:v>9.2759300000000003E-2</c:v>
                </c:pt>
                <c:pt idx="2812">
                  <c:v>9.27592E-2</c:v>
                </c:pt>
                <c:pt idx="2813">
                  <c:v>9.27592E-2</c:v>
                </c:pt>
                <c:pt idx="2814">
                  <c:v>9.27592E-2</c:v>
                </c:pt>
                <c:pt idx="2815">
                  <c:v>9.27592E-2</c:v>
                </c:pt>
                <c:pt idx="2816">
                  <c:v>9.2758900000000005E-2</c:v>
                </c:pt>
                <c:pt idx="2817">
                  <c:v>9.2758999999999994E-2</c:v>
                </c:pt>
                <c:pt idx="2818">
                  <c:v>9.2758800000000002E-2</c:v>
                </c:pt>
                <c:pt idx="2819">
                  <c:v>9.2758800000000002E-2</c:v>
                </c:pt>
                <c:pt idx="2820">
                  <c:v>9.2758699999999999E-2</c:v>
                </c:pt>
                <c:pt idx="2821">
                  <c:v>9.2758300000000002E-2</c:v>
                </c:pt>
                <c:pt idx="2822">
                  <c:v>9.2758599999999997E-2</c:v>
                </c:pt>
                <c:pt idx="2823">
                  <c:v>9.2760899999999993E-2</c:v>
                </c:pt>
                <c:pt idx="2824">
                  <c:v>9.2758499999999994E-2</c:v>
                </c:pt>
                <c:pt idx="2825">
                  <c:v>9.2758400000000005E-2</c:v>
                </c:pt>
                <c:pt idx="2826">
                  <c:v>9.2758300000000002E-2</c:v>
                </c:pt>
                <c:pt idx="2827">
                  <c:v>9.2758199999999999E-2</c:v>
                </c:pt>
                <c:pt idx="2828">
                  <c:v>9.2757999999999993E-2</c:v>
                </c:pt>
                <c:pt idx="2829">
                  <c:v>9.2755900000000002E-2</c:v>
                </c:pt>
                <c:pt idx="2830">
                  <c:v>9.2757800000000001E-2</c:v>
                </c:pt>
                <c:pt idx="2831">
                  <c:v>9.2757599999999996E-2</c:v>
                </c:pt>
                <c:pt idx="2832">
                  <c:v>9.2758199999999999E-2</c:v>
                </c:pt>
                <c:pt idx="2833">
                  <c:v>9.2757500000000007E-2</c:v>
                </c:pt>
                <c:pt idx="2834">
                  <c:v>9.2757500000000007E-2</c:v>
                </c:pt>
                <c:pt idx="2835">
                  <c:v>9.2757300000000001E-2</c:v>
                </c:pt>
                <c:pt idx="2836">
                  <c:v>9.2757699999999998E-2</c:v>
                </c:pt>
                <c:pt idx="2837">
                  <c:v>9.2757199999999998E-2</c:v>
                </c:pt>
                <c:pt idx="2838">
                  <c:v>9.2757199999999998E-2</c:v>
                </c:pt>
                <c:pt idx="2839">
                  <c:v>9.2757400000000004E-2</c:v>
                </c:pt>
                <c:pt idx="2840">
                  <c:v>9.2757300000000001E-2</c:v>
                </c:pt>
                <c:pt idx="2841">
                  <c:v>9.2757000000000006E-2</c:v>
                </c:pt>
                <c:pt idx="2842">
                  <c:v>9.2757599999999996E-2</c:v>
                </c:pt>
                <c:pt idx="2843">
                  <c:v>9.27563E-2</c:v>
                </c:pt>
                <c:pt idx="2844">
                  <c:v>9.2756599999999995E-2</c:v>
                </c:pt>
                <c:pt idx="2845">
                  <c:v>9.2755099999999993E-2</c:v>
                </c:pt>
                <c:pt idx="2846">
                  <c:v>9.2756500000000006E-2</c:v>
                </c:pt>
                <c:pt idx="2847">
                  <c:v>9.2756400000000003E-2</c:v>
                </c:pt>
                <c:pt idx="2848">
                  <c:v>9.27563E-2</c:v>
                </c:pt>
                <c:pt idx="2849">
                  <c:v>9.2760099999999998E-2</c:v>
                </c:pt>
                <c:pt idx="2850">
                  <c:v>9.2756099999999994E-2</c:v>
                </c:pt>
                <c:pt idx="2851">
                  <c:v>9.2755000000000004E-2</c:v>
                </c:pt>
                <c:pt idx="2852">
                  <c:v>9.2755900000000002E-2</c:v>
                </c:pt>
                <c:pt idx="2853">
                  <c:v>9.2755599999999994E-2</c:v>
                </c:pt>
                <c:pt idx="2854">
                  <c:v>9.2755900000000002E-2</c:v>
                </c:pt>
                <c:pt idx="2855">
                  <c:v>9.2755599999999994E-2</c:v>
                </c:pt>
                <c:pt idx="2856">
                  <c:v>9.2755599999999994E-2</c:v>
                </c:pt>
                <c:pt idx="2857">
                  <c:v>9.2755500000000005E-2</c:v>
                </c:pt>
                <c:pt idx="2858">
                  <c:v>9.2755199999999996E-2</c:v>
                </c:pt>
                <c:pt idx="2859">
                  <c:v>9.2754600000000006E-2</c:v>
                </c:pt>
                <c:pt idx="2860">
                  <c:v>9.2755199999999996E-2</c:v>
                </c:pt>
                <c:pt idx="2861">
                  <c:v>9.2755000000000004E-2</c:v>
                </c:pt>
                <c:pt idx="2862">
                  <c:v>9.2755099999999993E-2</c:v>
                </c:pt>
                <c:pt idx="2863">
                  <c:v>9.2754400000000001E-2</c:v>
                </c:pt>
                <c:pt idx="2864">
                  <c:v>9.2754900000000001E-2</c:v>
                </c:pt>
                <c:pt idx="2865">
                  <c:v>9.2756599999999995E-2</c:v>
                </c:pt>
                <c:pt idx="2866">
                  <c:v>9.2754900000000001E-2</c:v>
                </c:pt>
                <c:pt idx="2867">
                  <c:v>9.2754699999999995E-2</c:v>
                </c:pt>
                <c:pt idx="2868">
                  <c:v>9.2754400000000001E-2</c:v>
                </c:pt>
                <c:pt idx="2869">
                  <c:v>9.2754299999999998E-2</c:v>
                </c:pt>
                <c:pt idx="2870">
                  <c:v>9.2754500000000004E-2</c:v>
                </c:pt>
                <c:pt idx="2871">
                  <c:v>9.2754699999999995E-2</c:v>
                </c:pt>
                <c:pt idx="2872">
                  <c:v>9.2754299999999998E-2</c:v>
                </c:pt>
                <c:pt idx="2873">
                  <c:v>9.2754199999999995E-2</c:v>
                </c:pt>
                <c:pt idx="2874">
                  <c:v>9.2754199999999995E-2</c:v>
                </c:pt>
                <c:pt idx="2875">
                  <c:v>9.2754000000000003E-2</c:v>
                </c:pt>
                <c:pt idx="2876">
                  <c:v>9.2754000000000003E-2</c:v>
                </c:pt>
                <c:pt idx="2877">
                  <c:v>9.2752799999999996E-2</c:v>
                </c:pt>
                <c:pt idx="2878">
                  <c:v>9.2753699999999994E-2</c:v>
                </c:pt>
                <c:pt idx="2879">
                  <c:v>9.2753799999999997E-2</c:v>
                </c:pt>
                <c:pt idx="2880">
                  <c:v>9.2751500000000001E-2</c:v>
                </c:pt>
                <c:pt idx="2881">
                  <c:v>9.27534E-2</c:v>
                </c:pt>
                <c:pt idx="2882">
                  <c:v>9.2753600000000005E-2</c:v>
                </c:pt>
                <c:pt idx="2883">
                  <c:v>9.2755099999999993E-2</c:v>
                </c:pt>
                <c:pt idx="2884">
                  <c:v>9.2753199999999994E-2</c:v>
                </c:pt>
                <c:pt idx="2885">
                  <c:v>9.2752899999999999E-2</c:v>
                </c:pt>
                <c:pt idx="2886">
                  <c:v>9.27505E-2</c:v>
                </c:pt>
                <c:pt idx="2887">
                  <c:v>9.2752899999999999E-2</c:v>
                </c:pt>
                <c:pt idx="2888">
                  <c:v>9.2752600000000004E-2</c:v>
                </c:pt>
                <c:pt idx="2889">
                  <c:v>9.2748800000000006E-2</c:v>
                </c:pt>
                <c:pt idx="2890">
                  <c:v>9.2752600000000004E-2</c:v>
                </c:pt>
                <c:pt idx="2891">
                  <c:v>9.2752200000000007E-2</c:v>
                </c:pt>
                <c:pt idx="2892">
                  <c:v>9.2751700000000006E-2</c:v>
                </c:pt>
                <c:pt idx="2893">
                  <c:v>9.2752299999999996E-2</c:v>
                </c:pt>
                <c:pt idx="2894">
                  <c:v>9.2752100000000004E-2</c:v>
                </c:pt>
                <c:pt idx="2895">
                  <c:v>9.27539E-2</c:v>
                </c:pt>
                <c:pt idx="2896">
                  <c:v>9.2752200000000007E-2</c:v>
                </c:pt>
                <c:pt idx="2897">
                  <c:v>9.2752100000000004E-2</c:v>
                </c:pt>
                <c:pt idx="2898">
                  <c:v>9.2753100000000005E-2</c:v>
                </c:pt>
                <c:pt idx="2899">
                  <c:v>9.2752000000000001E-2</c:v>
                </c:pt>
                <c:pt idx="2900">
                  <c:v>9.2751899999999998E-2</c:v>
                </c:pt>
                <c:pt idx="2901">
                  <c:v>9.2751500000000001E-2</c:v>
                </c:pt>
                <c:pt idx="2902">
                  <c:v>9.2751E-2</c:v>
                </c:pt>
                <c:pt idx="2903">
                  <c:v>9.2752600000000004E-2</c:v>
                </c:pt>
                <c:pt idx="2904">
                  <c:v>9.2751500000000001E-2</c:v>
                </c:pt>
                <c:pt idx="2905">
                  <c:v>9.2751299999999995E-2</c:v>
                </c:pt>
                <c:pt idx="2906">
                  <c:v>9.2751299999999995E-2</c:v>
                </c:pt>
                <c:pt idx="2907">
                  <c:v>9.2753000000000002E-2</c:v>
                </c:pt>
                <c:pt idx="2908">
                  <c:v>9.2750100000000002E-2</c:v>
                </c:pt>
                <c:pt idx="2909">
                  <c:v>9.2751299999999995E-2</c:v>
                </c:pt>
                <c:pt idx="2910">
                  <c:v>9.2751200000000006E-2</c:v>
                </c:pt>
                <c:pt idx="2911">
                  <c:v>9.2750600000000002E-2</c:v>
                </c:pt>
                <c:pt idx="2912">
                  <c:v>9.2751600000000003E-2</c:v>
                </c:pt>
                <c:pt idx="2913">
                  <c:v>9.2750700000000005E-2</c:v>
                </c:pt>
                <c:pt idx="2914">
                  <c:v>9.2750600000000002E-2</c:v>
                </c:pt>
                <c:pt idx="2915">
                  <c:v>9.2748300000000006E-2</c:v>
                </c:pt>
                <c:pt idx="2916">
                  <c:v>9.2750100000000002E-2</c:v>
                </c:pt>
                <c:pt idx="2917">
                  <c:v>9.2750100000000002E-2</c:v>
                </c:pt>
                <c:pt idx="2918">
                  <c:v>9.2750399999999997E-2</c:v>
                </c:pt>
                <c:pt idx="2919">
                  <c:v>9.2750299999999994E-2</c:v>
                </c:pt>
                <c:pt idx="2920">
                  <c:v>9.2750200000000005E-2</c:v>
                </c:pt>
                <c:pt idx="2921">
                  <c:v>9.2750100000000002E-2</c:v>
                </c:pt>
                <c:pt idx="2922">
                  <c:v>9.2749899999999996E-2</c:v>
                </c:pt>
                <c:pt idx="2923">
                  <c:v>9.2749899999999996E-2</c:v>
                </c:pt>
                <c:pt idx="2924">
                  <c:v>9.2749499999999999E-2</c:v>
                </c:pt>
                <c:pt idx="2925">
                  <c:v>9.2751700000000006E-2</c:v>
                </c:pt>
                <c:pt idx="2926">
                  <c:v>9.27486E-2</c:v>
                </c:pt>
                <c:pt idx="2927">
                  <c:v>9.2749100000000001E-2</c:v>
                </c:pt>
                <c:pt idx="2928">
                  <c:v>9.2749600000000001E-2</c:v>
                </c:pt>
                <c:pt idx="2929">
                  <c:v>9.2749300000000007E-2</c:v>
                </c:pt>
                <c:pt idx="2930">
                  <c:v>9.2748899999999995E-2</c:v>
                </c:pt>
                <c:pt idx="2931">
                  <c:v>9.2749300000000007E-2</c:v>
                </c:pt>
                <c:pt idx="2932">
                  <c:v>9.2748899999999995E-2</c:v>
                </c:pt>
                <c:pt idx="2933">
                  <c:v>9.2751100000000003E-2</c:v>
                </c:pt>
                <c:pt idx="2934">
                  <c:v>9.2749100000000001E-2</c:v>
                </c:pt>
                <c:pt idx="2935">
                  <c:v>9.2748999999999998E-2</c:v>
                </c:pt>
                <c:pt idx="2936">
                  <c:v>9.2749499999999999E-2</c:v>
                </c:pt>
                <c:pt idx="2937">
                  <c:v>9.2749100000000001E-2</c:v>
                </c:pt>
                <c:pt idx="2938">
                  <c:v>9.2748700000000003E-2</c:v>
                </c:pt>
                <c:pt idx="2939">
                  <c:v>9.27481E-2</c:v>
                </c:pt>
                <c:pt idx="2940">
                  <c:v>9.2749399999999996E-2</c:v>
                </c:pt>
                <c:pt idx="2941">
                  <c:v>9.2748499999999998E-2</c:v>
                </c:pt>
                <c:pt idx="2942">
                  <c:v>9.27481E-2</c:v>
                </c:pt>
                <c:pt idx="2943">
                  <c:v>9.2748399999999995E-2</c:v>
                </c:pt>
                <c:pt idx="2944">
                  <c:v>9.27481E-2</c:v>
                </c:pt>
                <c:pt idx="2945">
                  <c:v>9.27481E-2</c:v>
                </c:pt>
                <c:pt idx="2946">
                  <c:v>9.2747999999999997E-2</c:v>
                </c:pt>
                <c:pt idx="2947">
                  <c:v>9.2747800000000005E-2</c:v>
                </c:pt>
                <c:pt idx="2948">
                  <c:v>9.2747999999999997E-2</c:v>
                </c:pt>
                <c:pt idx="2949">
                  <c:v>9.2749200000000004E-2</c:v>
                </c:pt>
                <c:pt idx="2950">
                  <c:v>9.2747399999999994E-2</c:v>
                </c:pt>
                <c:pt idx="2951">
                  <c:v>9.2749399999999996E-2</c:v>
                </c:pt>
                <c:pt idx="2952">
                  <c:v>9.27481E-2</c:v>
                </c:pt>
                <c:pt idx="2953">
                  <c:v>9.2747800000000005E-2</c:v>
                </c:pt>
                <c:pt idx="2954">
                  <c:v>9.2747300000000005E-2</c:v>
                </c:pt>
                <c:pt idx="2955">
                  <c:v>9.2748399999999995E-2</c:v>
                </c:pt>
                <c:pt idx="2956">
                  <c:v>9.2747099999999999E-2</c:v>
                </c:pt>
                <c:pt idx="2957">
                  <c:v>9.2746899999999993E-2</c:v>
                </c:pt>
                <c:pt idx="2958">
                  <c:v>9.2747099999999999E-2</c:v>
                </c:pt>
                <c:pt idx="2959">
                  <c:v>9.2748200000000003E-2</c:v>
                </c:pt>
                <c:pt idx="2960">
                  <c:v>9.2747700000000002E-2</c:v>
                </c:pt>
                <c:pt idx="2961">
                  <c:v>9.2746400000000007E-2</c:v>
                </c:pt>
                <c:pt idx="2962">
                  <c:v>9.2746700000000001E-2</c:v>
                </c:pt>
                <c:pt idx="2963">
                  <c:v>9.2746499999999996E-2</c:v>
                </c:pt>
                <c:pt idx="2964">
                  <c:v>9.2746499999999996E-2</c:v>
                </c:pt>
                <c:pt idx="2965">
                  <c:v>9.2746700000000001E-2</c:v>
                </c:pt>
                <c:pt idx="2966">
                  <c:v>9.2746400000000007E-2</c:v>
                </c:pt>
                <c:pt idx="2967">
                  <c:v>9.27428E-2</c:v>
                </c:pt>
                <c:pt idx="2968">
                  <c:v>9.2746300000000004E-2</c:v>
                </c:pt>
                <c:pt idx="2969">
                  <c:v>9.2746200000000001E-2</c:v>
                </c:pt>
                <c:pt idx="2970">
                  <c:v>9.2746400000000007E-2</c:v>
                </c:pt>
                <c:pt idx="2971">
                  <c:v>9.2746200000000001E-2</c:v>
                </c:pt>
                <c:pt idx="2972">
                  <c:v>9.2745300000000003E-2</c:v>
                </c:pt>
                <c:pt idx="2973">
                  <c:v>9.2745900000000006E-2</c:v>
                </c:pt>
                <c:pt idx="2974">
                  <c:v>9.2745900000000006E-2</c:v>
                </c:pt>
                <c:pt idx="2975">
                  <c:v>9.27457E-2</c:v>
                </c:pt>
                <c:pt idx="2976">
                  <c:v>9.2745599999999997E-2</c:v>
                </c:pt>
                <c:pt idx="2977">
                  <c:v>9.2745300000000003E-2</c:v>
                </c:pt>
                <c:pt idx="2978">
                  <c:v>9.2745499999999995E-2</c:v>
                </c:pt>
                <c:pt idx="2979">
                  <c:v>9.2745400000000006E-2</c:v>
                </c:pt>
                <c:pt idx="2980">
                  <c:v>9.2746499999999996E-2</c:v>
                </c:pt>
                <c:pt idx="2981">
                  <c:v>9.27452E-2</c:v>
                </c:pt>
                <c:pt idx="2982">
                  <c:v>9.2744900000000005E-2</c:v>
                </c:pt>
                <c:pt idx="2983">
                  <c:v>9.2744999999999994E-2</c:v>
                </c:pt>
                <c:pt idx="2984">
                  <c:v>9.2744999999999994E-2</c:v>
                </c:pt>
                <c:pt idx="2985">
                  <c:v>9.2744999999999994E-2</c:v>
                </c:pt>
                <c:pt idx="2986">
                  <c:v>9.2744900000000005E-2</c:v>
                </c:pt>
                <c:pt idx="2987">
                  <c:v>9.2742699999999997E-2</c:v>
                </c:pt>
                <c:pt idx="2988">
                  <c:v>9.2744699999999999E-2</c:v>
                </c:pt>
                <c:pt idx="2989">
                  <c:v>9.2747899999999994E-2</c:v>
                </c:pt>
                <c:pt idx="2990">
                  <c:v>9.2744599999999996E-2</c:v>
                </c:pt>
                <c:pt idx="2991">
                  <c:v>9.2743699999999998E-2</c:v>
                </c:pt>
                <c:pt idx="2992">
                  <c:v>9.2744499999999994E-2</c:v>
                </c:pt>
                <c:pt idx="2993">
                  <c:v>9.2744300000000002E-2</c:v>
                </c:pt>
                <c:pt idx="2994">
                  <c:v>9.2744400000000005E-2</c:v>
                </c:pt>
                <c:pt idx="2995">
                  <c:v>9.2744199999999999E-2</c:v>
                </c:pt>
                <c:pt idx="2996">
                  <c:v>9.2744199999999999E-2</c:v>
                </c:pt>
                <c:pt idx="2997">
                  <c:v>9.2744099999999996E-2</c:v>
                </c:pt>
                <c:pt idx="2998">
                  <c:v>9.2743599999999995E-2</c:v>
                </c:pt>
                <c:pt idx="2999">
                  <c:v>9.2744400000000005E-2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6-E45A-4D20-A005-AEDDE6197401}"/>
            </c:ext>
          </c:extLst>
        </c:ser>
        <c:ser>
          <c:idx val="12"/>
          <c:order val="8"/>
          <c:tx>
            <c:strRef>
              <c:f>'open-All_Normal'!$R$23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'open-All_Normal'!$N$24:$N$25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'open-All_Normal'!$R$24:$R$25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45A-4D20-A005-AEDDE6197401}"/>
            </c:ext>
          </c:extLst>
        </c:ser>
        <c:ser>
          <c:idx val="7"/>
          <c:order val="11"/>
          <c:tx>
            <c:strRef>
              <c:f>'open-All_Normal'!$I$1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'open-All_Normal'!$A$2:$A$25001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'open-All_Normal'!$I$2:$I$25001</c:f>
              <c:numCache>
                <c:formatCode>General</c:formatCode>
                <c:ptCount val="25000"/>
                <c:pt idx="0">
                  <c:v>0.99926349999999997</c:v>
                </c:pt>
                <c:pt idx="1">
                  <c:v>0.99537240000000005</c:v>
                </c:pt>
                <c:pt idx="2">
                  <c:v>0.98865709999999996</c:v>
                </c:pt>
                <c:pt idx="3">
                  <c:v>0.97874309999999998</c:v>
                </c:pt>
                <c:pt idx="4">
                  <c:v>0.96604140000000005</c:v>
                </c:pt>
                <c:pt idx="5">
                  <c:v>0.95146359999999996</c:v>
                </c:pt>
                <c:pt idx="6">
                  <c:v>0.93594580000000005</c:v>
                </c:pt>
                <c:pt idx="7">
                  <c:v>0.91985139999999999</c:v>
                </c:pt>
                <c:pt idx="8">
                  <c:v>0.90305369999999996</c:v>
                </c:pt>
                <c:pt idx="9">
                  <c:v>0.88533079999999997</c:v>
                </c:pt>
                <c:pt idx="10">
                  <c:v>0.86667329999999998</c:v>
                </c:pt>
                <c:pt idx="11">
                  <c:v>0.84727960000000002</c:v>
                </c:pt>
                <c:pt idx="12">
                  <c:v>0.82736149999999997</c:v>
                </c:pt>
                <c:pt idx="13">
                  <c:v>0.80763070000000003</c:v>
                </c:pt>
                <c:pt idx="14">
                  <c:v>0.78863910000000004</c:v>
                </c:pt>
                <c:pt idx="15">
                  <c:v>0.77097329999999997</c:v>
                </c:pt>
                <c:pt idx="16">
                  <c:v>0.75519910000000001</c:v>
                </c:pt>
                <c:pt idx="17">
                  <c:v>0.74172269999999996</c:v>
                </c:pt>
                <c:pt idx="18">
                  <c:v>0.73069019999999996</c:v>
                </c:pt>
                <c:pt idx="19">
                  <c:v>0.72087060000000003</c:v>
                </c:pt>
                <c:pt idx="20">
                  <c:v>0.71142090000000002</c:v>
                </c:pt>
                <c:pt idx="21">
                  <c:v>0.70231960000000004</c:v>
                </c:pt>
                <c:pt idx="22">
                  <c:v>0.69354680000000002</c:v>
                </c:pt>
                <c:pt idx="23">
                  <c:v>0.68508150000000001</c:v>
                </c:pt>
                <c:pt idx="24">
                  <c:v>0.67696909999999999</c:v>
                </c:pt>
                <c:pt idx="25">
                  <c:v>0.67060620000000004</c:v>
                </c:pt>
                <c:pt idx="26">
                  <c:v>0.66629439999999995</c:v>
                </c:pt>
                <c:pt idx="27">
                  <c:v>0.6629041</c:v>
                </c:pt>
                <c:pt idx="28">
                  <c:v>0.65990110000000002</c:v>
                </c:pt>
                <c:pt idx="29">
                  <c:v>0.65708259999999996</c:v>
                </c:pt>
                <c:pt idx="30">
                  <c:v>0.65438099999999999</c:v>
                </c:pt>
                <c:pt idx="31">
                  <c:v>0.65177770000000002</c:v>
                </c:pt>
                <c:pt idx="32">
                  <c:v>0.64926799999999996</c:v>
                </c:pt>
                <c:pt idx="33">
                  <c:v>0.64685210000000004</c:v>
                </c:pt>
                <c:pt idx="34">
                  <c:v>0.64452869999999995</c:v>
                </c:pt>
                <c:pt idx="35">
                  <c:v>0.64229539999999996</c:v>
                </c:pt>
                <c:pt idx="36">
                  <c:v>0.64014959999999999</c:v>
                </c:pt>
                <c:pt idx="37">
                  <c:v>0.63803759999999998</c:v>
                </c:pt>
                <c:pt idx="38">
                  <c:v>0.6360169</c:v>
                </c:pt>
                <c:pt idx="39">
                  <c:v>0.63407340000000001</c:v>
                </c:pt>
                <c:pt idx="40">
                  <c:v>0.63220330000000002</c:v>
                </c:pt>
                <c:pt idx="41">
                  <c:v>0.63040320000000005</c:v>
                </c:pt>
                <c:pt idx="42">
                  <c:v>0.62867530000000005</c:v>
                </c:pt>
                <c:pt idx="43">
                  <c:v>0.62701169999999995</c:v>
                </c:pt>
                <c:pt idx="44">
                  <c:v>0.62534210000000001</c:v>
                </c:pt>
                <c:pt idx="45">
                  <c:v>0.6237625</c:v>
                </c:pt>
                <c:pt idx="46">
                  <c:v>0.62225229999999998</c:v>
                </c:pt>
                <c:pt idx="47">
                  <c:v>0.62076209999999998</c:v>
                </c:pt>
                <c:pt idx="48">
                  <c:v>0.61934100000000003</c:v>
                </c:pt>
                <c:pt idx="49">
                  <c:v>0.61797630000000003</c:v>
                </c:pt>
                <c:pt idx="50">
                  <c:v>0.61666569999999998</c:v>
                </c:pt>
                <c:pt idx="51">
                  <c:v>0.61540779999999995</c:v>
                </c:pt>
                <c:pt idx="52">
                  <c:v>0.61416789999999999</c:v>
                </c:pt>
                <c:pt idx="53">
                  <c:v>0.61298039999999998</c:v>
                </c:pt>
                <c:pt idx="54">
                  <c:v>0.61184490000000002</c:v>
                </c:pt>
                <c:pt idx="55">
                  <c:v>0.61076180000000002</c:v>
                </c:pt>
                <c:pt idx="56">
                  <c:v>0.60973089999999996</c:v>
                </c:pt>
                <c:pt idx="57">
                  <c:v>0.60875270000000004</c:v>
                </c:pt>
                <c:pt idx="58">
                  <c:v>0.60782749999999997</c:v>
                </c:pt>
                <c:pt idx="59">
                  <c:v>0.60695560000000004</c:v>
                </c:pt>
                <c:pt idx="60">
                  <c:v>0.60613660000000003</c:v>
                </c:pt>
                <c:pt idx="61">
                  <c:v>0.60537010000000002</c:v>
                </c:pt>
                <c:pt idx="62">
                  <c:v>0.60465429999999998</c:v>
                </c:pt>
                <c:pt idx="63">
                  <c:v>0.60395140000000003</c:v>
                </c:pt>
                <c:pt idx="64">
                  <c:v>0.60327600000000003</c:v>
                </c:pt>
                <c:pt idx="65">
                  <c:v>0.60264549999999995</c:v>
                </c:pt>
                <c:pt idx="66">
                  <c:v>0.60205799999999998</c:v>
                </c:pt>
                <c:pt idx="67">
                  <c:v>0.60151270000000001</c:v>
                </c:pt>
                <c:pt idx="68">
                  <c:v>0.60100810000000005</c:v>
                </c:pt>
                <c:pt idx="69">
                  <c:v>0.60054260000000004</c:v>
                </c:pt>
                <c:pt idx="70">
                  <c:v>0.6001147</c:v>
                </c:pt>
                <c:pt idx="71">
                  <c:v>0.59972270000000005</c:v>
                </c:pt>
                <c:pt idx="72">
                  <c:v>0.59940400000000005</c:v>
                </c:pt>
                <c:pt idx="73">
                  <c:v>0.59917949999999998</c:v>
                </c:pt>
                <c:pt idx="74">
                  <c:v>0.59897909999999999</c:v>
                </c:pt>
                <c:pt idx="75">
                  <c:v>0.59880100000000003</c:v>
                </c:pt>
                <c:pt idx="76">
                  <c:v>0.5986435</c:v>
                </c:pt>
                <c:pt idx="77">
                  <c:v>0.59850539999999997</c:v>
                </c:pt>
                <c:pt idx="78">
                  <c:v>0.59838469999999999</c:v>
                </c:pt>
                <c:pt idx="79">
                  <c:v>0.59826319999999999</c:v>
                </c:pt>
                <c:pt idx="80">
                  <c:v>0.59815640000000003</c:v>
                </c:pt>
                <c:pt idx="81">
                  <c:v>0.59807200000000005</c:v>
                </c:pt>
                <c:pt idx="82">
                  <c:v>0.59801870000000001</c:v>
                </c:pt>
                <c:pt idx="83">
                  <c:v>0.59801219999999999</c:v>
                </c:pt>
                <c:pt idx="84">
                  <c:v>0.5980683</c:v>
                </c:pt>
                <c:pt idx="85">
                  <c:v>0.59821199999999997</c:v>
                </c:pt>
                <c:pt idx="86">
                  <c:v>0.59850950000000003</c:v>
                </c:pt>
                <c:pt idx="87">
                  <c:v>0.59882820000000003</c:v>
                </c:pt>
                <c:pt idx="88">
                  <c:v>0.59920689999999999</c:v>
                </c:pt>
                <c:pt idx="89">
                  <c:v>0.5996399</c:v>
                </c:pt>
                <c:pt idx="90">
                  <c:v>0.60008189999999995</c:v>
                </c:pt>
                <c:pt idx="91">
                  <c:v>0.60055420000000004</c:v>
                </c:pt>
                <c:pt idx="92">
                  <c:v>0.60107250000000001</c:v>
                </c:pt>
                <c:pt idx="93">
                  <c:v>0.6015935</c:v>
                </c:pt>
                <c:pt idx="94">
                  <c:v>0.60211400000000004</c:v>
                </c:pt>
                <c:pt idx="95">
                  <c:v>0.60263230000000001</c:v>
                </c:pt>
                <c:pt idx="96">
                  <c:v>0.60314639999999997</c:v>
                </c:pt>
                <c:pt idx="97">
                  <c:v>0.6036551</c:v>
                </c:pt>
                <c:pt idx="98">
                  <c:v>0.60415669999999999</c:v>
                </c:pt>
                <c:pt idx="99">
                  <c:v>0.60464980000000002</c:v>
                </c:pt>
                <c:pt idx="100">
                  <c:v>0.60513280000000003</c:v>
                </c:pt>
                <c:pt idx="101">
                  <c:v>0.60560480000000005</c:v>
                </c:pt>
                <c:pt idx="102">
                  <c:v>0.60606450000000001</c:v>
                </c:pt>
                <c:pt idx="103">
                  <c:v>0.60651120000000003</c:v>
                </c:pt>
                <c:pt idx="104">
                  <c:v>0.60694230000000005</c:v>
                </c:pt>
                <c:pt idx="105">
                  <c:v>0.60735530000000004</c:v>
                </c:pt>
                <c:pt idx="106">
                  <c:v>0.60775330000000005</c:v>
                </c:pt>
                <c:pt idx="107">
                  <c:v>0.60813620000000002</c:v>
                </c:pt>
                <c:pt idx="108">
                  <c:v>0.60850329999999997</c:v>
                </c:pt>
                <c:pt idx="109">
                  <c:v>0.60885359999999999</c:v>
                </c:pt>
                <c:pt idx="110">
                  <c:v>0.60918760000000005</c:v>
                </c:pt>
                <c:pt idx="111">
                  <c:v>0.60950470000000001</c:v>
                </c:pt>
                <c:pt idx="112">
                  <c:v>0.60980489999999998</c:v>
                </c:pt>
                <c:pt idx="113">
                  <c:v>0.61009089999999999</c:v>
                </c:pt>
                <c:pt idx="114">
                  <c:v>0.61030949999999995</c:v>
                </c:pt>
                <c:pt idx="115">
                  <c:v>0.61050510000000002</c:v>
                </c:pt>
                <c:pt idx="116">
                  <c:v>0.61068920000000004</c:v>
                </c:pt>
                <c:pt idx="117">
                  <c:v>0.61081450000000004</c:v>
                </c:pt>
                <c:pt idx="118">
                  <c:v>0.61092159999999995</c:v>
                </c:pt>
                <c:pt idx="119">
                  <c:v>0.61102259999999997</c:v>
                </c:pt>
                <c:pt idx="120">
                  <c:v>0.61111899999999997</c:v>
                </c:pt>
                <c:pt idx="121">
                  <c:v>0.6112107</c:v>
                </c:pt>
                <c:pt idx="122">
                  <c:v>0.61129940000000005</c:v>
                </c:pt>
                <c:pt idx="123">
                  <c:v>0.61138490000000001</c:v>
                </c:pt>
                <c:pt idx="124">
                  <c:v>0.61146889999999998</c:v>
                </c:pt>
                <c:pt idx="125">
                  <c:v>0.61155159999999997</c:v>
                </c:pt>
                <c:pt idx="126">
                  <c:v>0.6116336</c:v>
                </c:pt>
                <c:pt idx="127">
                  <c:v>0.61171529999999996</c:v>
                </c:pt>
                <c:pt idx="128">
                  <c:v>0.61179689999999998</c:v>
                </c:pt>
                <c:pt idx="129">
                  <c:v>0.61187990000000003</c:v>
                </c:pt>
                <c:pt idx="130">
                  <c:v>0.61196390000000001</c:v>
                </c:pt>
                <c:pt idx="131">
                  <c:v>0.61204879999999995</c:v>
                </c:pt>
                <c:pt idx="132">
                  <c:v>0.61213580000000001</c:v>
                </c:pt>
                <c:pt idx="133">
                  <c:v>0.61222869999999996</c:v>
                </c:pt>
                <c:pt idx="134">
                  <c:v>0.61236849999999998</c:v>
                </c:pt>
                <c:pt idx="135">
                  <c:v>0.54943609999999998</c:v>
                </c:pt>
                <c:pt idx="136">
                  <c:v>0.51160930000000004</c:v>
                </c:pt>
                <c:pt idx="137">
                  <c:v>0.50115160000000003</c:v>
                </c:pt>
                <c:pt idx="138">
                  <c:v>0.49415759999999997</c:v>
                </c:pt>
                <c:pt idx="139">
                  <c:v>0.48869180000000001</c:v>
                </c:pt>
                <c:pt idx="140">
                  <c:v>0.4840874</c:v>
                </c:pt>
                <c:pt idx="141">
                  <c:v>0.4800277</c:v>
                </c:pt>
                <c:pt idx="142">
                  <c:v>0.47633520000000001</c:v>
                </c:pt>
                <c:pt idx="143">
                  <c:v>0.47289920000000002</c:v>
                </c:pt>
                <c:pt idx="144">
                  <c:v>0.46964430000000001</c:v>
                </c:pt>
                <c:pt idx="145">
                  <c:v>0.46651579999999998</c:v>
                </c:pt>
                <c:pt idx="146">
                  <c:v>0.46347179999999999</c:v>
                </c:pt>
                <c:pt idx="147">
                  <c:v>0.46047779999999999</c:v>
                </c:pt>
                <c:pt idx="148">
                  <c:v>0.45750400000000002</c:v>
                </c:pt>
                <c:pt idx="149">
                  <c:v>0.45452330000000002</c:v>
                </c:pt>
                <c:pt idx="150">
                  <c:v>0.45150899999999999</c:v>
                </c:pt>
                <c:pt idx="151">
                  <c:v>0.44845200000000002</c:v>
                </c:pt>
                <c:pt idx="152">
                  <c:v>0.44531209999999999</c:v>
                </c:pt>
                <c:pt idx="153">
                  <c:v>0.44208920000000002</c:v>
                </c:pt>
                <c:pt idx="154">
                  <c:v>0.4387103</c:v>
                </c:pt>
                <c:pt idx="155">
                  <c:v>0.43512000000000001</c:v>
                </c:pt>
                <c:pt idx="156">
                  <c:v>0.43125350000000001</c:v>
                </c:pt>
                <c:pt idx="157">
                  <c:v>0.42702129999999999</c:v>
                </c:pt>
                <c:pt idx="158">
                  <c:v>0.42229450000000002</c:v>
                </c:pt>
                <c:pt idx="159">
                  <c:v>0.41687580000000002</c:v>
                </c:pt>
                <c:pt idx="160">
                  <c:v>0.41043590000000002</c:v>
                </c:pt>
                <c:pt idx="161">
                  <c:v>0.40236060000000001</c:v>
                </c:pt>
                <c:pt idx="162">
                  <c:v>0.39128780000000002</c:v>
                </c:pt>
                <c:pt idx="163">
                  <c:v>0.37314910000000001</c:v>
                </c:pt>
                <c:pt idx="164">
                  <c:v>0.3258125</c:v>
                </c:pt>
                <c:pt idx="165">
                  <c:v>0.2106885</c:v>
                </c:pt>
                <c:pt idx="166">
                  <c:v>0.1477398</c:v>
                </c:pt>
                <c:pt idx="167">
                  <c:v>0.1129029</c:v>
                </c:pt>
                <c:pt idx="168">
                  <c:v>9.0640999999999999E-2</c:v>
                </c:pt>
                <c:pt idx="169">
                  <c:v>7.5171000000000002E-2</c:v>
                </c:pt>
                <c:pt idx="170">
                  <c:v>6.3804600000000003E-2</c:v>
                </c:pt>
                <c:pt idx="171">
                  <c:v>5.5113500000000003E-2</c:v>
                </c:pt>
                <c:pt idx="172">
                  <c:v>4.8265200000000001E-2</c:v>
                </c:pt>
                <c:pt idx="173">
                  <c:v>4.2740800000000002E-2</c:v>
                </c:pt>
                <c:pt idx="174">
                  <c:v>3.8199499999999997E-2</c:v>
                </c:pt>
                <c:pt idx="175">
                  <c:v>3.4407199999999999E-2</c:v>
                </c:pt>
                <c:pt idx="176">
                  <c:v>3.1201400000000001E-2</c:v>
                </c:pt>
                <c:pt idx="177">
                  <c:v>2.8476899999999999E-2</c:v>
                </c:pt>
                <c:pt idx="178">
                  <c:v>2.6125499999999999E-2</c:v>
                </c:pt>
                <c:pt idx="179">
                  <c:v>2.40784E-2</c:v>
                </c:pt>
                <c:pt idx="180">
                  <c:v>2.2265E-2</c:v>
                </c:pt>
                <c:pt idx="181">
                  <c:v>2.0661599999999999E-2</c:v>
                </c:pt>
                <c:pt idx="182">
                  <c:v>1.92388E-2</c:v>
                </c:pt>
                <c:pt idx="183">
                  <c:v>1.797E-2</c:v>
                </c:pt>
                <c:pt idx="184">
                  <c:v>1.68652E-2</c:v>
                </c:pt>
                <c:pt idx="185">
                  <c:v>1.5880100000000001E-2</c:v>
                </c:pt>
                <c:pt idx="186">
                  <c:v>1.49981E-2</c:v>
                </c:pt>
                <c:pt idx="187">
                  <c:v>1.4221299999999999E-2</c:v>
                </c:pt>
                <c:pt idx="188">
                  <c:v>1.3514200000000001E-2</c:v>
                </c:pt>
                <c:pt idx="189">
                  <c:v>1.28655E-2</c:v>
                </c:pt>
                <c:pt idx="190">
                  <c:v>1.22513E-2</c:v>
                </c:pt>
                <c:pt idx="191">
                  <c:v>1.16819E-2</c:v>
                </c:pt>
                <c:pt idx="192">
                  <c:v>1.1158400000000001E-2</c:v>
                </c:pt>
                <c:pt idx="193">
                  <c:v>1.06859E-2</c:v>
                </c:pt>
                <c:pt idx="194">
                  <c:v>1.0248200000000001E-2</c:v>
                </c:pt>
                <c:pt idx="195">
                  <c:v>9.8399000000000004E-3</c:v>
                </c:pt>
                <c:pt idx="196">
                  <c:v>9.4579999999999994E-3</c:v>
                </c:pt>
                <c:pt idx="197">
                  <c:v>9.1001999999999993E-3</c:v>
                </c:pt>
                <c:pt idx="198">
                  <c:v>8.7641000000000004E-3</c:v>
                </c:pt>
                <c:pt idx="199">
                  <c:v>8.4477000000000007E-3</c:v>
                </c:pt>
                <c:pt idx="200">
                  <c:v>8.1496999999999993E-3</c:v>
                </c:pt>
                <c:pt idx="201">
                  <c:v>7.8668999999999996E-3</c:v>
                </c:pt>
                <c:pt idx="202">
                  <c:v>7.5858999999999996E-3</c:v>
                </c:pt>
                <c:pt idx="203">
                  <c:v>7.3201999999999998E-3</c:v>
                </c:pt>
                <c:pt idx="204">
                  <c:v>7.0689999999999998E-3</c:v>
                </c:pt>
                <c:pt idx="205">
                  <c:v>6.8309E-3</c:v>
                </c:pt>
                <c:pt idx="206">
                  <c:v>6.6052999999999997E-3</c:v>
                </c:pt>
                <c:pt idx="207">
                  <c:v>6.391E-3</c:v>
                </c:pt>
                <c:pt idx="208">
                  <c:v>6.1874E-3</c:v>
                </c:pt>
                <c:pt idx="209">
                  <c:v>5.9940999999999996E-3</c:v>
                </c:pt>
                <c:pt idx="210">
                  <c:v>5.8101999999999997E-3</c:v>
                </c:pt>
                <c:pt idx="211">
                  <c:v>5.6350000000000003E-3</c:v>
                </c:pt>
                <c:pt idx="212">
                  <c:v>5.4672000000000002E-3</c:v>
                </c:pt>
                <c:pt idx="213">
                  <c:v>5.3064999999999996E-3</c:v>
                </c:pt>
                <c:pt idx="214">
                  <c:v>5.1529999999999996E-3</c:v>
                </c:pt>
                <c:pt idx="215">
                  <c:v>5.0061999999999997E-3</c:v>
                </c:pt>
                <c:pt idx="216">
                  <c:v>4.8644999999999999E-3</c:v>
                </c:pt>
                <c:pt idx="217">
                  <c:v>4.7209000000000001E-3</c:v>
                </c:pt>
                <c:pt idx="218">
                  <c:v>4.5839000000000001E-3</c:v>
                </c:pt>
                <c:pt idx="219">
                  <c:v>4.4532E-3</c:v>
                </c:pt>
                <c:pt idx="220">
                  <c:v>4.3284999999999999E-3</c:v>
                </c:pt>
                <c:pt idx="221">
                  <c:v>4.2096E-3</c:v>
                </c:pt>
                <c:pt idx="222">
                  <c:v>4.0993999999999996E-3</c:v>
                </c:pt>
                <c:pt idx="223">
                  <c:v>3.9988999999999997E-3</c:v>
                </c:pt>
                <c:pt idx="224">
                  <c:v>3.8999E-3</c:v>
                </c:pt>
                <c:pt idx="225">
                  <c:v>3.8057999999999998E-3</c:v>
                </c:pt>
                <c:pt idx="226">
                  <c:v>3.7163000000000001E-3</c:v>
                </c:pt>
                <c:pt idx="227">
                  <c:v>3.6313000000000001E-3</c:v>
                </c:pt>
                <c:pt idx="228">
                  <c:v>3.5504999999999998E-3</c:v>
                </c:pt>
                <c:pt idx="229">
                  <c:v>3.4727999999999998E-3</c:v>
                </c:pt>
                <c:pt idx="230">
                  <c:v>3.3942999999999998E-3</c:v>
                </c:pt>
                <c:pt idx="231">
                  <c:v>3.3197999999999999E-3</c:v>
                </c:pt>
                <c:pt idx="232">
                  <c:v>3.2491E-3</c:v>
                </c:pt>
                <c:pt idx="233">
                  <c:v>3.1819000000000001E-3</c:v>
                </c:pt>
                <c:pt idx="234">
                  <c:v>3.1205E-3</c:v>
                </c:pt>
                <c:pt idx="235">
                  <c:v>3.0657000000000002E-3</c:v>
                </c:pt>
                <c:pt idx="236">
                  <c:v>3.0136E-3</c:v>
                </c:pt>
                <c:pt idx="237">
                  <c:v>2.9642000000000002E-3</c:v>
                </c:pt>
                <c:pt idx="238">
                  <c:v>2.9172E-3</c:v>
                </c:pt>
                <c:pt idx="239">
                  <c:v>2.8727000000000002E-3</c:v>
                </c:pt>
                <c:pt idx="240">
                  <c:v>2.8305000000000001E-3</c:v>
                </c:pt>
                <c:pt idx="241">
                  <c:v>2.7905E-3</c:v>
                </c:pt>
                <c:pt idx="242">
                  <c:v>2.7525000000000002E-3</c:v>
                </c:pt>
                <c:pt idx="243">
                  <c:v>2.7166E-3</c:v>
                </c:pt>
                <c:pt idx="244">
                  <c:v>2.6825E-3</c:v>
                </c:pt>
                <c:pt idx="245">
                  <c:v>2.6502000000000001E-3</c:v>
                </c:pt>
                <c:pt idx="246">
                  <c:v>2.6201000000000002E-3</c:v>
                </c:pt>
                <c:pt idx="247">
                  <c:v>2.5929999999999998E-3</c:v>
                </c:pt>
                <c:pt idx="248">
                  <c:v>2.5676000000000002E-3</c:v>
                </c:pt>
                <c:pt idx="249">
                  <c:v>2.5439999999999998E-3</c:v>
                </c:pt>
                <c:pt idx="250">
                  <c:v>2.5221000000000002E-3</c:v>
                </c:pt>
                <c:pt idx="251">
                  <c:v>2.5022E-3</c:v>
                </c:pt>
                <c:pt idx="252">
                  <c:v>2.4842000000000002E-3</c:v>
                </c:pt>
                <c:pt idx="253">
                  <c:v>2.4683000000000001E-3</c:v>
                </c:pt>
                <c:pt idx="254">
                  <c:v>2.4547000000000002E-3</c:v>
                </c:pt>
                <c:pt idx="255">
                  <c:v>2.4434999999999999E-3</c:v>
                </c:pt>
                <c:pt idx="256">
                  <c:v>2.4352000000000002E-3</c:v>
                </c:pt>
                <c:pt idx="257">
                  <c:v>2.4301000000000001E-3</c:v>
                </c:pt>
                <c:pt idx="258">
                  <c:v>2.4285000000000001E-3</c:v>
                </c:pt>
                <c:pt idx="259">
                  <c:v>2.4307999999999999E-3</c:v>
                </c:pt>
                <c:pt idx="260">
                  <c:v>2.4367999999999998E-3</c:v>
                </c:pt>
                <c:pt idx="261">
                  <c:v>2.4456999999999999E-3</c:v>
                </c:pt>
                <c:pt idx="262">
                  <c:v>2.4578999999999998E-3</c:v>
                </c:pt>
                <c:pt idx="263">
                  <c:v>2.4729000000000001E-3</c:v>
                </c:pt>
                <c:pt idx="264">
                  <c:v>2.4905000000000001E-3</c:v>
                </c:pt>
                <c:pt idx="265">
                  <c:v>2.5106999999999998E-3</c:v>
                </c:pt>
                <c:pt idx="266">
                  <c:v>2.5284999999999999E-3</c:v>
                </c:pt>
                <c:pt idx="267">
                  <c:v>2.5484000000000001E-3</c:v>
                </c:pt>
                <c:pt idx="268">
                  <c:v>2.5707E-3</c:v>
                </c:pt>
                <c:pt idx="269">
                  <c:v>2.5953E-3</c:v>
                </c:pt>
                <c:pt idx="270">
                  <c:v>2.6218999999999999E-3</c:v>
                </c:pt>
                <c:pt idx="271">
                  <c:v>2.6503999999999998E-3</c:v>
                </c:pt>
                <c:pt idx="272">
                  <c:v>2.6806E-3</c:v>
                </c:pt>
                <c:pt idx="273">
                  <c:v>2.7123999999999998E-3</c:v>
                </c:pt>
                <c:pt idx="274">
                  <c:v>2.7455000000000001E-3</c:v>
                </c:pt>
                <c:pt idx="275">
                  <c:v>2.7797E-3</c:v>
                </c:pt>
                <c:pt idx="276">
                  <c:v>2.8149E-3</c:v>
                </c:pt>
                <c:pt idx="277">
                  <c:v>2.8509E-3</c:v>
                </c:pt>
                <c:pt idx="278">
                  <c:v>2.8877E-3</c:v>
                </c:pt>
                <c:pt idx="279">
                  <c:v>2.9252000000000002E-3</c:v>
                </c:pt>
                <c:pt idx="280">
                  <c:v>2.9619999999999998E-3</c:v>
                </c:pt>
                <c:pt idx="281">
                  <c:v>2.9940000000000001E-3</c:v>
                </c:pt>
                <c:pt idx="282">
                  <c:v>3.0263999999999998E-3</c:v>
                </c:pt>
                <c:pt idx="283">
                  <c:v>3.0590999999999999E-3</c:v>
                </c:pt>
                <c:pt idx="284">
                  <c:v>3.0921E-3</c:v>
                </c:pt>
                <c:pt idx="285">
                  <c:v>2.9355000000000002E-3</c:v>
                </c:pt>
                <c:pt idx="286">
                  <c:v>2.9662E-3</c:v>
                </c:pt>
                <c:pt idx="287">
                  <c:v>2.9975000000000002E-3</c:v>
                </c:pt>
                <c:pt idx="288">
                  <c:v>3.0300000000000001E-3</c:v>
                </c:pt>
                <c:pt idx="289">
                  <c:v>3.065E-3</c:v>
                </c:pt>
                <c:pt idx="290">
                  <c:v>3.1002999999999998E-3</c:v>
                </c:pt>
                <c:pt idx="291">
                  <c:v>2.8530000000000001E-3</c:v>
                </c:pt>
                <c:pt idx="292">
                  <c:v>2.8795000000000001E-3</c:v>
                </c:pt>
                <c:pt idx="293">
                  <c:v>2.9066000000000001E-3</c:v>
                </c:pt>
                <c:pt idx="294">
                  <c:v>2.9337E-3</c:v>
                </c:pt>
                <c:pt idx="295">
                  <c:v>2.9610000000000001E-3</c:v>
                </c:pt>
                <c:pt idx="296">
                  <c:v>2.9883000000000002E-3</c:v>
                </c:pt>
                <c:pt idx="297">
                  <c:v>3.0157999999999999E-3</c:v>
                </c:pt>
                <c:pt idx="298">
                  <c:v>3.0433000000000001E-3</c:v>
                </c:pt>
                <c:pt idx="299">
                  <c:v>3.0709000000000001E-3</c:v>
                </c:pt>
                <c:pt idx="300">
                  <c:v>3.0986E-3</c:v>
                </c:pt>
                <c:pt idx="301">
                  <c:v>3.1264000000000001E-3</c:v>
                </c:pt>
                <c:pt idx="302">
                  <c:v>3.1541999999999998E-3</c:v>
                </c:pt>
                <c:pt idx="303">
                  <c:v>3.1821000000000002E-3</c:v>
                </c:pt>
                <c:pt idx="304">
                  <c:v>3.2101E-3</c:v>
                </c:pt>
                <c:pt idx="305">
                  <c:v>3.2382000000000001E-3</c:v>
                </c:pt>
                <c:pt idx="306">
                  <c:v>2.9361999999999999E-3</c:v>
                </c:pt>
                <c:pt idx="307">
                  <c:v>2.9618000000000001E-3</c:v>
                </c:pt>
                <c:pt idx="308">
                  <c:v>2.9870000000000001E-3</c:v>
                </c:pt>
                <c:pt idx="309">
                  <c:v>3.0122E-3</c:v>
                </c:pt>
                <c:pt idx="310">
                  <c:v>3.0374E-3</c:v>
                </c:pt>
                <c:pt idx="311">
                  <c:v>3.0626999999999998E-3</c:v>
                </c:pt>
                <c:pt idx="312">
                  <c:v>3.088E-3</c:v>
                </c:pt>
                <c:pt idx="313">
                  <c:v>3.1134000000000001E-3</c:v>
                </c:pt>
                <c:pt idx="314">
                  <c:v>3.1388000000000002E-3</c:v>
                </c:pt>
                <c:pt idx="315">
                  <c:v>3.1641999999999998E-3</c:v>
                </c:pt>
                <c:pt idx="316">
                  <c:v>3.1897000000000002E-3</c:v>
                </c:pt>
                <c:pt idx="317">
                  <c:v>3.2152000000000001E-3</c:v>
                </c:pt>
                <c:pt idx="318">
                  <c:v>3.2406000000000002E-3</c:v>
                </c:pt>
                <c:pt idx="319">
                  <c:v>3.2661999999999999E-3</c:v>
                </c:pt>
                <c:pt idx="320">
                  <c:v>3.2916999999999998E-3</c:v>
                </c:pt>
                <c:pt idx="321">
                  <c:v>3.3172000000000002E-3</c:v>
                </c:pt>
                <c:pt idx="322">
                  <c:v>3.3427999999999999E-3</c:v>
                </c:pt>
                <c:pt idx="323">
                  <c:v>3.1898999999999999E-3</c:v>
                </c:pt>
                <c:pt idx="324">
                  <c:v>3.1925E-3</c:v>
                </c:pt>
                <c:pt idx="325">
                  <c:v>3.2166999999999999E-3</c:v>
                </c:pt>
                <c:pt idx="326">
                  <c:v>3.2407999999999998E-3</c:v>
                </c:pt>
                <c:pt idx="327">
                  <c:v>3.2650000000000001E-3</c:v>
                </c:pt>
                <c:pt idx="328">
                  <c:v>3.2891000000000001E-3</c:v>
                </c:pt>
                <c:pt idx="329">
                  <c:v>3.3132999999999999E-3</c:v>
                </c:pt>
                <c:pt idx="330">
                  <c:v>3.3373999999999999E-3</c:v>
                </c:pt>
                <c:pt idx="331">
                  <c:v>3.3614999999999999E-3</c:v>
                </c:pt>
                <c:pt idx="332">
                  <c:v>3.3855999999999999E-3</c:v>
                </c:pt>
                <c:pt idx="333">
                  <c:v>3.4096E-3</c:v>
                </c:pt>
                <c:pt idx="334">
                  <c:v>3.4337E-3</c:v>
                </c:pt>
                <c:pt idx="335">
                  <c:v>3.4577000000000002E-3</c:v>
                </c:pt>
                <c:pt idx="336">
                  <c:v>3.4830999999999998E-3</c:v>
                </c:pt>
                <c:pt idx="337">
                  <c:v>3.5097000000000001E-3</c:v>
                </c:pt>
                <c:pt idx="338">
                  <c:v>3.2759999999999998E-3</c:v>
                </c:pt>
                <c:pt idx="339">
                  <c:v>3.2166999999999999E-3</c:v>
                </c:pt>
                <c:pt idx="340">
                  <c:v>3.2445999999999998E-3</c:v>
                </c:pt>
                <c:pt idx="341">
                  <c:v>3.2724E-3</c:v>
                </c:pt>
                <c:pt idx="342">
                  <c:v>3.3004000000000002E-3</c:v>
                </c:pt>
                <c:pt idx="343">
                  <c:v>3.3281999999999999E-3</c:v>
                </c:pt>
                <c:pt idx="344">
                  <c:v>3.3560999999999999E-3</c:v>
                </c:pt>
                <c:pt idx="345">
                  <c:v>3.3839999999999999E-3</c:v>
                </c:pt>
                <c:pt idx="346">
                  <c:v>3.4118E-3</c:v>
                </c:pt>
                <c:pt idx="347">
                  <c:v>3.4396000000000001E-3</c:v>
                </c:pt>
                <c:pt idx="348">
                  <c:v>3.4673E-3</c:v>
                </c:pt>
                <c:pt idx="349">
                  <c:v>3.4949999999999998E-3</c:v>
                </c:pt>
                <c:pt idx="350">
                  <c:v>3.5227000000000001E-3</c:v>
                </c:pt>
                <c:pt idx="351">
                  <c:v>3.5503000000000002E-3</c:v>
                </c:pt>
                <c:pt idx="352">
                  <c:v>3.5777999999999999E-3</c:v>
                </c:pt>
                <c:pt idx="353">
                  <c:v>3.6053999999999999E-3</c:v>
                </c:pt>
                <c:pt idx="354">
                  <c:v>3.6327999999999998E-3</c:v>
                </c:pt>
                <c:pt idx="355">
                  <c:v>3.4199999999999999E-3</c:v>
                </c:pt>
                <c:pt idx="356">
                  <c:v>3.4456000000000001E-3</c:v>
                </c:pt>
                <c:pt idx="357">
                  <c:v>3.4711E-3</c:v>
                </c:pt>
                <c:pt idx="358">
                  <c:v>3.4965E-3</c:v>
                </c:pt>
                <c:pt idx="359">
                  <c:v>3.5219000000000001E-3</c:v>
                </c:pt>
                <c:pt idx="360">
                  <c:v>3.5471999999999999E-3</c:v>
                </c:pt>
                <c:pt idx="361">
                  <c:v>3.5723999999999999E-3</c:v>
                </c:pt>
                <c:pt idx="362">
                  <c:v>3.5975E-3</c:v>
                </c:pt>
                <c:pt idx="363">
                  <c:v>3.6224999999999999E-3</c:v>
                </c:pt>
                <c:pt idx="364">
                  <c:v>3.6475000000000001E-3</c:v>
                </c:pt>
                <c:pt idx="365">
                  <c:v>3.6722999999999999E-3</c:v>
                </c:pt>
                <c:pt idx="366">
                  <c:v>3.6971E-3</c:v>
                </c:pt>
                <c:pt idx="367">
                  <c:v>3.7217000000000001E-3</c:v>
                </c:pt>
                <c:pt idx="368">
                  <c:v>3.7463000000000002E-3</c:v>
                </c:pt>
                <c:pt idx="369">
                  <c:v>3.7707999999999999E-3</c:v>
                </c:pt>
                <c:pt idx="370">
                  <c:v>3.7951999999999999E-3</c:v>
                </c:pt>
                <c:pt idx="371">
                  <c:v>3.8195E-3</c:v>
                </c:pt>
                <c:pt idx="372">
                  <c:v>3.5035999999999999E-3</c:v>
                </c:pt>
                <c:pt idx="373">
                  <c:v>3.5247999999999998E-3</c:v>
                </c:pt>
                <c:pt idx="374">
                  <c:v>3.5468000000000001E-3</c:v>
                </c:pt>
                <c:pt idx="375">
                  <c:v>3.5688E-3</c:v>
                </c:pt>
                <c:pt idx="376">
                  <c:v>3.5907000000000001E-3</c:v>
                </c:pt>
                <c:pt idx="377">
                  <c:v>3.6124999999999998E-3</c:v>
                </c:pt>
                <c:pt idx="378">
                  <c:v>3.6343E-3</c:v>
                </c:pt>
                <c:pt idx="379">
                  <c:v>3.656E-3</c:v>
                </c:pt>
                <c:pt idx="380">
                  <c:v>3.6776999999999999E-3</c:v>
                </c:pt>
                <c:pt idx="381">
                  <c:v>3.6993E-3</c:v>
                </c:pt>
                <c:pt idx="382">
                  <c:v>3.7209999999999999E-3</c:v>
                </c:pt>
                <c:pt idx="383">
                  <c:v>3.7426E-3</c:v>
                </c:pt>
                <c:pt idx="384">
                  <c:v>3.7640999999999998E-3</c:v>
                </c:pt>
                <c:pt idx="385">
                  <c:v>3.7856999999999999E-3</c:v>
                </c:pt>
                <c:pt idx="386">
                  <c:v>3.8072000000000002E-3</c:v>
                </c:pt>
                <c:pt idx="387">
                  <c:v>3.8287999999999998E-3</c:v>
                </c:pt>
                <c:pt idx="388">
                  <c:v>3.8503000000000001E-3</c:v>
                </c:pt>
                <c:pt idx="389">
                  <c:v>3.8717999999999999E-3</c:v>
                </c:pt>
                <c:pt idx="390">
                  <c:v>3.8934E-3</c:v>
                </c:pt>
                <c:pt idx="391">
                  <c:v>3.9148999999999998E-3</c:v>
                </c:pt>
                <c:pt idx="392">
                  <c:v>3.9364999999999999E-3</c:v>
                </c:pt>
                <c:pt idx="393">
                  <c:v>3.6194999999999999E-3</c:v>
                </c:pt>
                <c:pt idx="394">
                  <c:v>3.6391000000000001E-3</c:v>
                </c:pt>
                <c:pt idx="395">
                  <c:v>3.6587999999999998E-3</c:v>
                </c:pt>
                <c:pt idx="396">
                  <c:v>3.6786000000000002E-3</c:v>
                </c:pt>
                <c:pt idx="397">
                  <c:v>3.6982999999999999E-3</c:v>
                </c:pt>
                <c:pt idx="398">
                  <c:v>3.7180999999999998E-3</c:v>
                </c:pt>
                <c:pt idx="399">
                  <c:v>3.738E-3</c:v>
                </c:pt>
                <c:pt idx="400">
                  <c:v>3.7579000000000002E-3</c:v>
                </c:pt>
                <c:pt idx="401">
                  <c:v>3.7778E-3</c:v>
                </c:pt>
                <c:pt idx="402">
                  <c:v>3.7977000000000002E-3</c:v>
                </c:pt>
                <c:pt idx="403">
                  <c:v>3.8176999999999998E-3</c:v>
                </c:pt>
                <c:pt idx="404">
                  <c:v>3.8376999999999999E-3</c:v>
                </c:pt>
                <c:pt idx="405">
                  <c:v>3.8576999999999999E-3</c:v>
                </c:pt>
                <c:pt idx="406">
                  <c:v>3.8777999999999998E-3</c:v>
                </c:pt>
                <c:pt idx="407">
                  <c:v>3.8977999999999999E-3</c:v>
                </c:pt>
                <c:pt idx="408">
                  <c:v>3.9179999999999996E-3</c:v>
                </c:pt>
                <c:pt idx="409">
                  <c:v>3.9382000000000002E-3</c:v>
                </c:pt>
                <c:pt idx="410">
                  <c:v>3.9585000000000002E-3</c:v>
                </c:pt>
                <c:pt idx="411">
                  <c:v>3.9788000000000002E-3</c:v>
                </c:pt>
                <c:pt idx="412">
                  <c:v>4.0001999999999998E-3</c:v>
                </c:pt>
                <c:pt idx="413">
                  <c:v>4.0223999999999998E-3</c:v>
                </c:pt>
                <c:pt idx="414">
                  <c:v>4.0448000000000003E-3</c:v>
                </c:pt>
                <c:pt idx="415">
                  <c:v>4.0673000000000003E-3</c:v>
                </c:pt>
                <c:pt idx="416">
                  <c:v>4.0899999999999999E-3</c:v>
                </c:pt>
                <c:pt idx="417">
                  <c:v>4.1127999999999998E-3</c:v>
                </c:pt>
                <c:pt idx="418">
                  <c:v>3.7152000000000001E-3</c:v>
                </c:pt>
                <c:pt idx="419">
                  <c:v>3.7309999999999999E-3</c:v>
                </c:pt>
                <c:pt idx="420">
                  <c:v>3.7520000000000001E-3</c:v>
                </c:pt>
                <c:pt idx="421">
                  <c:v>3.7731000000000002E-3</c:v>
                </c:pt>
                <c:pt idx="422">
                  <c:v>3.7942000000000002E-3</c:v>
                </c:pt>
                <c:pt idx="423">
                  <c:v>3.8154999999999999E-3</c:v>
                </c:pt>
                <c:pt idx="424">
                  <c:v>3.8367000000000002E-3</c:v>
                </c:pt>
                <c:pt idx="425">
                  <c:v>3.8581000000000002E-3</c:v>
                </c:pt>
                <c:pt idx="426">
                  <c:v>3.8795000000000001E-3</c:v>
                </c:pt>
                <c:pt idx="427">
                  <c:v>3.901E-3</c:v>
                </c:pt>
                <c:pt idx="428">
                  <c:v>3.9226E-3</c:v>
                </c:pt>
                <c:pt idx="429">
                  <c:v>3.9442000000000001E-3</c:v>
                </c:pt>
                <c:pt idx="430">
                  <c:v>3.9659999999999999E-3</c:v>
                </c:pt>
                <c:pt idx="431">
                  <c:v>3.9877000000000003E-3</c:v>
                </c:pt>
                <c:pt idx="432">
                  <c:v>4.0096000000000003E-3</c:v>
                </c:pt>
                <c:pt idx="433">
                  <c:v>4.0315000000000004E-3</c:v>
                </c:pt>
                <c:pt idx="434">
                  <c:v>4.0534999999999998E-3</c:v>
                </c:pt>
                <c:pt idx="435">
                  <c:v>4.0756000000000004E-3</c:v>
                </c:pt>
                <c:pt idx="436">
                  <c:v>4.0978000000000004E-3</c:v>
                </c:pt>
                <c:pt idx="437">
                  <c:v>4.1200999999999998E-3</c:v>
                </c:pt>
                <c:pt idx="438">
                  <c:v>4.1424000000000001E-3</c:v>
                </c:pt>
                <c:pt idx="439">
                  <c:v>4.1647999999999998E-3</c:v>
                </c:pt>
                <c:pt idx="440">
                  <c:v>4.1872999999999997E-3</c:v>
                </c:pt>
                <c:pt idx="441">
                  <c:v>4.2097999999999997E-3</c:v>
                </c:pt>
                <c:pt idx="442">
                  <c:v>4.2316999999999997E-3</c:v>
                </c:pt>
                <c:pt idx="443">
                  <c:v>4.2522999999999997E-3</c:v>
                </c:pt>
                <c:pt idx="444">
                  <c:v>4.0112999999999998E-3</c:v>
                </c:pt>
                <c:pt idx="445">
                  <c:v>4.0083999999999996E-3</c:v>
                </c:pt>
                <c:pt idx="446">
                  <c:v>4.0279000000000001E-3</c:v>
                </c:pt>
                <c:pt idx="447">
                  <c:v>4.0473999999999996E-3</c:v>
                </c:pt>
                <c:pt idx="448">
                  <c:v>4.0669E-3</c:v>
                </c:pt>
                <c:pt idx="449">
                  <c:v>4.0864999999999999E-3</c:v>
                </c:pt>
                <c:pt idx="450">
                  <c:v>4.1062E-3</c:v>
                </c:pt>
                <c:pt idx="451">
                  <c:v>4.1260000000000003E-3</c:v>
                </c:pt>
                <c:pt idx="452">
                  <c:v>4.1457999999999998E-3</c:v>
                </c:pt>
                <c:pt idx="453">
                  <c:v>4.1656999999999996E-3</c:v>
                </c:pt>
                <c:pt idx="454">
                  <c:v>4.1856000000000003E-3</c:v>
                </c:pt>
                <c:pt idx="455">
                  <c:v>4.2056999999999997E-3</c:v>
                </c:pt>
                <c:pt idx="456">
                  <c:v>4.2258E-3</c:v>
                </c:pt>
                <c:pt idx="457">
                  <c:v>4.2459000000000004E-3</c:v>
                </c:pt>
                <c:pt idx="458">
                  <c:v>4.2662000000000004E-3</c:v>
                </c:pt>
                <c:pt idx="459">
                  <c:v>4.2881000000000004E-3</c:v>
                </c:pt>
                <c:pt idx="460">
                  <c:v>4.3100999999999999E-3</c:v>
                </c:pt>
                <c:pt idx="461">
                  <c:v>4.3322999999999999E-3</c:v>
                </c:pt>
                <c:pt idx="462">
                  <c:v>4.3544999999999999E-3</c:v>
                </c:pt>
                <c:pt idx="463">
                  <c:v>4.3768000000000001E-3</c:v>
                </c:pt>
                <c:pt idx="464">
                  <c:v>4.3993000000000001E-3</c:v>
                </c:pt>
                <c:pt idx="465">
                  <c:v>4.4235999999999998E-3</c:v>
                </c:pt>
                <c:pt idx="466">
                  <c:v>4.4482000000000002E-3</c:v>
                </c:pt>
                <c:pt idx="467">
                  <c:v>4.1178999999999999E-3</c:v>
                </c:pt>
                <c:pt idx="468">
                  <c:v>4.0397999999999996E-3</c:v>
                </c:pt>
                <c:pt idx="469">
                  <c:v>4.0626000000000004E-3</c:v>
                </c:pt>
                <c:pt idx="470">
                  <c:v>4.0854999999999997E-3</c:v>
                </c:pt>
                <c:pt idx="471">
                  <c:v>4.1085999999999996E-3</c:v>
                </c:pt>
                <c:pt idx="472">
                  <c:v>4.1317999999999997E-3</c:v>
                </c:pt>
                <c:pt idx="473">
                  <c:v>4.1551000000000001E-3</c:v>
                </c:pt>
                <c:pt idx="474">
                  <c:v>4.1786000000000002E-3</c:v>
                </c:pt>
                <c:pt idx="475">
                  <c:v>4.2023E-3</c:v>
                </c:pt>
                <c:pt idx="476">
                  <c:v>4.2261E-3</c:v>
                </c:pt>
                <c:pt idx="477">
                  <c:v>4.2500000000000003E-3</c:v>
                </c:pt>
                <c:pt idx="478">
                  <c:v>4.2741999999999997E-3</c:v>
                </c:pt>
                <c:pt idx="479">
                  <c:v>4.2984E-3</c:v>
                </c:pt>
                <c:pt idx="480">
                  <c:v>4.3229000000000002E-3</c:v>
                </c:pt>
                <c:pt idx="481">
                  <c:v>4.3474999999999998E-3</c:v>
                </c:pt>
                <c:pt idx="482">
                  <c:v>4.3724000000000002E-3</c:v>
                </c:pt>
                <c:pt idx="483">
                  <c:v>4.3977E-3</c:v>
                </c:pt>
                <c:pt idx="484">
                  <c:v>4.4231000000000001E-3</c:v>
                </c:pt>
                <c:pt idx="485">
                  <c:v>4.4486999999999999E-3</c:v>
                </c:pt>
                <c:pt idx="486">
                  <c:v>4.4745999999999996E-3</c:v>
                </c:pt>
                <c:pt idx="487">
                  <c:v>4.5009000000000004E-3</c:v>
                </c:pt>
                <c:pt idx="488">
                  <c:v>4.529E-3</c:v>
                </c:pt>
                <c:pt idx="489">
                  <c:v>4.5574999999999999E-3</c:v>
                </c:pt>
                <c:pt idx="490">
                  <c:v>4.5862000000000003E-3</c:v>
                </c:pt>
                <c:pt idx="491">
                  <c:v>4.6151999999999999E-3</c:v>
                </c:pt>
                <c:pt idx="492">
                  <c:v>4.2862000000000004E-3</c:v>
                </c:pt>
                <c:pt idx="493">
                  <c:v>4.3137000000000002E-3</c:v>
                </c:pt>
                <c:pt idx="494">
                  <c:v>4.3416000000000001E-3</c:v>
                </c:pt>
                <c:pt idx="495">
                  <c:v>4.3698000000000001E-3</c:v>
                </c:pt>
                <c:pt idx="496">
                  <c:v>4.3984000000000002E-3</c:v>
                </c:pt>
                <c:pt idx="497">
                  <c:v>4.4273999999999997E-3</c:v>
                </c:pt>
                <c:pt idx="498">
                  <c:v>4.4567000000000001E-3</c:v>
                </c:pt>
                <c:pt idx="499">
                  <c:v>4.4863000000000004E-3</c:v>
                </c:pt>
                <c:pt idx="500">
                  <c:v>4.5163E-3</c:v>
                </c:pt>
                <c:pt idx="501">
                  <c:v>4.5465999999999996E-3</c:v>
                </c:pt>
                <c:pt idx="502">
                  <c:v>4.5773000000000003E-3</c:v>
                </c:pt>
                <c:pt idx="503">
                  <c:v>4.6083000000000001E-3</c:v>
                </c:pt>
                <c:pt idx="504">
                  <c:v>4.6397000000000001E-3</c:v>
                </c:pt>
                <c:pt idx="505">
                  <c:v>4.6715000000000003E-3</c:v>
                </c:pt>
                <c:pt idx="506">
                  <c:v>4.7035000000000002E-3</c:v>
                </c:pt>
                <c:pt idx="507">
                  <c:v>4.7359000000000004E-3</c:v>
                </c:pt>
                <c:pt idx="508">
                  <c:v>4.7685999999999996E-3</c:v>
                </c:pt>
                <c:pt idx="509">
                  <c:v>4.8015000000000002E-3</c:v>
                </c:pt>
                <c:pt idx="510">
                  <c:v>4.5056999999999996E-3</c:v>
                </c:pt>
                <c:pt idx="511">
                  <c:v>4.4288000000000001E-3</c:v>
                </c:pt>
                <c:pt idx="512">
                  <c:v>4.4600000000000004E-3</c:v>
                </c:pt>
                <c:pt idx="513">
                  <c:v>4.4914000000000004E-3</c:v>
                </c:pt>
                <c:pt idx="514">
                  <c:v>4.5231000000000004E-3</c:v>
                </c:pt>
                <c:pt idx="515">
                  <c:v>4.5548999999999997E-3</c:v>
                </c:pt>
                <c:pt idx="516">
                  <c:v>4.5869999999999999E-3</c:v>
                </c:pt>
                <c:pt idx="517">
                  <c:v>4.6192999999999998E-3</c:v>
                </c:pt>
                <c:pt idx="518">
                  <c:v>4.6516999999999999E-3</c:v>
                </c:pt>
                <c:pt idx="519">
                  <c:v>4.6842999999999997E-3</c:v>
                </c:pt>
                <c:pt idx="520">
                  <c:v>4.7171000000000001E-3</c:v>
                </c:pt>
                <c:pt idx="521">
                  <c:v>4.7499999999999999E-3</c:v>
                </c:pt>
                <c:pt idx="522">
                  <c:v>4.7831000000000002E-3</c:v>
                </c:pt>
                <c:pt idx="523">
                  <c:v>4.8162999999999999E-3</c:v>
                </c:pt>
                <c:pt idx="524">
                  <c:v>4.8497000000000002E-3</c:v>
                </c:pt>
                <c:pt idx="525">
                  <c:v>4.8831999999999999E-3</c:v>
                </c:pt>
                <c:pt idx="526">
                  <c:v>4.9169000000000001E-3</c:v>
                </c:pt>
                <c:pt idx="527">
                  <c:v>4.9506999999999997E-3</c:v>
                </c:pt>
                <c:pt idx="528">
                  <c:v>4.9845999999999996E-3</c:v>
                </c:pt>
                <c:pt idx="529">
                  <c:v>4.6487999999999998E-3</c:v>
                </c:pt>
                <c:pt idx="530">
                  <c:v>4.6807999999999997E-3</c:v>
                </c:pt>
                <c:pt idx="531">
                  <c:v>4.7130000000000002E-3</c:v>
                </c:pt>
                <c:pt idx="532">
                  <c:v>4.7453E-3</c:v>
                </c:pt>
                <c:pt idx="533">
                  <c:v>4.7777999999999996E-3</c:v>
                </c:pt>
                <c:pt idx="534">
                  <c:v>4.8104000000000003E-3</c:v>
                </c:pt>
                <c:pt idx="535">
                  <c:v>4.8431000000000004E-3</c:v>
                </c:pt>
                <c:pt idx="536">
                  <c:v>4.8760000000000001E-3</c:v>
                </c:pt>
                <c:pt idx="537">
                  <c:v>4.9090000000000002E-3</c:v>
                </c:pt>
                <c:pt idx="538">
                  <c:v>4.9420999999999996E-3</c:v>
                </c:pt>
                <c:pt idx="539">
                  <c:v>4.9753999999999996E-3</c:v>
                </c:pt>
                <c:pt idx="540">
                  <c:v>5.0087999999999999E-3</c:v>
                </c:pt>
                <c:pt idx="541">
                  <c:v>5.0423000000000004E-3</c:v>
                </c:pt>
                <c:pt idx="542">
                  <c:v>5.0759999999999998E-3</c:v>
                </c:pt>
                <c:pt idx="543">
                  <c:v>5.1098000000000003E-3</c:v>
                </c:pt>
                <c:pt idx="544">
                  <c:v>5.1437999999999996E-3</c:v>
                </c:pt>
                <c:pt idx="545">
                  <c:v>5.1777999999999998E-3</c:v>
                </c:pt>
                <c:pt idx="546">
                  <c:v>4.7402E-3</c:v>
                </c:pt>
                <c:pt idx="547">
                  <c:v>4.7692999999999998E-3</c:v>
                </c:pt>
                <c:pt idx="548">
                  <c:v>4.8012000000000003E-3</c:v>
                </c:pt>
                <c:pt idx="549">
                  <c:v>4.8332999999999996E-3</c:v>
                </c:pt>
                <c:pt idx="550">
                  <c:v>4.8655E-3</c:v>
                </c:pt>
                <c:pt idx="551">
                  <c:v>4.8979000000000002E-3</c:v>
                </c:pt>
                <c:pt idx="552">
                  <c:v>4.9303000000000003E-3</c:v>
                </c:pt>
                <c:pt idx="553">
                  <c:v>4.9630000000000004E-3</c:v>
                </c:pt>
                <c:pt idx="554">
                  <c:v>4.9956999999999996E-3</c:v>
                </c:pt>
                <c:pt idx="555">
                  <c:v>5.0286000000000003E-3</c:v>
                </c:pt>
                <c:pt idx="556">
                  <c:v>5.0616999999999997E-3</c:v>
                </c:pt>
                <c:pt idx="557">
                  <c:v>5.0948E-3</c:v>
                </c:pt>
                <c:pt idx="558">
                  <c:v>5.1282000000000003E-3</c:v>
                </c:pt>
                <c:pt idx="559">
                  <c:v>5.1615999999999997E-3</c:v>
                </c:pt>
                <c:pt idx="560">
                  <c:v>5.1951999999999996E-3</c:v>
                </c:pt>
                <c:pt idx="561">
                  <c:v>5.2288999999999999E-3</c:v>
                </c:pt>
                <c:pt idx="562">
                  <c:v>5.2627999999999998E-3</c:v>
                </c:pt>
                <c:pt idx="563">
                  <c:v>5.2967999999999999E-3</c:v>
                </c:pt>
                <c:pt idx="564">
                  <c:v>5.3309000000000004E-3</c:v>
                </c:pt>
                <c:pt idx="565">
                  <c:v>4.9922999999999999E-3</c:v>
                </c:pt>
                <c:pt idx="566">
                  <c:v>4.9175E-3</c:v>
                </c:pt>
                <c:pt idx="567">
                  <c:v>4.9493000000000002E-3</c:v>
                </c:pt>
                <c:pt idx="568">
                  <c:v>4.9808999999999999E-3</c:v>
                </c:pt>
                <c:pt idx="569">
                  <c:v>5.0127000000000001E-3</c:v>
                </c:pt>
                <c:pt idx="570">
                  <c:v>5.0445999999999998E-3</c:v>
                </c:pt>
                <c:pt idx="571">
                  <c:v>5.0765999999999997E-3</c:v>
                </c:pt>
                <c:pt idx="572">
                  <c:v>5.1088000000000001E-3</c:v>
                </c:pt>
                <c:pt idx="573">
                  <c:v>5.1411E-3</c:v>
                </c:pt>
                <c:pt idx="574">
                  <c:v>5.1735000000000001E-3</c:v>
                </c:pt>
                <c:pt idx="575">
                  <c:v>5.2061E-3</c:v>
                </c:pt>
                <c:pt idx="576">
                  <c:v>5.2388000000000001E-3</c:v>
                </c:pt>
                <c:pt idx="577">
                  <c:v>5.2716000000000004E-3</c:v>
                </c:pt>
                <c:pt idx="578">
                  <c:v>5.3045000000000002E-3</c:v>
                </c:pt>
                <c:pt idx="579">
                  <c:v>5.3375999999999996E-3</c:v>
                </c:pt>
                <c:pt idx="580">
                  <c:v>5.3708999999999996E-3</c:v>
                </c:pt>
                <c:pt idx="581">
                  <c:v>5.4041999999999996E-3</c:v>
                </c:pt>
                <c:pt idx="582">
                  <c:v>5.4377000000000002E-3</c:v>
                </c:pt>
                <c:pt idx="583">
                  <c:v>5.4713000000000001E-3</c:v>
                </c:pt>
                <c:pt idx="584">
                  <c:v>5.5050999999999998E-3</c:v>
                </c:pt>
                <c:pt idx="585">
                  <c:v>5.5389000000000002E-3</c:v>
                </c:pt>
                <c:pt idx="586">
                  <c:v>5.5729000000000004E-3</c:v>
                </c:pt>
                <c:pt idx="587">
                  <c:v>5.1149999999999998E-3</c:v>
                </c:pt>
                <c:pt idx="588">
                  <c:v>5.1443000000000001E-3</c:v>
                </c:pt>
                <c:pt idx="589">
                  <c:v>5.1761999999999997E-3</c:v>
                </c:pt>
                <c:pt idx="590">
                  <c:v>5.2081999999999996E-3</c:v>
                </c:pt>
                <c:pt idx="591">
                  <c:v>5.2404000000000001E-3</c:v>
                </c:pt>
                <c:pt idx="592">
                  <c:v>5.2727E-3</c:v>
                </c:pt>
                <c:pt idx="593">
                  <c:v>5.3052000000000004E-3</c:v>
                </c:pt>
                <c:pt idx="594">
                  <c:v>5.3376999999999999E-3</c:v>
                </c:pt>
                <c:pt idx="595">
                  <c:v>5.3705000000000003E-3</c:v>
                </c:pt>
                <c:pt idx="596">
                  <c:v>5.4032999999999998E-3</c:v>
                </c:pt>
                <c:pt idx="597">
                  <c:v>5.4362000000000004E-3</c:v>
                </c:pt>
                <c:pt idx="598">
                  <c:v>5.4691000000000002E-3</c:v>
                </c:pt>
                <c:pt idx="599">
                  <c:v>5.5017E-3</c:v>
                </c:pt>
                <c:pt idx="600">
                  <c:v>5.5320999999999999E-3</c:v>
                </c:pt>
                <c:pt idx="601">
                  <c:v>5.5624000000000003E-3</c:v>
                </c:pt>
                <c:pt idx="602">
                  <c:v>5.5926999999999999E-3</c:v>
                </c:pt>
                <c:pt idx="603">
                  <c:v>5.6230999999999998E-3</c:v>
                </c:pt>
                <c:pt idx="604">
                  <c:v>5.6535999999999999E-3</c:v>
                </c:pt>
                <c:pt idx="605">
                  <c:v>5.6842000000000004E-3</c:v>
                </c:pt>
                <c:pt idx="606">
                  <c:v>5.7149000000000002E-3</c:v>
                </c:pt>
                <c:pt idx="607">
                  <c:v>5.7457000000000003E-3</c:v>
                </c:pt>
                <c:pt idx="608">
                  <c:v>5.5515E-3</c:v>
                </c:pt>
                <c:pt idx="609">
                  <c:v>5.5675000000000004E-3</c:v>
                </c:pt>
                <c:pt idx="610">
                  <c:v>5.5973999999999998E-3</c:v>
                </c:pt>
                <c:pt idx="611">
                  <c:v>5.6274000000000003E-3</c:v>
                </c:pt>
                <c:pt idx="612">
                  <c:v>5.6575000000000002E-3</c:v>
                </c:pt>
                <c:pt idx="613">
                  <c:v>5.6877000000000004E-3</c:v>
                </c:pt>
                <c:pt idx="614">
                  <c:v>5.7175000000000004E-3</c:v>
                </c:pt>
                <c:pt idx="615">
                  <c:v>5.7473999999999997E-3</c:v>
                </c:pt>
                <c:pt idx="616">
                  <c:v>5.7771000000000003E-3</c:v>
                </c:pt>
                <c:pt idx="617">
                  <c:v>5.8060999999999998E-3</c:v>
                </c:pt>
                <c:pt idx="618">
                  <c:v>5.8351000000000002E-3</c:v>
                </c:pt>
                <c:pt idx="619">
                  <c:v>5.8643000000000002E-3</c:v>
                </c:pt>
                <c:pt idx="620">
                  <c:v>5.8935000000000003E-3</c:v>
                </c:pt>
                <c:pt idx="621">
                  <c:v>5.9229E-3</c:v>
                </c:pt>
                <c:pt idx="622">
                  <c:v>5.9522000000000004E-3</c:v>
                </c:pt>
                <c:pt idx="623">
                  <c:v>5.9817000000000004E-3</c:v>
                </c:pt>
                <c:pt idx="624">
                  <c:v>5.5919000000000003E-3</c:v>
                </c:pt>
                <c:pt idx="625">
                  <c:v>5.5262999999999996E-3</c:v>
                </c:pt>
                <c:pt idx="626">
                  <c:v>5.5531E-3</c:v>
                </c:pt>
                <c:pt idx="627">
                  <c:v>5.5799999999999999E-3</c:v>
                </c:pt>
                <c:pt idx="628">
                  <c:v>5.607E-3</c:v>
                </c:pt>
                <c:pt idx="629">
                  <c:v>5.6341000000000004E-3</c:v>
                </c:pt>
                <c:pt idx="630">
                  <c:v>5.6611999999999999E-3</c:v>
                </c:pt>
                <c:pt idx="631">
                  <c:v>5.6883999999999997E-3</c:v>
                </c:pt>
                <c:pt idx="632">
                  <c:v>5.7156999999999998E-3</c:v>
                </c:pt>
                <c:pt idx="633">
                  <c:v>5.7429999999999998E-3</c:v>
                </c:pt>
                <c:pt idx="634">
                  <c:v>5.7704000000000002E-3</c:v>
                </c:pt>
                <c:pt idx="635">
                  <c:v>5.7980000000000002E-3</c:v>
                </c:pt>
                <c:pt idx="636">
                  <c:v>5.8254999999999999E-3</c:v>
                </c:pt>
                <c:pt idx="637">
                  <c:v>5.8532000000000002E-3</c:v>
                </c:pt>
                <c:pt idx="638">
                  <c:v>5.8808999999999997E-3</c:v>
                </c:pt>
                <c:pt idx="639">
                  <c:v>5.9087000000000002E-3</c:v>
                </c:pt>
                <c:pt idx="640">
                  <c:v>5.9366000000000002E-3</c:v>
                </c:pt>
                <c:pt idx="641">
                  <c:v>5.9645000000000002E-3</c:v>
                </c:pt>
                <c:pt idx="642">
                  <c:v>5.9925000000000004E-3</c:v>
                </c:pt>
                <c:pt idx="643">
                  <c:v>6.0206000000000001E-3</c:v>
                </c:pt>
                <c:pt idx="644">
                  <c:v>6.0486999999999997E-3</c:v>
                </c:pt>
                <c:pt idx="645">
                  <c:v>6.0768999999999997E-3</c:v>
                </c:pt>
                <c:pt idx="646">
                  <c:v>6.1051999999999999E-3</c:v>
                </c:pt>
                <c:pt idx="647">
                  <c:v>6.1336000000000003E-3</c:v>
                </c:pt>
                <c:pt idx="648">
                  <c:v>5.8008000000000001E-3</c:v>
                </c:pt>
                <c:pt idx="649">
                  <c:v>5.7888000000000002E-3</c:v>
                </c:pt>
                <c:pt idx="650">
                  <c:v>5.8158000000000003E-3</c:v>
                </c:pt>
                <c:pt idx="651">
                  <c:v>5.8427000000000002E-3</c:v>
                </c:pt>
                <c:pt idx="652">
                  <c:v>5.8697999999999997E-3</c:v>
                </c:pt>
                <c:pt idx="653">
                  <c:v>5.8969000000000001E-3</c:v>
                </c:pt>
                <c:pt idx="654">
                  <c:v>5.9240999999999999E-3</c:v>
                </c:pt>
                <c:pt idx="655">
                  <c:v>5.9512999999999996E-3</c:v>
                </c:pt>
                <c:pt idx="656">
                  <c:v>5.9785999999999997E-3</c:v>
                </c:pt>
                <c:pt idx="657">
                  <c:v>6.0060000000000001E-3</c:v>
                </c:pt>
                <c:pt idx="658">
                  <c:v>6.0334999999999998E-3</c:v>
                </c:pt>
                <c:pt idx="659">
                  <c:v>6.0610000000000004E-3</c:v>
                </c:pt>
                <c:pt idx="660">
                  <c:v>6.0885999999999996E-3</c:v>
                </c:pt>
                <c:pt idx="661">
                  <c:v>6.1162999999999999E-3</c:v>
                </c:pt>
                <c:pt idx="662">
                  <c:v>6.1440000000000002E-3</c:v>
                </c:pt>
                <c:pt idx="663">
                  <c:v>6.1717999999999999E-3</c:v>
                </c:pt>
                <c:pt idx="664">
                  <c:v>6.1996999999999998E-3</c:v>
                </c:pt>
                <c:pt idx="665">
                  <c:v>6.2275999999999998E-3</c:v>
                </c:pt>
                <c:pt idx="666">
                  <c:v>6.2544999999999996E-3</c:v>
                </c:pt>
                <c:pt idx="667">
                  <c:v>6.2811000000000004E-3</c:v>
                </c:pt>
                <c:pt idx="668">
                  <c:v>6.3077000000000003E-3</c:v>
                </c:pt>
                <c:pt idx="669">
                  <c:v>6.3343999999999996E-3</c:v>
                </c:pt>
                <c:pt idx="670">
                  <c:v>6.3612E-3</c:v>
                </c:pt>
                <c:pt idx="671">
                  <c:v>6.3879999999999996E-3</c:v>
                </c:pt>
                <c:pt idx="672">
                  <c:v>6.4149000000000003E-3</c:v>
                </c:pt>
                <c:pt idx="673">
                  <c:v>5.9156E-3</c:v>
                </c:pt>
                <c:pt idx="674">
                  <c:v>5.9344000000000003E-3</c:v>
                </c:pt>
                <c:pt idx="675">
                  <c:v>5.9598000000000003E-3</c:v>
                </c:pt>
                <c:pt idx="676">
                  <c:v>5.9852000000000004E-3</c:v>
                </c:pt>
                <c:pt idx="677">
                  <c:v>6.0106999999999999E-3</c:v>
                </c:pt>
                <c:pt idx="678">
                  <c:v>6.0362000000000002E-3</c:v>
                </c:pt>
                <c:pt idx="679">
                  <c:v>6.0618E-3</c:v>
                </c:pt>
                <c:pt idx="680">
                  <c:v>6.0873999999999998E-3</c:v>
                </c:pt>
                <c:pt idx="681">
                  <c:v>6.1132000000000001E-3</c:v>
                </c:pt>
                <c:pt idx="682">
                  <c:v>6.1389000000000001E-3</c:v>
                </c:pt>
                <c:pt idx="683">
                  <c:v>6.1647999999999998E-3</c:v>
                </c:pt>
                <c:pt idx="684">
                  <c:v>6.1907000000000004E-3</c:v>
                </c:pt>
                <c:pt idx="685">
                  <c:v>6.2167000000000004E-3</c:v>
                </c:pt>
                <c:pt idx="686">
                  <c:v>6.2427000000000003E-3</c:v>
                </c:pt>
                <c:pt idx="687">
                  <c:v>6.2687999999999997E-3</c:v>
                </c:pt>
                <c:pt idx="688">
                  <c:v>6.2954999999999999E-3</c:v>
                </c:pt>
                <c:pt idx="689">
                  <c:v>6.3222E-3</c:v>
                </c:pt>
                <c:pt idx="690">
                  <c:v>6.3489999999999996E-3</c:v>
                </c:pt>
                <c:pt idx="691">
                  <c:v>6.3759000000000003E-3</c:v>
                </c:pt>
                <c:pt idx="692">
                  <c:v>6.4028000000000002E-3</c:v>
                </c:pt>
                <c:pt idx="693">
                  <c:v>6.4298000000000003E-3</c:v>
                </c:pt>
                <c:pt idx="694">
                  <c:v>6.4568999999999998E-3</c:v>
                </c:pt>
                <c:pt idx="695">
                  <c:v>6.4840999999999996E-3</c:v>
                </c:pt>
                <c:pt idx="696">
                  <c:v>6.5112E-3</c:v>
                </c:pt>
                <c:pt idx="697">
                  <c:v>6.5385E-3</c:v>
                </c:pt>
                <c:pt idx="698">
                  <c:v>6.5658000000000001E-3</c:v>
                </c:pt>
                <c:pt idx="699">
                  <c:v>6.5931999999999996E-3</c:v>
                </c:pt>
                <c:pt idx="700">
                  <c:v>6.1761999999999997E-3</c:v>
                </c:pt>
                <c:pt idx="701">
                  <c:v>6.2021000000000003E-3</c:v>
                </c:pt>
                <c:pt idx="702">
                  <c:v>6.2281000000000003E-3</c:v>
                </c:pt>
                <c:pt idx="703">
                  <c:v>6.2541000000000003E-3</c:v>
                </c:pt>
                <c:pt idx="704">
                  <c:v>6.2801999999999997E-3</c:v>
                </c:pt>
                <c:pt idx="705">
                  <c:v>6.3064000000000002E-3</c:v>
                </c:pt>
                <c:pt idx="706">
                  <c:v>6.3325999999999999E-3</c:v>
                </c:pt>
                <c:pt idx="707">
                  <c:v>6.3588999999999998E-3</c:v>
                </c:pt>
                <c:pt idx="708">
                  <c:v>6.3853E-3</c:v>
                </c:pt>
                <c:pt idx="709">
                  <c:v>6.4117000000000002E-3</c:v>
                </c:pt>
                <c:pt idx="710">
                  <c:v>6.4381999999999998E-3</c:v>
                </c:pt>
                <c:pt idx="711">
                  <c:v>6.4647999999999997E-3</c:v>
                </c:pt>
                <c:pt idx="712">
                  <c:v>6.4914999999999999E-3</c:v>
                </c:pt>
                <c:pt idx="713">
                  <c:v>6.5182E-3</c:v>
                </c:pt>
                <c:pt idx="714">
                  <c:v>6.5449999999999996E-3</c:v>
                </c:pt>
                <c:pt idx="715">
                  <c:v>6.5718E-3</c:v>
                </c:pt>
                <c:pt idx="716">
                  <c:v>6.5988000000000002E-3</c:v>
                </c:pt>
                <c:pt idx="717">
                  <c:v>6.6258000000000003E-3</c:v>
                </c:pt>
                <c:pt idx="718">
                  <c:v>6.6528000000000004E-3</c:v>
                </c:pt>
                <c:pt idx="719">
                  <c:v>6.6800000000000002E-3</c:v>
                </c:pt>
                <c:pt idx="720">
                  <c:v>6.7070000000000003E-3</c:v>
                </c:pt>
                <c:pt idx="721">
                  <c:v>6.7342000000000001E-3</c:v>
                </c:pt>
                <c:pt idx="722">
                  <c:v>6.7613999999999999E-3</c:v>
                </c:pt>
                <c:pt idx="723">
                  <c:v>6.7886999999999999E-3</c:v>
                </c:pt>
                <c:pt idx="724">
                  <c:v>6.816E-3</c:v>
                </c:pt>
                <c:pt idx="725">
                  <c:v>6.8434000000000004E-3</c:v>
                </c:pt>
                <c:pt idx="726">
                  <c:v>6.8709000000000001E-3</c:v>
                </c:pt>
                <c:pt idx="727">
                  <c:v>6.3822999999999996E-3</c:v>
                </c:pt>
                <c:pt idx="728">
                  <c:v>6.4072E-3</c:v>
                </c:pt>
                <c:pt idx="729">
                  <c:v>6.4327999999999998E-3</c:v>
                </c:pt>
                <c:pt idx="730">
                  <c:v>6.4584000000000004E-3</c:v>
                </c:pt>
                <c:pt idx="731">
                  <c:v>6.4840999999999996E-3</c:v>
                </c:pt>
                <c:pt idx="732">
                  <c:v>6.5097999999999996E-3</c:v>
                </c:pt>
                <c:pt idx="733">
                  <c:v>6.5355999999999999E-3</c:v>
                </c:pt>
                <c:pt idx="734">
                  <c:v>6.5614999999999996E-3</c:v>
                </c:pt>
                <c:pt idx="735">
                  <c:v>6.5874000000000002E-3</c:v>
                </c:pt>
                <c:pt idx="736">
                  <c:v>6.6134000000000002E-3</c:v>
                </c:pt>
                <c:pt idx="737">
                  <c:v>6.6394999999999996E-3</c:v>
                </c:pt>
                <c:pt idx="738">
                  <c:v>6.6655999999999998E-3</c:v>
                </c:pt>
                <c:pt idx="739">
                  <c:v>6.6918000000000004E-3</c:v>
                </c:pt>
                <c:pt idx="740">
                  <c:v>6.718E-3</c:v>
                </c:pt>
                <c:pt idx="741">
                  <c:v>6.7442999999999999E-3</c:v>
                </c:pt>
                <c:pt idx="742">
                  <c:v>6.7705999999999999E-3</c:v>
                </c:pt>
                <c:pt idx="743">
                  <c:v>6.7968000000000004E-3</c:v>
                </c:pt>
                <c:pt idx="744">
                  <c:v>6.8227000000000001E-3</c:v>
                </c:pt>
                <c:pt idx="745">
                  <c:v>6.8487000000000001E-3</c:v>
                </c:pt>
                <c:pt idx="746">
                  <c:v>6.8748000000000004E-3</c:v>
                </c:pt>
                <c:pt idx="747">
                  <c:v>6.9008000000000003E-3</c:v>
                </c:pt>
                <c:pt idx="748">
                  <c:v>6.927E-3</c:v>
                </c:pt>
                <c:pt idx="749">
                  <c:v>6.9531000000000003E-3</c:v>
                </c:pt>
                <c:pt idx="750">
                  <c:v>6.9794000000000002E-3</c:v>
                </c:pt>
                <c:pt idx="751">
                  <c:v>7.0055999999999998E-3</c:v>
                </c:pt>
                <c:pt idx="752">
                  <c:v>7.0318999999999998E-3</c:v>
                </c:pt>
                <c:pt idx="753">
                  <c:v>6.5205999999999997E-3</c:v>
                </c:pt>
                <c:pt idx="754">
                  <c:v>6.5287000000000001E-3</c:v>
                </c:pt>
                <c:pt idx="755">
                  <c:v>6.5537E-3</c:v>
                </c:pt>
                <c:pt idx="756">
                  <c:v>6.5786999999999998E-3</c:v>
                </c:pt>
                <c:pt idx="757">
                  <c:v>6.6037999999999999E-3</c:v>
                </c:pt>
                <c:pt idx="758">
                  <c:v>6.6290000000000003E-3</c:v>
                </c:pt>
                <c:pt idx="759">
                  <c:v>6.6540999999999996E-3</c:v>
                </c:pt>
                <c:pt idx="760">
                  <c:v>6.6793E-3</c:v>
                </c:pt>
                <c:pt idx="761">
                  <c:v>6.7045999999999998E-3</c:v>
                </c:pt>
                <c:pt idx="762">
                  <c:v>6.7298999999999996E-3</c:v>
                </c:pt>
                <c:pt idx="763">
                  <c:v>6.7552999999999997E-3</c:v>
                </c:pt>
                <c:pt idx="764">
                  <c:v>6.7806999999999997E-3</c:v>
                </c:pt>
                <c:pt idx="765">
                  <c:v>6.8060999999999998E-3</c:v>
                </c:pt>
                <c:pt idx="766">
                  <c:v>6.8316000000000002E-3</c:v>
                </c:pt>
                <c:pt idx="767">
                  <c:v>6.8570999999999997E-3</c:v>
                </c:pt>
                <c:pt idx="768">
                  <c:v>6.8827000000000003E-3</c:v>
                </c:pt>
                <c:pt idx="769">
                  <c:v>6.9083E-3</c:v>
                </c:pt>
                <c:pt idx="770">
                  <c:v>6.9338999999999998E-3</c:v>
                </c:pt>
                <c:pt idx="771">
                  <c:v>6.9595999999999998E-3</c:v>
                </c:pt>
                <c:pt idx="772">
                  <c:v>6.9852999999999998E-3</c:v>
                </c:pt>
                <c:pt idx="773">
                  <c:v>7.0111000000000001E-3</c:v>
                </c:pt>
                <c:pt idx="774">
                  <c:v>7.0368999999999996E-3</c:v>
                </c:pt>
                <c:pt idx="775">
                  <c:v>7.0626999999999999E-3</c:v>
                </c:pt>
                <c:pt idx="776">
                  <c:v>7.0885999999999996E-3</c:v>
                </c:pt>
                <c:pt idx="777">
                  <c:v>7.1145000000000002E-3</c:v>
                </c:pt>
                <c:pt idx="778">
                  <c:v>7.1403999999999999E-3</c:v>
                </c:pt>
                <c:pt idx="779">
                  <c:v>7.1663999999999999E-3</c:v>
                </c:pt>
                <c:pt idx="780">
                  <c:v>7.1923999999999998E-3</c:v>
                </c:pt>
                <c:pt idx="781">
                  <c:v>7.2183999999999998E-3</c:v>
                </c:pt>
                <c:pt idx="782">
                  <c:v>7.2445000000000001E-3</c:v>
                </c:pt>
                <c:pt idx="783">
                  <c:v>7.2706999999999997E-3</c:v>
                </c:pt>
                <c:pt idx="784">
                  <c:v>7.2968E-3</c:v>
                </c:pt>
                <c:pt idx="785">
                  <c:v>7.3229999999999996E-3</c:v>
                </c:pt>
                <c:pt idx="786">
                  <c:v>7.2398000000000002E-3</c:v>
                </c:pt>
                <c:pt idx="787">
                  <c:v>7.2332999999999998E-3</c:v>
                </c:pt>
                <c:pt idx="788">
                  <c:v>7.2591000000000001E-3</c:v>
                </c:pt>
                <c:pt idx="789">
                  <c:v>7.2849000000000004E-3</c:v>
                </c:pt>
                <c:pt idx="790">
                  <c:v>7.3108000000000001E-3</c:v>
                </c:pt>
                <c:pt idx="791">
                  <c:v>7.3366999999999998E-3</c:v>
                </c:pt>
                <c:pt idx="792">
                  <c:v>7.3626999999999998E-3</c:v>
                </c:pt>
                <c:pt idx="793">
                  <c:v>7.3886999999999998E-3</c:v>
                </c:pt>
                <c:pt idx="794">
                  <c:v>7.4146999999999998E-3</c:v>
                </c:pt>
                <c:pt idx="795">
                  <c:v>7.4408E-3</c:v>
                </c:pt>
                <c:pt idx="796">
                  <c:v>7.4669000000000003E-3</c:v>
                </c:pt>
                <c:pt idx="797">
                  <c:v>7.4929999999999997E-3</c:v>
                </c:pt>
                <c:pt idx="798">
                  <c:v>7.5192000000000002E-3</c:v>
                </c:pt>
                <c:pt idx="799">
                  <c:v>6.9902999999999996E-3</c:v>
                </c:pt>
                <c:pt idx="800">
                  <c:v>7.0127999999999996E-3</c:v>
                </c:pt>
                <c:pt idx="801">
                  <c:v>7.0375999999999998E-3</c:v>
                </c:pt>
                <c:pt idx="802">
                  <c:v>7.0625000000000002E-3</c:v>
                </c:pt>
                <c:pt idx="803">
                  <c:v>7.0873999999999998E-3</c:v>
                </c:pt>
                <c:pt idx="804">
                  <c:v>7.1123000000000002E-3</c:v>
                </c:pt>
                <c:pt idx="805">
                  <c:v>7.1373000000000001E-3</c:v>
                </c:pt>
                <c:pt idx="806">
                  <c:v>7.1622999999999999E-3</c:v>
                </c:pt>
                <c:pt idx="807">
                  <c:v>7.1874E-3</c:v>
                </c:pt>
                <c:pt idx="808">
                  <c:v>7.2125000000000002E-3</c:v>
                </c:pt>
                <c:pt idx="809">
                  <c:v>7.2376000000000003E-3</c:v>
                </c:pt>
                <c:pt idx="810">
                  <c:v>7.2627999999999998E-3</c:v>
                </c:pt>
                <c:pt idx="811">
                  <c:v>7.2880000000000002E-3</c:v>
                </c:pt>
                <c:pt idx="812">
                  <c:v>7.3131999999999997E-3</c:v>
                </c:pt>
                <c:pt idx="813">
                  <c:v>7.3385000000000004E-3</c:v>
                </c:pt>
                <c:pt idx="814">
                  <c:v>7.3638000000000002E-3</c:v>
                </c:pt>
                <c:pt idx="815">
                  <c:v>7.3892000000000003E-3</c:v>
                </c:pt>
                <c:pt idx="816">
                  <c:v>7.4146000000000004E-3</c:v>
                </c:pt>
                <c:pt idx="817">
                  <c:v>7.4400000000000004E-3</c:v>
                </c:pt>
                <c:pt idx="818">
                  <c:v>7.4654999999999999E-3</c:v>
                </c:pt>
                <c:pt idx="819">
                  <c:v>7.4910000000000003E-3</c:v>
                </c:pt>
                <c:pt idx="820">
                  <c:v>7.5164999999999997E-3</c:v>
                </c:pt>
                <c:pt idx="821">
                  <c:v>7.5421000000000004E-3</c:v>
                </c:pt>
                <c:pt idx="822">
                  <c:v>7.5677000000000001E-3</c:v>
                </c:pt>
                <c:pt idx="823">
                  <c:v>7.5932999999999999E-3</c:v>
                </c:pt>
                <c:pt idx="824">
                  <c:v>7.6191000000000002E-3</c:v>
                </c:pt>
                <c:pt idx="825">
                  <c:v>7.6451000000000002E-3</c:v>
                </c:pt>
                <c:pt idx="826">
                  <c:v>7.6711000000000001E-3</c:v>
                </c:pt>
                <c:pt idx="827">
                  <c:v>7.6972000000000004E-3</c:v>
                </c:pt>
                <c:pt idx="828">
                  <c:v>7.7232999999999998E-3</c:v>
                </c:pt>
                <c:pt idx="829">
                  <c:v>7.7492999999999998E-3</c:v>
                </c:pt>
                <c:pt idx="830">
                  <c:v>7.7755000000000003E-3</c:v>
                </c:pt>
                <c:pt idx="831">
                  <c:v>7.8015999999999997E-3</c:v>
                </c:pt>
                <c:pt idx="832">
                  <c:v>7.2443999999999998E-3</c:v>
                </c:pt>
                <c:pt idx="833">
                  <c:v>7.2690999999999997E-3</c:v>
                </c:pt>
                <c:pt idx="834">
                  <c:v>7.2940000000000001E-3</c:v>
                </c:pt>
                <c:pt idx="835">
                  <c:v>7.3188999999999997E-3</c:v>
                </c:pt>
                <c:pt idx="836">
                  <c:v>7.3439000000000004E-3</c:v>
                </c:pt>
                <c:pt idx="837">
                  <c:v>7.3689000000000003E-3</c:v>
                </c:pt>
                <c:pt idx="838">
                  <c:v>7.3939000000000001E-3</c:v>
                </c:pt>
                <c:pt idx="839">
                  <c:v>7.4190000000000002E-3</c:v>
                </c:pt>
                <c:pt idx="840">
                  <c:v>7.4441000000000004E-3</c:v>
                </c:pt>
                <c:pt idx="841">
                  <c:v>7.4691999999999996E-3</c:v>
                </c:pt>
                <c:pt idx="842">
                  <c:v>7.4944E-3</c:v>
                </c:pt>
                <c:pt idx="843">
                  <c:v>7.5196000000000004E-3</c:v>
                </c:pt>
                <c:pt idx="844">
                  <c:v>7.5449000000000002E-3</c:v>
                </c:pt>
                <c:pt idx="845">
                  <c:v>7.5702E-3</c:v>
                </c:pt>
                <c:pt idx="846">
                  <c:v>7.5954999999999998E-3</c:v>
                </c:pt>
                <c:pt idx="847">
                  <c:v>7.6208999999999999E-3</c:v>
                </c:pt>
                <c:pt idx="848">
                  <c:v>7.6463E-3</c:v>
                </c:pt>
                <c:pt idx="849">
                  <c:v>7.6717E-3</c:v>
                </c:pt>
                <c:pt idx="850">
                  <c:v>7.6972000000000004E-3</c:v>
                </c:pt>
                <c:pt idx="851">
                  <c:v>7.7226999999999999E-3</c:v>
                </c:pt>
                <c:pt idx="852">
                  <c:v>7.7482000000000002E-3</c:v>
                </c:pt>
                <c:pt idx="853">
                  <c:v>7.7738E-3</c:v>
                </c:pt>
                <c:pt idx="854">
                  <c:v>7.7993999999999997E-3</c:v>
                </c:pt>
                <c:pt idx="855">
                  <c:v>7.8250999999999998E-3</c:v>
                </c:pt>
                <c:pt idx="856">
                  <c:v>7.8507000000000004E-3</c:v>
                </c:pt>
                <c:pt idx="857">
                  <c:v>7.8764999999999998E-3</c:v>
                </c:pt>
                <c:pt idx="858">
                  <c:v>7.9021999999999998E-3</c:v>
                </c:pt>
                <c:pt idx="859">
                  <c:v>7.9278999999999999E-3</c:v>
                </c:pt>
                <c:pt idx="860">
                  <c:v>7.9536999999999993E-3</c:v>
                </c:pt>
                <c:pt idx="861">
                  <c:v>7.9795000000000005E-3</c:v>
                </c:pt>
                <c:pt idx="862">
                  <c:v>8.0053999999999993E-3</c:v>
                </c:pt>
                <c:pt idx="863">
                  <c:v>7.4672000000000002E-3</c:v>
                </c:pt>
                <c:pt idx="864">
                  <c:v>7.4774999999999998E-3</c:v>
                </c:pt>
                <c:pt idx="865">
                  <c:v>7.5018999999999997E-3</c:v>
                </c:pt>
                <c:pt idx="866">
                  <c:v>7.5263999999999999E-3</c:v>
                </c:pt>
                <c:pt idx="867">
                  <c:v>7.5510000000000004E-3</c:v>
                </c:pt>
                <c:pt idx="868">
                  <c:v>7.5756E-3</c:v>
                </c:pt>
                <c:pt idx="869">
                  <c:v>7.6001999999999997E-3</c:v>
                </c:pt>
                <c:pt idx="870">
                  <c:v>7.6248000000000002E-3</c:v>
                </c:pt>
                <c:pt idx="871">
                  <c:v>7.6495E-3</c:v>
                </c:pt>
                <c:pt idx="872">
                  <c:v>7.6743000000000002E-3</c:v>
                </c:pt>
                <c:pt idx="873">
                  <c:v>7.6990000000000001E-3</c:v>
                </c:pt>
                <c:pt idx="874">
                  <c:v>7.7238000000000003E-3</c:v>
                </c:pt>
                <c:pt idx="875">
                  <c:v>7.7485999999999996E-3</c:v>
                </c:pt>
                <c:pt idx="876">
                  <c:v>7.7735E-3</c:v>
                </c:pt>
                <c:pt idx="877">
                  <c:v>7.7983000000000002E-3</c:v>
                </c:pt>
                <c:pt idx="878">
                  <c:v>7.8233E-3</c:v>
                </c:pt>
                <c:pt idx="879">
                  <c:v>7.8481999999999996E-3</c:v>
                </c:pt>
                <c:pt idx="880">
                  <c:v>7.8732000000000003E-3</c:v>
                </c:pt>
                <c:pt idx="881">
                  <c:v>7.8972000000000001E-3</c:v>
                </c:pt>
                <c:pt idx="882">
                  <c:v>7.9179999999999997E-3</c:v>
                </c:pt>
                <c:pt idx="883">
                  <c:v>7.9387999999999993E-3</c:v>
                </c:pt>
                <c:pt idx="884">
                  <c:v>7.9596000000000007E-3</c:v>
                </c:pt>
                <c:pt idx="885">
                  <c:v>7.9802999999999992E-3</c:v>
                </c:pt>
                <c:pt idx="886">
                  <c:v>8.0011000000000006E-3</c:v>
                </c:pt>
                <c:pt idx="887">
                  <c:v>8.0219000000000002E-3</c:v>
                </c:pt>
                <c:pt idx="888">
                  <c:v>8.0426999999999998E-3</c:v>
                </c:pt>
                <c:pt idx="889">
                  <c:v>8.0634000000000001E-3</c:v>
                </c:pt>
                <c:pt idx="890">
                  <c:v>8.0841999999999997E-3</c:v>
                </c:pt>
                <c:pt idx="891">
                  <c:v>8.1049E-3</c:v>
                </c:pt>
                <c:pt idx="892">
                  <c:v>8.1256999999999996E-3</c:v>
                </c:pt>
                <c:pt idx="893">
                  <c:v>8.1464999999999992E-3</c:v>
                </c:pt>
                <c:pt idx="894">
                  <c:v>8.1671999999999995E-3</c:v>
                </c:pt>
                <c:pt idx="895">
                  <c:v>8.1880000000000008E-3</c:v>
                </c:pt>
                <c:pt idx="896">
                  <c:v>8.2088000000000005E-3</c:v>
                </c:pt>
                <c:pt idx="897">
                  <c:v>8.2296000000000001E-3</c:v>
                </c:pt>
                <c:pt idx="898">
                  <c:v>8.2503000000000003E-3</c:v>
                </c:pt>
                <c:pt idx="899">
                  <c:v>8.2710000000000006E-3</c:v>
                </c:pt>
                <c:pt idx="900">
                  <c:v>8.2918000000000002E-3</c:v>
                </c:pt>
                <c:pt idx="901">
                  <c:v>8.3125000000000004E-3</c:v>
                </c:pt>
                <c:pt idx="902">
                  <c:v>7.7454000000000004E-3</c:v>
                </c:pt>
                <c:pt idx="903">
                  <c:v>7.7648999999999999E-3</c:v>
                </c:pt>
                <c:pt idx="904">
                  <c:v>7.7844999999999998E-3</c:v>
                </c:pt>
                <c:pt idx="905">
                  <c:v>7.8041999999999999E-3</c:v>
                </c:pt>
                <c:pt idx="906">
                  <c:v>7.8238000000000005E-3</c:v>
                </c:pt>
                <c:pt idx="907">
                  <c:v>7.8434999999999998E-3</c:v>
                </c:pt>
                <c:pt idx="908">
                  <c:v>7.8630999999999996E-3</c:v>
                </c:pt>
                <c:pt idx="909">
                  <c:v>7.8828000000000006E-3</c:v>
                </c:pt>
                <c:pt idx="910">
                  <c:v>7.9024000000000004E-3</c:v>
                </c:pt>
                <c:pt idx="911">
                  <c:v>7.9220999999999996E-3</c:v>
                </c:pt>
                <c:pt idx="912">
                  <c:v>7.9418000000000006E-3</c:v>
                </c:pt>
                <c:pt idx="913">
                  <c:v>7.9614999999999998E-3</c:v>
                </c:pt>
                <c:pt idx="914">
                  <c:v>7.9812000000000008E-3</c:v>
                </c:pt>
                <c:pt idx="915">
                  <c:v>8.0008000000000006E-3</c:v>
                </c:pt>
                <c:pt idx="916">
                  <c:v>8.0202999999999993E-3</c:v>
                </c:pt>
                <c:pt idx="917">
                  <c:v>8.0399000000000009E-3</c:v>
                </c:pt>
                <c:pt idx="918">
                  <c:v>8.0595000000000007E-3</c:v>
                </c:pt>
                <c:pt idx="919">
                  <c:v>8.0791000000000005E-3</c:v>
                </c:pt>
                <c:pt idx="920">
                  <c:v>8.0987000000000003E-3</c:v>
                </c:pt>
                <c:pt idx="921">
                  <c:v>8.1180999999999996E-3</c:v>
                </c:pt>
                <c:pt idx="922">
                  <c:v>8.1370999999999995E-3</c:v>
                </c:pt>
                <c:pt idx="923">
                  <c:v>8.1563E-3</c:v>
                </c:pt>
                <c:pt idx="924">
                  <c:v>8.1752999999999999E-3</c:v>
                </c:pt>
                <c:pt idx="925">
                  <c:v>8.1943999999999993E-3</c:v>
                </c:pt>
                <c:pt idx="926">
                  <c:v>8.2135000000000003E-3</c:v>
                </c:pt>
                <c:pt idx="927">
                  <c:v>8.2325999999999996E-3</c:v>
                </c:pt>
                <c:pt idx="928">
                  <c:v>8.2517000000000007E-3</c:v>
                </c:pt>
                <c:pt idx="929">
                  <c:v>8.2707000000000006E-3</c:v>
                </c:pt>
                <c:pt idx="930">
                  <c:v>8.2897999999999999E-3</c:v>
                </c:pt>
                <c:pt idx="931">
                  <c:v>8.3087999999999999E-3</c:v>
                </c:pt>
                <c:pt idx="932">
                  <c:v>8.3278999999999992E-3</c:v>
                </c:pt>
                <c:pt idx="933">
                  <c:v>8.3470000000000003E-3</c:v>
                </c:pt>
                <c:pt idx="934">
                  <c:v>8.3660999999999996E-3</c:v>
                </c:pt>
                <c:pt idx="935">
                  <c:v>8.3850000000000001E-3</c:v>
                </c:pt>
                <c:pt idx="936">
                  <c:v>8.404E-3</c:v>
                </c:pt>
                <c:pt idx="937">
                  <c:v>8.4229999999999999E-3</c:v>
                </c:pt>
                <c:pt idx="938">
                  <c:v>8.4420999999999993E-3</c:v>
                </c:pt>
                <c:pt idx="939">
                  <c:v>8.4609999999999998E-3</c:v>
                </c:pt>
                <c:pt idx="940">
                  <c:v>8.4799999999999997E-3</c:v>
                </c:pt>
                <c:pt idx="941">
                  <c:v>8.4989999999999996E-3</c:v>
                </c:pt>
                <c:pt idx="942">
                  <c:v>8.5179999999999995E-3</c:v>
                </c:pt>
                <c:pt idx="943">
                  <c:v>8.5369E-3</c:v>
                </c:pt>
                <c:pt idx="944">
                  <c:v>7.9661000000000003E-3</c:v>
                </c:pt>
                <c:pt idx="945">
                  <c:v>7.9833999999999999E-3</c:v>
                </c:pt>
                <c:pt idx="946">
                  <c:v>8.0014000000000005E-3</c:v>
                </c:pt>
                <c:pt idx="947">
                  <c:v>8.0193999999999994E-3</c:v>
                </c:pt>
                <c:pt idx="948">
                  <c:v>8.0374000000000001E-3</c:v>
                </c:pt>
                <c:pt idx="949">
                  <c:v>8.0554000000000008E-3</c:v>
                </c:pt>
                <c:pt idx="950">
                  <c:v>8.0735000000000008E-3</c:v>
                </c:pt>
                <c:pt idx="951">
                  <c:v>8.0914999999999997E-3</c:v>
                </c:pt>
                <c:pt idx="952">
                  <c:v>8.1095000000000004E-3</c:v>
                </c:pt>
                <c:pt idx="953">
                  <c:v>8.1274999999999993E-3</c:v>
                </c:pt>
                <c:pt idx="954">
                  <c:v>8.1455E-3</c:v>
                </c:pt>
                <c:pt idx="955">
                  <c:v>8.1635000000000006E-3</c:v>
                </c:pt>
                <c:pt idx="956">
                  <c:v>8.1814999999999995E-3</c:v>
                </c:pt>
                <c:pt idx="957">
                  <c:v>8.1995000000000002E-3</c:v>
                </c:pt>
                <c:pt idx="958">
                  <c:v>8.2175000000000008E-3</c:v>
                </c:pt>
                <c:pt idx="959">
                  <c:v>8.2354999999999998E-3</c:v>
                </c:pt>
                <c:pt idx="960">
                  <c:v>8.2535000000000004E-3</c:v>
                </c:pt>
                <c:pt idx="961">
                  <c:v>8.2714999999999993E-3</c:v>
                </c:pt>
                <c:pt idx="962">
                  <c:v>8.2895E-3</c:v>
                </c:pt>
                <c:pt idx="963">
                  <c:v>8.3075000000000006E-3</c:v>
                </c:pt>
                <c:pt idx="964">
                  <c:v>8.3254999999999996E-3</c:v>
                </c:pt>
                <c:pt idx="965">
                  <c:v>8.3432000000000003E-3</c:v>
                </c:pt>
                <c:pt idx="966">
                  <c:v>8.3608999999999992E-3</c:v>
                </c:pt>
                <c:pt idx="967">
                  <c:v>8.3786999999999993E-3</c:v>
                </c:pt>
                <c:pt idx="968">
                  <c:v>8.3963000000000006E-3</c:v>
                </c:pt>
                <c:pt idx="969">
                  <c:v>8.4139999999999996E-3</c:v>
                </c:pt>
                <c:pt idx="970">
                  <c:v>8.4317000000000003E-3</c:v>
                </c:pt>
                <c:pt idx="971">
                  <c:v>8.4493999999999993E-3</c:v>
                </c:pt>
                <c:pt idx="972">
                  <c:v>8.4670000000000006E-3</c:v>
                </c:pt>
                <c:pt idx="973">
                  <c:v>8.4846999999999995E-3</c:v>
                </c:pt>
                <c:pt idx="974">
                  <c:v>8.5024000000000002E-3</c:v>
                </c:pt>
                <c:pt idx="975">
                  <c:v>8.5199999999999998E-3</c:v>
                </c:pt>
                <c:pt idx="976">
                  <c:v>8.5377000000000005E-3</c:v>
                </c:pt>
                <c:pt idx="977">
                  <c:v>8.5553000000000001E-3</c:v>
                </c:pt>
                <c:pt idx="978">
                  <c:v>8.5728999999999996E-3</c:v>
                </c:pt>
                <c:pt idx="979">
                  <c:v>8.5904999999999992E-3</c:v>
                </c:pt>
                <c:pt idx="980">
                  <c:v>8.6081000000000005E-3</c:v>
                </c:pt>
                <c:pt idx="981">
                  <c:v>8.6257E-3</c:v>
                </c:pt>
                <c:pt idx="982">
                  <c:v>8.6432000000000002E-3</c:v>
                </c:pt>
                <c:pt idx="983">
                  <c:v>8.6607999999999997E-3</c:v>
                </c:pt>
                <c:pt idx="984">
                  <c:v>8.6782999999999999E-3</c:v>
                </c:pt>
                <c:pt idx="985">
                  <c:v>8.6958999999999995E-3</c:v>
                </c:pt>
                <c:pt idx="986">
                  <c:v>8.7133999999999996E-3</c:v>
                </c:pt>
                <c:pt idx="987">
                  <c:v>8.7308999999999998E-3</c:v>
                </c:pt>
                <c:pt idx="988">
                  <c:v>8.7483999999999999E-3</c:v>
                </c:pt>
                <c:pt idx="989">
                  <c:v>8.7659000000000001E-3</c:v>
                </c:pt>
                <c:pt idx="990">
                  <c:v>8.7833000000000008E-3</c:v>
                </c:pt>
                <c:pt idx="991">
                  <c:v>8.8007999999999992E-3</c:v>
                </c:pt>
                <c:pt idx="992">
                  <c:v>8.8181000000000006E-3</c:v>
                </c:pt>
                <c:pt idx="993">
                  <c:v>8.8356000000000007E-3</c:v>
                </c:pt>
                <c:pt idx="994">
                  <c:v>8.4086999999999999E-3</c:v>
                </c:pt>
                <c:pt idx="995">
                  <c:v>8.4011999999999993E-3</c:v>
                </c:pt>
                <c:pt idx="996">
                  <c:v>8.4177000000000002E-3</c:v>
                </c:pt>
                <c:pt idx="997">
                  <c:v>8.4340999999999999E-3</c:v>
                </c:pt>
                <c:pt idx="998">
                  <c:v>8.4506000000000008E-3</c:v>
                </c:pt>
                <c:pt idx="999">
                  <c:v>8.4671E-3</c:v>
                </c:pt>
                <c:pt idx="1000">
                  <c:v>8.4834999999999997E-3</c:v>
                </c:pt>
                <c:pt idx="1001">
                  <c:v>8.5000000000000006E-3</c:v>
                </c:pt>
                <c:pt idx="1002">
                  <c:v>8.5164999999999998E-3</c:v>
                </c:pt>
                <c:pt idx="1003">
                  <c:v>8.5328999999999995E-3</c:v>
                </c:pt>
                <c:pt idx="1004">
                  <c:v>8.5494000000000004E-3</c:v>
                </c:pt>
                <c:pt idx="1005">
                  <c:v>8.5658000000000002E-3</c:v>
                </c:pt>
                <c:pt idx="1006">
                  <c:v>8.5822999999999993E-3</c:v>
                </c:pt>
                <c:pt idx="1007">
                  <c:v>8.5988000000000002E-3</c:v>
                </c:pt>
                <c:pt idx="1008">
                  <c:v>8.6151999999999999E-3</c:v>
                </c:pt>
                <c:pt idx="1009">
                  <c:v>8.6315999999999997E-3</c:v>
                </c:pt>
                <c:pt idx="1010">
                  <c:v>8.6479999999999994E-3</c:v>
                </c:pt>
                <c:pt idx="1011">
                  <c:v>8.6645000000000003E-3</c:v>
                </c:pt>
                <c:pt idx="1012">
                  <c:v>8.6808000000000007E-3</c:v>
                </c:pt>
                <c:pt idx="1013">
                  <c:v>8.6972999999999998E-3</c:v>
                </c:pt>
                <c:pt idx="1014">
                  <c:v>8.7136000000000002E-3</c:v>
                </c:pt>
                <c:pt idx="1015">
                  <c:v>8.7299000000000005E-3</c:v>
                </c:pt>
                <c:pt idx="1016">
                  <c:v>8.7463999999999997E-3</c:v>
                </c:pt>
                <c:pt idx="1017">
                  <c:v>8.7627999999999994E-3</c:v>
                </c:pt>
                <c:pt idx="1018">
                  <c:v>8.7790999999999998E-3</c:v>
                </c:pt>
                <c:pt idx="1019">
                  <c:v>8.7954000000000001E-3</c:v>
                </c:pt>
                <c:pt idx="1020">
                  <c:v>8.8117000000000004E-3</c:v>
                </c:pt>
                <c:pt idx="1021">
                  <c:v>8.8280000000000008E-3</c:v>
                </c:pt>
                <c:pt idx="1022">
                  <c:v>8.8442E-3</c:v>
                </c:pt>
                <c:pt idx="1023">
                  <c:v>8.8603999999999992E-3</c:v>
                </c:pt>
                <c:pt idx="1024">
                  <c:v>8.8766000000000001E-3</c:v>
                </c:pt>
                <c:pt idx="1025">
                  <c:v>8.8926999999999999E-3</c:v>
                </c:pt>
                <c:pt idx="1026">
                  <c:v>8.9087999999999997E-3</c:v>
                </c:pt>
                <c:pt idx="1027">
                  <c:v>8.9248999999999995E-3</c:v>
                </c:pt>
                <c:pt idx="1028">
                  <c:v>8.9409999999999993E-3</c:v>
                </c:pt>
                <c:pt idx="1029">
                  <c:v>8.9572000000000002E-3</c:v>
                </c:pt>
                <c:pt idx="1030">
                  <c:v>8.9730000000000001E-3</c:v>
                </c:pt>
                <c:pt idx="1031">
                  <c:v>8.9888999999999993E-3</c:v>
                </c:pt>
                <c:pt idx="1032">
                  <c:v>9.0048000000000003E-3</c:v>
                </c:pt>
                <c:pt idx="1033">
                  <c:v>9.0206999999999996E-3</c:v>
                </c:pt>
                <c:pt idx="1034">
                  <c:v>9.0364E-3</c:v>
                </c:pt>
                <c:pt idx="1035">
                  <c:v>9.0522999999999992E-3</c:v>
                </c:pt>
                <c:pt idx="1036">
                  <c:v>9.0679000000000003E-3</c:v>
                </c:pt>
                <c:pt idx="1037">
                  <c:v>8.5777000000000006E-3</c:v>
                </c:pt>
                <c:pt idx="1038">
                  <c:v>8.5921999999999995E-3</c:v>
                </c:pt>
                <c:pt idx="1039">
                  <c:v>8.6075000000000006E-3</c:v>
                </c:pt>
                <c:pt idx="1040">
                  <c:v>8.6227000000000005E-3</c:v>
                </c:pt>
                <c:pt idx="1041">
                  <c:v>8.6379000000000004E-3</c:v>
                </c:pt>
                <c:pt idx="1042">
                  <c:v>8.6531000000000004E-3</c:v>
                </c:pt>
                <c:pt idx="1043">
                  <c:v>8.6683000000000003E-3</c:v>
                </c:pt>
                <c:pt idx="1044">
                  <c:v>8.6835000000000002E-3</c:v>
                </c:pt>
                <c:pt idx="1045">
                  <c:v>8.6987000000000002E-3</c:v>
                </c:pt>
                <c:pt idx="1046">
                  <c:v>8.7139000000000001E-3</c:v>
                </c:pt>
                <c:pt idx="1047">
                  <c:v>8.7291000000000001E-3</c:v>
                </c:pt>
                <c:pt idx="1048">
                  <c:v>8.7443E-3</c:v>
                </c:pt>
                <c:pt idx="1049">
                  <c:v>8.7594000000000005E-3</c:v>
                </c:pt>
                <c:pt idx="1050">
                  <c:v>8.7744999999999993E-3</c:v>
                </c:pt>
                <c:pt idx="1051">
                  <c:v>8.7895000000000004E-3</c:v>
                </c:pt>
                <c:pt idx="1052">
                  <c:v>8.8045999999999992E-3</c:v>
                </c:pt>
                <c:pt idx="1053">
                  <c:v>8.8196999999999998E-3</c:v>
                </c:pt>
                <c:pt idx="1054">
                  <c:v>8.8346999999999992E-3</c:v>
                </c:pt>
                <c:pt idx="1055">
                  <c:v>8.8497999999999997E-3</c:v>
                </c:pt>
                <c:pt idx="1056">
                  <c:v>8.8649000000000002E-3</c:v>
                </c:pt>
                <c:pt idx="1057">
                  <c:v>8.8798999999999996E-3</c:v>
                </c:pt>
                <c:pt idx="1058">
                  <c:v>8.8949000000000007E-3</c:v>
                </c:pt>
                <c:pt idx="1059">
                  <c:v>8.9099999999999995E-3</c:v>
                </c:pt>
                <c:pt idx="1060">
                  <c:v>8.9250000000000006E-3</c:v>
                </c:pt>
                <c:pt idx="1061">
                  <c:v>8.94E-3</c:v>
                </c:pt>
                <c:pt idx="1062">
                  <c:v>8.9549999999999994E-3</c:v>
                </c:pt>
                <c:pt idx="1063">
                  <c:v>8.9698999999999994E-3</c:v>
                </c:pt>
                <c:pt idx="1064">
                  <c:v>8.9847999999999994E-3</c:v>
                </c:pt>
                <c:pt idx="1065">
                  <c:v>8.9996E-3</c:v>
                </c:pt>
                <c:pt idx="1066">
                  <c:v>9.0145999999999993E-3</c:v>
                </c:pt>
                <c:pt idx="1067">
                  <c:v>9.0293000000000005E-3</c:v>
                </c:pt>
                <c:pt idx="1068">
                  <c:v>9.044E-3</c:v>
                </c:pt>
                <c:pt idx="1069">
                  <c:v>9.0586999999999994E-3</c:v>
                </c:pt>
                <c:pt idx="1070">
                  <c:v>9.0734000000000006E-3</c:v>
                </c:pt>
                <c:pt idx="1071">
                  <c:v>9.0880000000000006E-3</c:v>
                </c:pt>
                <c:pt idx="1072">
                  <c:v>9.1026000000000006E-3</c:v>
                </c:pt>
                <c:pt idx="1073">
                  <c:v>9.1172000000000007E-3</c:v>
                </c:pt>
                <c:pt idx="1074">
                  <c:v>9.1316999999999995E-3</c:v>
                </c:pt>
                <c:pt idx="1075">
                  <c:v>9.1462000000000002E-3</c:v>
                </c:pt>
                <c:pt idx="1076">
                  <c:v>9.1607000000000008E-3</c:v>
                </c:pt>
                <c:pt idx="1077">
                  <c:v>9.1751000000000003E-3</c:v>
                </c:pt>
                <c:pt idx="1078">
                  <c:v>9.1892999999999992E-3</c:v>
                </c:pt>
                <c:pt idx="1079">
                  <c:v>9.2037999999999998E-3</c:v>
                </c:pt>
                <c:pt idx="1080">
                  <c:v>9.2180000000000005E-3</c:v>
                </c:pt>
                <c:pt idx="1081">
                  <c:v>9.2321E-3</c:v>
                </c:pt>
                <c:pt idx="1082">
                  <c:v>9.2464999999999995E-3</c:v>
                </c:pt>
                <c:pt idx="1083">
                  <c:v>9.2606000000000008E-3</c:v>
                </c:pt>
                <c:pt idx="1084">
                  <c:v>9.2745999999999992E-3</c:v>
                </c:pt>
                <c:pt idx="1085">
                  <c:v>9.2887000000000004E-3</c:v>
                </c:pt>
                <c:pt idx="1086">
                  <c:v>9.3028E-3</c:v>
                </c:pt>
                <c:pt idx="1087">
                  <c:v>9.3168999999999995E-3</c:v>
                </c:pt>
                <c:pt idx="1088">
                  <c:v>9.3307000000000008E-3</c:v>
                </c:pt>
                <c:pt idx="1089">
                  <c:v>9.3445000000000004E-3</c:v>
                </c:pt>
                <c:pt idx="1090">
                  <c:v>9.3583999999999994E-3</c:v>
                </c:pt>
                <c:pt idx="1091">
                  <c:v>9.3723000000000001E-3</c:v>
                </c:pt>
                <c:pt idx="1092">
                  <c:v>8.7737000000000006E-3</c:v>
                </c:pt>
                <c:pt idx="1093">
                  <c:v>8.7881000000000001E-3</c:v>
                </c:pt>
                <c:pt idx="1094">
                  <c:v>8.8026000000000007E-3</c:v>
                </c:pt>
                <c:pt idx="1095">
                  <c:v>8.8170999999999996E-3</c:v>
                </c:pt>
                <c:pt idx="1096">
                  <c:v>8.8316000000000002E-3</c:v>
                </c:pt>
                <c:pt idx="1097">
                  <c:v>8.8461000000000008E-3</c:v>
                </c:pt>
                <c:pt idx="1098">
                  <c:v>8.8605999999999997E-3</c:v>
                </c:pt>
                <c:pt idx="1099">
                  <c:v>8.8751000000000003E-3</c:v>
                </c:pt>
                <c:pt idx="1100">
                  <c:v>8.8895999999999992E-3</c:v>
                </c:pt>
                <c:pt idx="1101">
                  <c:v>8.9040000000000005E-3</c:v>
                </c:pt>
                <c:pt idx="1102">
                  <c:v>8.9183999999999999E-3</c:v>
                </c:pt>
                <c:pt idx="1103">
                  <c:v>8.9327999999999994E-3</c:v>
                </c:pt>
                <c:pt idx="1104">
                  <c:v>8.9472000000000006E-3</c:v>
                </c:pt>
                <c:pt idx="1105">
                  <c:v>8.9616000000000001E-3</c:v>
                </c:pt>
                <c:pt idx="1106">
                  <c:v>8.9759999999999996E-3</c:v>
                </c:pt>
                <c:pt idx="1107">
                  <c:v>8.9904000000000008E-3</c:v>
                </c:pt>
                <c:pt idx="1108">
                  <c:v>9.0048000000000003E-3</c:v>
                </c:pt>
                <c:pt idx="1109">
                  <c:v>9.0191000000000004E-3</c:v>
                </c:pt>
                <c:pt idx="1110">
                  <c:v>9.0334999999999999E-3</c:v>
                </c:pt>
                <c:pt idx="1111">
                  <c:v>9.0477999999999999E-3</c:v>
                </c:pt>
                <c:pt idx="1112">
                  <c:v>9.0621999999999994E-3</c:v>
                </c:pt>
                <c:pt idx="1113">
                  <c:v>9.0764999999999995E-3</c:v>
                </c:pt>
                <c:pt idx="1114">
                  <c:v>9.0907000000000002E-3</c:v>
                </c:pt>
                <c:pt idx="1115">
                  <c:v>9.1050000000000002E-3</c:v>
                </c:pt>
                <c:pt idx="1116">
                  <c:v>9.1193000000000003E-3</c:v>
                </c:pt>
                <c:pt idx="1117">
                  <c:v>9.1334999999999993E-3</c:v>
                </c:pt>
                <c:pt idx="1118">
                  <c:v>9.1476999999999999E-3</c:v>
                </c:pt>
                <c:pt idx="1119">
                  <c:v>9.1619000000000006E-3</c:v>
                </c:pt>
                <c:pt idx="1120">
                  <c:v>9.1760000000000001E-3</c:v>
                </c:pt>
                <c:pt idx="1121">
                  <c:v>9.1902000000000008E-3</c:v>
                </c:pt>
                <c:pt idx="1122">
                  <c:v>9.2043000000000003E-3</c:v>
                </c:pt>
                <c:pt idx="1123">
                  <c:v>9.2183999999999999E-3</c:v>
                </c:pt>
                <c:pt idx="1124">
                  <c:v>9.2324999999999994E-3</c:v>
                </c:pt>
                <c:pt idx="1125">
                  <c:v>9.2464999999999995E-3</c:v>
                </c:pt>
                <c:pt idx="1126">
                  <c:v>9.2604999999999996E-3</c:v>
                </c:pt>
                <c:pt idx="1127">
                  <c:v>9.2744999999999998E-3</c:v>
                </c:pt>
                <c:pt idx="1128">
                  <c:v>9.2885999999999993E-3</c:v>
                </c:pt>
                <c:pt idx="1129">
                  <c:v>9.3025999999999994E-3</c:v>
                </c:pt>
                <c:pt idx="1130">
                  <c:v>9.3165999999999995E-3</c:v>
                </c:pt>
                <c:pt idx="1131">
                  <c:v>9.3305000000000003E-3</c:v>
                </c:pt>
                <c:pt idx="1132">
                  <c:v>9.3445000000000004E-3</c:v>
                </c:pt>
                <c:pt idx="1133">
                  <c:v>9.3583999999999994E-3</c:v>
                </c:pt>
                <c:pt idx="1134">
                  <c:v>9.3722000000000007E-3</c:v>
                </c:pt>
                <c:pt idx="1135">
                  <c:v>9.3862000000000008E-3</c:v>
                </c:pt>
                <c:pt idx="1136">
                  <c:v>9.4000000000000004E-3</c:v>
                </c:pt>
                <c:pt idx="1137">
                  <c:v>9.4138999999999994E-3</c:v>
                </c:pt>
                <c:pt idx="1138">
                  <c:v>9.4277000000000007E-3</c:v>
                </c:pt>
                <c:pt idx="1139">
                  <c:v>9.4415000000000002E-3</c:v>
                </c:pt>
                <c:pt idx="1140">
                  <c:v>9.4553999999999992E-3</c:v>
                </c:pt>
                <c:pt idx="1141">
                  <c:v>9.469E-3</c:v>
                </c:pt>
                <c:pt idx="1142">
                  <c:v>9.4827999999999996E-3</c:v>
                </c:pt>
                <c:pt idx="1143">
                  <c:v>9.4964999999999997E-3</c:v>
                </c:pt>
                <c:pt idx="1144">
                  <c:v>9.5101000000000005E-3</c:v>
                </c:pt>
                <c:pt idx="1145">
                  <c:v>9.5238000000000007E-3</c:v>
                </c:pt>
                <c:pt idx="1146">
                  <c:v>9.5373000000000003E-3</c:v>
                </c:pt>
                <c:pt idx="1147">
                  <c:v>9.5508999999999993E-3</c:v>
                </c:pt>
                <c:pt idx="1148">
                  <c:v>9.5644000000000007E-3</c:v>
                </c:pt>
                <c:pt idx="1149">
                  <c:v>9.5779999999999997E-3</c:v>
                </c:pt>
                <c:pt idx="1150">
                  <c:v>9.5914999999999993E-3</c:v>
                </c:pt>
                <c:pt idx="1151">
                  <c:v>9.6048999999999995E-3</c:v>
                </c:pt>
                <c:pt idx="1152">
                  <c:v>9.0240000000000008E-3</c:v>
                </c:pt>
                <c:pt idx="1153">
                  <c:v>9.0369999999999999E-3</c:v>
                </c:pt>
                <c:pt idx="1154">
                  <c:v>9.0500000000000008E-3</c:v>
                </c:pt>
                <c:pt idx="1155">
                  <c:v>9.0629999999999999E-3</c:v>
                </c:pt>
                <c:pt idx="1156">
                  <c:v>9.0761999999999995E-3</c:v>
                </c:pt>
                <c:pt idx="1157">
                  <c:v>9.0893999999999992E-3</c:v>
                </c:pt>
                <c:pt idx="1158">
                  <c:v>9.1023000000000007E-3</c:v>
                </c:pt>
                <c:pt idx="1159">
                  <c:v>9.1153999999999992E-3</c:v>
                </c:pt>
                <c:pt idx="1160">
                  <c:v>9.1284999999999995E-3</c:v>
                </c:pt>
                <c:pt idx="1161">
                  <c:v>9.1415000000000003E-3</c:v>
                </c:pt>
                <c:pt idx="1162">
                  <c:v>9.1544999999999994E-3</c:v>
                </c:pt>
                <c:pt idx="1163">
                  <c:v>9.1673999999999992E-3</c:v>
                </c:pt>
                <c:pt idx="1164">
                  <c:v>9.1806000000000006E-3</c:v>
                </c:pt>
                <c:pt idx="1165">
                  <c:v>9.1935999999999997E-3</c:v>
                </c:pt>
                <c:pt idx="1166">
                  <c:v>9.2064999999999994E-3</c:v>
                </c:pt>
                <c:pt idx="1167">
                  <c:v>9.2194000000000009E-3</c:v>
                </c:pt>
                <c:pt idx="1168">
                  <c:v>9.2323000000000006E-3</c:v>
                </c:pt>
                <c:pt idx="1169">
                  <c:v>9.2452000000000003E-3</c:v>
                </c:pt>
                <c:pt idx="1170">
                  <c:v>9.2581E-3</c:v>
                </c:pt>
                <c:pt idx="1171">
                  <c:v>9.2707999999999992E-3</c:v>
                </c:pt>
                <c:pt idx="1172">
                  <c:v>9.2835999999999995E-3</c:v>
                </c:pt>
                <c:pt idx="1173">
                  <c:v>9.2963999999999998E-3</c:v>
                </c:pt>
                <c:pt idx="1174">
                  <c:v>9.3091000000000007E-3</c:v>
                </c:pt>
                <c:pt idx="1175">
                  <c:v>9.3217999999999999E-3</c:v>
                </c:pt>
                <c:pt idx="1176">
                  <c:v>9.3345000000000008E-3</c:v>
                </c:pt>
                <c:pt idx="1177">
                  <c:v>9.3472E-3</c:v>
                </c:pt>
                <c:pt idx="1178">
                  <c:v>9.3599000000000009E-3</c:v>
                </c:pt>
                <c:pt idx="1179">
                  <c:v>9.3725000000000006E-3</c:v>
                </c:pt>
                <c:pt idx="1180">
                  <c:v>9.3851000000000004E-3</c:v>
                </c:pt>
                <c:pt idx="1181">
                  <c:v>9.3977000000000002E-3</c:v>
                </c:pt>
                <c:pt idx="1182">
                  <c:v>9.4103999999999993E-3</c:v>
                </c:pt>
                <c:pt idx="1183">
                  <c:v>9.4228999999999997E-3</c:v>
                </c:pt>
                <c:pt idx="1184">
                  <c:v>9.4354E-3</c:v>
                </c:pt>
                <c:pt idx="1185">
                  <c:v>9.4479000000000004E-3</c:v>
                </c:pt>
                <c:pt idx="1186">
                  <c:v>9.4604000000000008E-3</c:v>
                </c:pt>
                <c:pt idx="1187">
                  <c:v>9.4728E-3</c:v>
                </c:pt>
                <c:pt idx="1188">
                  <c:v>9.4853000000000003E-3</c:v>
                </c:pt>
                <c:pt idx="1189">
                  <c:v>9.4976999999999995E-3</c:v>
                </c:pt>
                <c:pt idx="1190">
                  <c:v>9.5099E-3</c:v>
                </c:pt>
                <c:pt idx="1191">
                  <c:v>9.5224000000000003E-3</c:v>
                </c:pt>
                <c:pt idx="1192">
                  <c:v>9.5346000000000007E-3</c:v>
                </c:pt>
                <c:pt idx="1193">
                  <c:v>9.5469999999999999E-3</c:v>
                </c:pt>
                <c:pt idx="1194">
                  <c:v>9.5592000000000003E-3</c:v>
                </c:pt>
                <c:pt idx="1195">
                  <c:v>9.5715000000000001E-3</c:v>
                </c:pt>
                <c:pt idx="1196">
                  <c:v>9.5837000000000006E-3</c:v>
                </c:pt>
                <c:pt idx="1197">
                  <c:v>9.5960000000000004E-3</c:v>
                </c:pt>
                <c:pt idx="1198">
                  <c:v>9.6080000000000002E-3</c:v>
                </c:pt>
                <c:pt idx="1199">
                  <c:v>9.6202000000000006E-3</c:v>
                </c:pt>
                <c:pt idx="1200">
                  <c:v>9.6322000000000005E-3</c:v>
                </c:pt>
                <c:pt idx="1201">
                  <c:v>9.6442000000000003E-3</c:v>
                </c:pt>
                <c:pt idx="1202">
                  <c:v>9.6559999999999997E-3</c:v>
                </c:pt>
                <c:pt idx="1203">
                  <c:v>9.6681000000000007E-3</c:v>
                </c:pt>
                <c:pt idx="1204">
                  <c:v>9.6799E-3</c:v>
                </c:pt>
                <c:pt idx="1205">
                  <c:v>9.6918000000000004E-3</c:v>
                </c:pt>
                <c:pt idx="1206">
                  <c:v>9.7037000000000009E-3</c:v>
                </c:pt>
                <c:pt idx="1207">
                  <c:v>9.7154000000000008E-3</c:v>
                </c:pt>
                <c:pt idx="1208">
                  <c:v>9.7272999999999995E-3</c:v>
                </c:pt>
                <c:pt idx="1209">
                  <c:v>9.7389E-3</c:v>
                </c:pt>
                <c:pt idx="1210">
                  <c:v>9.7506999999999993E-3</c:v>
                </c:pt>
                <c:pt idx="1211">
                  <c:v>9.7622000000000004E-3</c:v>
                </c:pt>
                <c:pt idx="1212">
                  <c:v>9.7739999999999997E-3</c:v>
                </c:pt>
                <c:pt idx="1213">
                  <c:v>9.7855000000000008E-3</c:v>
                </c:pt>
                <c:pt idx="1214">
                  <c:v>9.7970000000000002E-3</c:v>
                </c:pt>
                <c:pt idx="1215">
                  <c:v>9.8084999999999995E-3</c:v>
                </c:pt>
                <c:pt idx="1216">
                  <c:v>9.8200000000000006E-3</c:v>
                </c:pt>
                <c:pt idx="1217">
                  <c:v>9.8314000000000006E-3</c:v>
                </c:pt>
                <c:pt idx="1218">
                  <c:v>9.8426999999999994E-3</c:v>
                </c:pt>
                <c:pt idx="1219">
                  <c:v>9.8540999999999993E-3</c:v>
                </c:pt>
                <c:pt idx="1220">
                  <c:v>9.8653999999999999E-3</c:v>
                </c:pt>
                <c:pt idx="1221">
                  <c:v>9.8770000000000004E-3</c:v>
                </c:pt>
                <c:pt idx="1222">
                  <c:v>9.8878999999999998E-3</c:v>
                </c:pt>
                <c:pt idx="1223">
                  <c:v>9.8989000000000004E-3</c:v>
                </c:pt>
                <c:pt idx="1224">
                  <c:v>9.9100000000000004E-3</c:v>
                </c:pt>
                <c:pt idx="1225">
                  <c:v>9.9208999999999999E-3</c:v>
                </c:pt>
                <c:pt idx="1226">
                  <c:v>9.9319999999999999E-3</c:v>
                </c:pt>
                <c:pt idx="1227">
                  <c:v>9.3185000000000004E-3</c:v>
                </c:pt>
                <c:pt idx="1228">
                  <c:v>9.3290999999999999E-3</c:v>
                </c:pt>
                <c:pt idx="1229">
                  <c:v>9.3405999999999993E-3</c:v>
                </c:pt>
                <c:pt idx="1230">
                  <c:v>9.3521000000000003E-3</c:v>
                </c:pt>
                <c:pt idx="1231">
                  <c:v>9.3635999999999997E-3</c:v>
                </c:pt>
                <c:pt idx="1232">
                  <c:v>9.3749999999999997E-3</c:v>
                </c:pt>
                <c:pt idx="1233">
                  <c:v>9.3865000000000007E-3</c:v>
                </c:pt>
                <c:pt idx="1234">
                  <c:v>9.3980000000000001E-3</c:v>
                </c:pt>
                <c:pt idx="1235">
                  <c:v>9.4094000000000001E-3</c:v>
                </c:pt>
                <c:pt idx="1236">
                  <c:v>9.4207000000000006E-3</c:v>
                </c:pt>
                <c:pt idx="1237">
                  <c:v>9.4321000000000006E-3</c:v>
                </c:pt>
                <c:pt idx="1238">
                  <c:v>9.4435000000000005E-3</c:v>
                </c:pt>
                <c:pt idx="1239">
                  <c:v>9.4549000000000005E-3</c:v>
                </c:pt>
                <c:pt idx="1240">
                  <c:v>9.4663000000000004E-3</c:v>
                </c:pt>
                <c:pt idx="1241">
                  <c:v>9.4774999999999998E-3</c:v>
                </c:pt>
                <c:pt idx="1242">
                  <c:v>9.4886999999999992E-3</c:v>
                </c:pt>
                <c:pt idx="1243">
                  <c:v>9.4999999999999998E-3</c:v>
                </c:pt>
                <c:pt idx="1244">
                  <c:v>9.5110999999999998E-3</c:v>
                </c:pt>
                <c:pt idx="1245">
                  <c:v>9.5224000000000003E-3</c:v>
                </c:pt>
                <c:pt idx="1246">
                  <c:v>9.5335000000000003E-3</c:v>
                </c:pt>
                <c:pt idx="1247">
                  <c:v>9.5449000000000003E-3</c:v>
                </c:pt>
                <c:pt idx="1248">
                  <c:v>9.5559000000000009E-3</c:v>
                </c:pt>
                <c:pt idx="1249">
                  <c:v>9.5670000000000009E-3</c:v>
                </c:pt>
                <c:pt idx="1250">
                  <c:v>9.5781000000000008E-3</c:v>
                </c:pt>
                <c:pt idx="1251">
                  <c:v>9.5892000000000008E-3</c:v>
                </c:pt>
                <c:pt idx="1252">
                  <c:v>9.6003000000000008E-3</c:v>
                </c:pt>
                <c:pt idx="1253">
                  <c:v>9.6112999999999997E-3</c:v>
                </c:pt>
                <c:pt idx="1254">
                  <c:v>9.6223000000000003E-3</c:v>
                </c:pt>
                <c:pt idx="1255">
                  <c:v>9.6332999999999992E-3</c:v>
                </c:pt>
                <c:pt idx="1256">
                  <c:v>9.6442000000000003E-3</c:v>
                </c:pt>
                <c:pt idx="1257">
                  <c:v>9.6550999999999998E-3</c:v>
                </c:pt>
                <c:pt idx="1258">
                  <c:v>9.6659999999999992E-3</c:v>
                </c:pt>
                <c:pt idx="1259">
                  <c:v>9.6769999999999998E-3</c:v>
                </c:pt>
                <c:pt idx="1260">
                  <c:v>9.6877999999999999E-3</c:v>
                </c:pt>
                <c:pt idx="1261">
                  <c:v>9.6986999999999993E-3</c:v>
                </c:pt>
                <c:pt idx="1262">
                  <c:v>9.7094E-3</c:v>
                </c:pt>
                <c:pt idx="1263">
                  <c:v>9.7202E-3</c:v>
                </c:pt>
                <c:pt idx="1264">
                  <c:v>9.7310000000000001E-3</c:v>
                </c:pt>
                <c:pt idx="1265">
                  <c:v>9.7418000000000001E-3</c:v>
                </c:pt>
                <c:pt idx="1266">
                  <c:v>9.7523000000000002E-3</c:v>
                </c:pt>
                <c:pt idx="1267">
                  <c:v>9.7631000000000003E-3</c:v>
                </c:pt>
                <c:pt idx="1268">
                  <c:v>9.7737999999999992E-3</c:v>
                </c:pt>
                <c:pt idx="1269">
                  <c:v>9.7844000000000004E-3</c:v>
                </c:pt>
                <c:pt idx="1270">
                  <c:v>9.7949000000000005E-3</c:v>
                </c:pt>
                <c:pt idx="1271">
                  <c:v>9.8054000000000006E-3</c:v>
                </c:pt>
                <c:pt idx="1272">
                  <c:v>9.8159000000000007E-3</c:v>
                </c:pt>
                <c:pt idx="1273">
                  <c:v>9.8264000000000008E-3</c:v>
                </c:pt>
                <c:pt idx="1274">
                  <c:v>9.8367999999999997E-3</c:v>
                </c:pt>
                <c:pt idx="1275">
                  <c:v>9.8472999999999998E-3</c:v>
                </c:pt>
                <c:pt idx="1276">
                  <c:v>9.8577000000000005E-3</c:v>
                </c:pt>
                <c:pt idx="1277">
                  <c:v>9.868E-3</c:v>
                </c:pt>
                <c:pt idx="1278">
                  <c:v>9.8782999999999996E-3</c:v>
                </c:pt>
                <c:pt idx="1279">
                  <c:v>9.8884999999999997E-3</c:v>
                </c:pt>
                <c:pt idx="1280">
                  <c:v>9.8986999999999999E-3</c:v>
                </c:pt>
                <c:pt idx="1281">
                  <c:v>9.9089E-3</c:v>
                </c:pt>
                <c:pt idx="1282">
                  <c:v>9.9191000000000001E-3</c:v>
                </c:pt>
                <c:pt idx="1283">
                  <c:v>9.9290999999999997E-3</c:v>
                </c:pt>
                <c:pt idx="1284">
                  <c:v>9.9392999999999999E-3</c:v>
                </c:pt>
                <c:pt idx="1285">
                  <c:v>9.9492999999999995E-3</c:v>
                </c:pt>
                <c:pt idx="1286">
                  <c:v>9.9591999999999997E-3</c:v>
                </c:pt>
                <c:pt idx="1287">
                  <c:v>9.9693000000000004E-3</c:v>
                </c:pt>
                <c:pt idx="1288">
                  <c:v>9.9790999999999994E-3</c:v>
                </c:pt>
                <c:pt idx="1289">
                  <c:v>9.9889000000000002E-3</c:v>
                </c:pt>
                <c:pt idx="1290">
                  <c:v>9.9988999999999998E-3</c:v>
                </c:pt>
                <c:pt idx="1291">
                  <c:v>1.00085E-2</c:v>
                </c:pt>
                <c:pt idx="1292">
                  <c:v>1.00181E-2</c:v>
                </c:pt>
                <c:pt idx="1293">
                  <c:v>1.0027700000000001E-2</c:v>
                </c:pt>
                <c:pt idx="1294">
                  <c:v>1.0037300000000001E-2</c:v>
                </c:pt>
                <c:pt idx="1295">
                  <c:v>1.0046899999999999E-2</c:v>
                </c:pt>
                <c:pt idx="1296">
                  <c:v>1.00564E-2</c:v>
                </c:pt>
                <c:pt idx="1297">
                  <c:v>1.00658E-2</c:v>
                </c:pt>
                <c:pt idx="1298">
                  <c:v>1.0074899999999999E-2</c:v>
                </c:pt>
                <c:pt idx="1299">
                  <c:v>1.0084299999999999E-2</c:v>
                </c:pt>
                <c:pt idx="1300">
                  <c:v>1.0093599999999999E-2</c:v>
                </c:pt>
                <c:pt idx="1301">
                  <c:v>1.01028E-2</c:v>
                </c:pt>
                <c:pt idx="1302">
                  <c:v>1.01119E-2</c:v>
                </c:pt>
                <c:pt idx="1303">
                  <c:v>1.01209E-2</c:v>
                </c:pt>
                <c:pt idx="1304">
                  <c:v>1.0129900000000001E-2</c:v>
                </c:pt>
                <c:pt idx="1305">
                  <c:v>1.0138599999999999E-2</c:v>
                </c:pt>
                <c:pt idx="1306">
                  <c:v>1.01476E-2</c:v>
                </c:pt>
                <c:pt idx="1307">
                  <c:v>1.0156399999999999E-2</c:v>
                </c:pt>
                <c:pt idx="1308">
                  <c:v>1.0165E-2</c:v>
                </c:pt>
                <c:pt idx="1309">
                  <c:v>1.01735E-2</c:v>
                </c:pt>
                <c:pt idx="1310">
                  <c:v>9.8700999999999997E-3</c:v>
                </c:pt>
                <c:pt idx="1311">
                  <c:v>9.8779999999999996E-3</c:v>
                </c:pt>
                <c:pt idx="1312">
                  <c:v>9.8858000000000001E-3</c:v>
                </c:pt>
                <c:pt idx="1313">
                  <c:v>9.8937000000000001E-3</c:v>
                </c:pt>
                <c:pt idx="1314">
                  <c:v>9.9015000000000006E-3</c:v>
                </c:pt>
                <c:pt idx="1315">
                  <c:v>9.9092999999999994E-3</c:v>
                </c:pt>
                <c:pt idx="1316">
                  <c:v>9.9170000000000005E-3</c:v>
                </c:pt>
                <c:pt idx="1317">
                  <c:v>9.9246999999999998E-3</c:v>
                </c:pt>
                <c:pt idx="1318">
                  <c:v>9.9323999999999992E-3</c:v>
                </c:pt>
                <c:pt idx="1319">
                  <c:v>9.9398999999999998E-3</c:v>
                </c:pt>
                <c:pt idx="1320">
                  <c:v>9.9474000000000003E-3</c:v>
                </c:pt>
                <c:pt idx="1321">
                  <c:v>9.9547999999999998E-3</c:v>
                </c:pt>
                <c:pt idx="1322">
                  <c:v>9.9623000000000003E-3</c:v>
                </c:pt>
                <c:pt idx="1323">
                  <c:v>9.9693000000000004E-3</c:v>
                </c:pt>
                <c:pt idx="1324">
                  <c:v>9.9767999999999992E-3</c:v>
                </c:pt>
                <c:pt idx="1325">
                  <c:v>9.9840999999999992E-3</c:v>
                </c:pt>
                <c:pt idx="1326">
                  <c:v>9.9912000000000004E-3</c:v>
                </c:pt>
                <c:pt idx="1327">
                  <c:v>9.9980999999999993E-3</c:v>
                </c:pt>
                <c:pt idx="1328">
                  <c:v>1.0004900000000001E-2</c:v>
                </c:pt>
                <c:pt idx="1329">
                  <c:v>1.0012E-2</c:v>
                </c:pt>
                <c:pt idx="1330">
                  <c:v>1.0018900000000001E-2</c:v>
                </c:pt>
                <c:pt idx="1331">
                  <c:v>1.00254E-2</c:v>
                </c:pt>
                <c:pt idx="1332">
                  <c:v>1.0031999999999999E-2</c:v>
                </c:pt>
                <c:pt idx="1333">
                  <c:v>1.0038500000000001E-2</c:v>
                </c:pt>
                <c:pt idx="1334">
                  <c:v>1.00451E-2</c:v>
                </c:pt>
                <c:pt idx="1335">
                  <c:v>1.00515E-2</c:v>
                </c:pt>
                <c:pt idx="1336">
                  <c:v>1.00576E-2</c:v>
                </c:pt>
                <c:pt idx="1337">
                  <c:v>1.0063799999999999E-2</c:v>
                </c:pt>
                <c:pt idx="1338">
                  <c:v>1.00698E-2</c:v>
                </c:pt>
                <c:pt idx="1339">
                  <c:v>1.0076E-2</c:v>
                </c:pt>
                <c:pt idx="1340">
                  <c:v>1.00824E-2</c:v>
                </c:pt>
                <c:pt idx="1341">
                  <c:v>1.00879E-2</c:v>
                </c:pt>
                <c:pt idx="1342">
                  <c:v>1.0093899999999999E-2</c:v>
                </c:pt>
                <c:pt idx="1343">
                  <c:v>1.00997E-2</c:v>
                </c:pt>
                <c:pt idx="1344">
                  <c:v>1.0105599999999999E-2</c:v>
                </c:pt>
                <c:pt idx="1345">
                  <c:v>1.01117E-2</c:v>
                </c:pt>
                <c:pt idx="1346">
                  <c:v>1.01165E-2</c:v>
                </c:pt>
                <c:pt idx="1347">
                  <c:v>1.01228E-2</c:v>
                </c:pt>
                <c:pt idx="1348">
                  <c:v>1.01282E-2</c:v>
                </c:pt>
                <c:pt idx="1349">
                  <c:v>1.0133400000000001E-2</c:v>
                </c:pt>
                <c:pt idx="1350">
                  <c:v>1.0138599999999999E-2</c:v>
                </c:pt>
                <c:pt idx="1351">
                  <c:v>1.01441E-2</c:v>
                </c:pt>
                <c:pt idx="1352">
                  <c:v>1.0149500000000001E-2</c:v>
                </c:pt>
                <c:pt idx="1353">
                  <c:v>1.0154399999999999E-2</c:v>
                </c:pt>
                <c:pt idx="1354">
                  <c:v>1.01598E-2</c:v>
                </c:pt>
                <c:pt idx="1355">
                  <c:v>1.0164899999999999E-2</c:v>
                </c:pt>
                <c:pt idx="1356">
                  <c:v>1.01692E-2</c:v>
                </c:pt>
                <c:pt idx="1357">
                  <c:v>1.0174799999999999E-2</c:v>
                </c:pt>
                <c:pt idx="1358">
                  <c:v>1.0179799999999999E-2</c:v>
                </c:pt>
                <c:pt idx="1359">
                  <c:v>1.0184500000000001E-2</c:v>
                </c:pt>
                <c:pt idx="1360">
                  <c:v>1.01893E-2</c:v>
                </c:pt>
                <c:pt idx="1361">
                  <c:v>1.0193900000000001E-2</c:v>
                </c:pt>
                <c:pt idx="1362">
                  <c:v>1.0198499999999999E-2</c:v>
                </c:pt>
                <c:pt idx="1363">
                  <c:v>1.0203E-2</c:v>
                </c:pt>
                <c:pt idx="1364">
                  <c:v>1.02074E-2</c:v>
                </c:pt>
                <c:pt idx="1365">
                  <c:v>1.02118E-2</c:v>
                </c:pt>
                <c:pt idx="1366">
                  <c:v>1.0216100000000001E-2</c:v>
                </c:pt>
                <c:pt idx="1367">
                  <c:v>1.02203E-2</c:v>
                </c:pt>
                <c:pt idx="1368">
                  <c:v>1.02243E-2</c:v>
                </c:pt>
                <c:pt idx="1369">
                  <c:v>1.0228299999999999E-2</c:v>
                </c:pt>
                <c:pt idx="1370">
                  <c:v>1.02322E-2</c:v>
                </c:pt>
                <c:pt idx="1371">
                  <c:v>1.0236E-2</c:v>
                </c:pt>
                <c:pt idx="1372">
                  <c:v>1.0239699999999999E-2</c:v>
                </c:pt>
                <c:pt idx="1373">
                  <c:v>1.02433E-2</c:v>
                </c:pt>
                <c:pt idx="1374">
                  <c:v>1.02475E-2</c:v>
                </c:pt>
                <c:pt idx="1375">
                  <c:v>1.02501E-2</c:v>
                </c:pt>
                <c:pt idx="1376">
                  <c:v>1.02535E-2</c:v>
                </c:pt>
                <c:pt idx="1377">
                  <c:v>1.0257E-2</c:v>
                </c:pt>
                <c:pt idx="1378">
                  <c:v>1.0259600000000001E-2</c:v>
                </c:pt>
                <c:pt idx="1379">
                  <c:v>1.02626E-2</c:v>
                </c:pt>
                <c:pt idx="1380">
                  <c:v>1.02658E-2</c:v>
                </c:pt>
                <c:pt idx="1381">
                  <c:v>1.0267999999999999E-2</c:v>
                </c:pt>
                <c:pt idx="1382">
                  <c:v>1.02708E-2</c:v>
                </c:pt>
                <c:pt idx="1383">
                  <c:v>1.0272999999999999E-2</c:v>
                </c:pt>
                <c:pt idx="1384">
                  <c:v>1.0275400000000001E-2</c:v>
                </c:pt>
                <c:pt idx="1385">
                  <c:v>1.02776E-2</c:v>
                </c:pt>
                <c:pt idx="1386">
                  <c:v>1.02798E-2</c:v>
                </c:pt>
                <c:pt idx="1387">
                  <c:v>1.02817E-2</c:v>
                </c:pt>
                <c:pt idx="1388">
                  <c:v>1.02837E-2</c:v>
                </c:pt>
                <c:pt idx="1389">
                  <c:v>1.02854E-2</c:v>
                </c:pt>
                <c:pt idx="1390">
                  <c:v>1.02874E-2</c:v>
                </c:pt>
                <c:pt idx="1391">
                  <c:v>1.0288800000000001E-2</c:v>
                </c:pt>
                <c:pt idx="1392">
                  <c:v>1.0291099999999999E-2</c:v>
                </c:pt>
                <c:pt idx="1393">
                  <c:v>1.02921E-2</c:v>
                </c:pt>
                <c:pt idx="1394">
                  <c:v>1.0293500000000001E-2</c:v>
                </c:pt>
                <c:pt idx="1395">
                  <c:v>1.02951E-2</c:v>
                </c:pt>
                <c:pt idx="1396">
                  <c:v>1.0296100000000001E-2</c:v>
                </c:pt>
                <c:pt idx="1397">
                  <c:v>1.0297499999999999E-2</c:v>
                </c:pt>
                <c:pt idx="1398">
                  <c:v>1.02988E-2</c:v>
                </c:pt>
                <c:pt idx="1399">
                  <c:v>1.0299900000000001E-2</c:v>
                </c:pt>
                <c:pt idx="1400">
                  <c:v>1.0301299999999999E-2</c:v>
                </c:pt>
                <c:pt idx="1401">
                  <c:v>1.03021E-2</c:v>
                </c:pt>
                <c:pt idx="1402">
                  <c:v>1.0303100000000001E-2</c:v>
                </c:pt>
                <c:pt idx="1403">
                  <c:v>1.03047E-2</c:v>
                </c:pt>
                <c:pt idx="1404">
                  <c:v>1.03058E-2</c:v>
                </c:pt>
                <c:pt idx="1405">
                  <c:v>1.03071E-2</c:v>
                </c:pt>
                <c:pt idx="1406">
                  <c:v>1.0308100000000001E-2</c:v>
                </c:pt>
                <c:pt idx="1407">
                  <c:v>1.03094E-2</c:v>
                </c:pt>
                <c:pt idx="1408">
                  <c:v>1.03102E-2</c:v>
                </c:pt>
                <c:pt idx="1409">
                  <c:v>1.0311300000000001E-2</c:v>
                </c:pt>
                <c:pt idx="1410">
                  <c:v>1.03123E-2</c:v>
                </c:pt>
                <c:pt idx="1411">
                  <c:v>1.03134E-2</c:v>
                </c:pt>
                <c:pt idx="1412">
                  <c:v>1.03144E-2</c:v>
                </c:pt>
                <c:pt idx="1413">
                  <c:v>1.0315400000000001E-2</c:v>
                </c:pt>
                <c:pt idx="1414">
                  <c:v>1.03164E-2</c:v>
                </c:pt>
                <c:pt idx="1415">
                  <c:v>1.03175E-2</c:v>
                </c:pt>
                <c:pt idx="1416">
                  <c:v>1.03188E-2</c:v>
                </c:pt>
                <c:pt idx="1417">
                  <c:v>1.03196E-2</c:v>
                </c:pt>
                <c:pt idx="1418">
                  <c:v>1.03205E-2</c:v>
                </c:pt>
                <c:pt idx="1419">
                  <c:v>1.03217E-2</c:v>
                </c:pt>
                <c:pt idx="1420">
                  <c:v>1.03225E-2</c:v>
                </c:pt>
                <c:pt idx="1421">
                  <c:v>1.03228E-2</c:v>
                </c:pt>
                <c:pt idx="1422">
                  <c:v>1.03245E-2</c:v>
                </c:pt>
                <c:pt idx="1423">
                  <c:v>1.03254E-2</c:v>
                </c:pt>
                <c:pt idx="1424">
                  <c:v>1.0326399999999999E-2</c:v>
                </c:pt>
                <c:pt idx="1425">
                  <c:v>1.03274E-2</c:v>
                </c:pt>
                <c:pt idx="1426">
                  <c:v>1.0328499999999999E-2</c:v>
                </c:pt>
                <c:pt idx="1427">
                  <c:v>1.0329E-2</c:v>
                </c:pt>
                <c:pt idx="1428">
                  <c:v>1.0329400000000001E-2</c:v>
                </c:pt>
                <c:pt idx="1429">
                  <c:v>1.03312E-2</c:v>
                </c:pt>
                <c:pt idx="1430">
                  <c:v>1.03321E-2</c:v>
                </c:pt>
                <c:pt idx="1431">
                  <c:v>1.0333200000000001E-2</c:v>
                </c:pt>
                <c:pt idx="1432">
                  <c:v>1.03339E-2</c:v>
                </c:pt>
                <c:pt idx="1433">
                  <c:v>1.03348E-2</c:v>
                </c:pt>
                <c:pt idx="1434">
                  <c:v>1.0335799999999999E-2</c:v>
                </c:pt>
                <c:pt idx="1435">
                  <c:v>1.0336700000000001E-2</c:v>
                </c:pt>
                <c:pt idx="1436">
                  <c:v>1.0337600000000001E-2</c:v>
                </c:pt>
                <c:pt idx="1437">
                  <c:v>1.03386E-2</c:v>
                </c:pt>
                <c:pt idx="1438">
                  <c:v>1.03394E-2</c:v>
                </c:pt>
                <c:pt idx="1439">
                  <c:v>1.03403E-2</c:v>
                </c:pt>
                <c:pt idx="1440">
                  <c:v>1.03412E-2</c:v>
                </c:pt>
                <c:pt idx="1441">
                  <c:v>1.0342199999999999E-2</c:v>
                </c:pt>
                <c:pt idx="1442">
                  <c:v>1.0342499999999999E-2</c:v>
                </c:pt>
                <c:pt idx="1443">
                  <c:v>1.03426E-2</c:v>
                </c:pt>
                <c:pt idx="1444">
                  <c:v>1.0342499999999999E-2</c:v>
                </c:pt>
                <c:pt idx="1445">
                  <c:v>1.03424E-2</c:v>
                </c:pt>
                <c:pt idx="1446">
                  <c:v>1.0342499999999999E-2</c:v>
                </c:pt>
                <c:pt idx="1447">
                  <c:v>1.03424E-2</c:v>
                </c:pt>
                <c:pt idx="1448">
                  <c:v>1.03423E-2</c:v>
                </c:pt>
                <c:pt idx="1449">
                  <c:v>1.0341599999999999E-2</c:v>
                </c:pt>
                <c:pt idx="1450">
                  <c:v>1.03423E-2</c:v>
                </c:pt>
                <c:pt idx="1451">
                  <c:v>1.0342199999999999E-2</c:v>
                </c:pt>
                <c:pt idx="1452">
                  <c:v>1.03423E-2</c:v>
                </c:pt>
                <c:pt idx="1453">
                  <c:v>1.0342199999999999E-2</c:v>
                </c:pt>
                <c:pt idx="1454">
                  <c:v>1.0342199999999999E-2</c:v>
                </c:pt>
                <c:pt idx="1455">
                  <c:v>1.0342199999999999E-2</c:v>
                </c:pt>
                <c:pt idx="1456">
                  <c:v>1.0341899999999999E-2</c:v>
                </c:pt>
                <c:pt idx="1457">
                  <c:v>1.0342E-2</c:v>
                </c:pt>
                <c:pt idx="1458">
                  <c:v>1.0342E-2</c:v>
                </c:pt>
                <c:pt idx="1459">
                  <c:v>1.03421E-2</c:v>
                </c:pt>
                <c:pt idx="1460">
                  <c:v>1.03421E-2</c:v>
                </c:pt>
                <c:pt idx="1461">
                  <c:v>1.03421E-2</c:v>
                </c:pt>
                <c:pt idx="1462">
                  <c:v>1.03418E-2</c:v>
                </c:pt>
                <c:pt idx="1463">
                  <c:v>1.0342E-2</c:v>
                </c:pt>
                <c:pt idx="1464">
                  <c:v>1.0341700000000001E-2</c:v>
                </c:pt>
                <c:pt idx="1465">
                  <c:v>1.0341899999999999E-2</c:v>
                </c:pt>
                <c:pt idx="1466">
                  <c:v>1.0341899999999999E-2</c:v>
                </c:pt>
                <c:pt idx="1467">
                  <c:v>1.0341899999999999E-2</c:v>
                </c:pt>
                <c:pt idx="1468">
                  <c:v>1.0341899999999999E-2</c:v>
                </c:pt>
                <c:pt idx="1469">
                  <c:v>1.0341700000000001E-2</c:v>
                </c:pt>
                <c:pt idx="1470">
                  <c:v>1.03418E-2</c:v>
                </c:pt>
                <c:pt idx="1471">
                  <c:v>1.03418E-2</c:v>
                </c:pt>
                <c:pt idx="1472">
                  <c:v>1.0341899999999999E-2</c:v>
                </c:pt>
                <c:pt idx="1473">
                  <c:v>1.0341700000000001E-2</c:v>
                </c:pt>
                <c:pt idx="1474">
                  <c:v>1.0341700000000001E-2</c:v>
                </c:pt>
                <c:pt idx="1475">
                  <c:v>1.0341599999999999E-2</c:v>
                </c:pt>
                <c:pt idx="1476">
                  <c:v>1.0341700000000001E-2</c:v>
                </c:pt>
                <c:pt idx="1477">
                  <c:v>1.0341599999999999E-2</c:v>
                </c:pt>
                <c:pt idx="1478">
                  <c:v>1.03415E-2</c:v>
                </c:pt>
                <c:pt idx="1479">
                  <c:v>1.03415E-2</c:v>
                </c:pt>
                <c:pt idx="1480">
                  <c:v>1.03415E-2</c:v>
                </c:pt>
                <c:pt idx="1481">
                  <c:v>1.0341599999999999E-2</c:v>
                </c:pt>
                <c:pt idx="1482">
                  <c:v>1.03415E-2</c:v>
                </c:pt>
                <c:pt idx="1483">
                  <c:v>1.03415E-2</c:v>
                </c:pt>
                <c:pt idx="1484">
                  <c:v>1.0341299999999999E-2</c:v>
                </c:pt>
                <c:pt idx="1485">
                  <c:v>1.0341400000000001E-2</c:v>
                </c:pt>
                <c:pt idx="1486">
                  <c:v>1.0341400000000001E-2</c:v>
                </c:pt>
                <c:pt idx="1487">
                  <c:v>1.0341400000000001E-2</c:v>
                </c:pt>
                <c:pt idx="1488">
                  <c:v>1.0341299999999999E-2</c:v>
                </c:pt>
                <c:pt idx="1489">
                  <c:v>1.03412E-2</c:v>
                </c:pt>
                <c:pt idx="1490">
                  <c:v>1.0341299999999999E-2</c:v>
                </c:pt>
                <c:pt idx="1491">
                  <c:v>1.03412E-2</c:v>
                </c:pt>
                <c:pt idx="1492">
                  <c:v>1.03412E-2</c:v>
                </c:pt>
                <c:pt idx="1493">
                  <c:v>1.03412E-2</c:v>
                </c:pt>
                <c:pt idx="1494">
                  <c:v>1.03412E-2</c:v>
                </c:pt>
                <c:pt idx="1495">
                  <c:v>1.0341100000000001E-2</c:v>
                </c:pt>
                <c:pt idx="1496">
                  <c:v>1.0341100000000001E-2</c:v>
                </c:pt>
                <c:pt idx="1497">
                  <c:v>1.0341100000000001E-2</c:v>
                </c:pt>
                <c:pt idx="1498">
                  <c:v>1.0341299999999999E-2</c:v>
                </c:pt>
                <c:pt idx="1499">
                  <c:v>1.03409E-2</c:v>
                </c:pt>
                <c:pt idx="1500">
                  <c:v>1.0340999999999999E-2</c:v>
                </c:pt>
                <c:pt idx="1501">
                  <c:v>1.03409E-2</c:v>
                </c:pt>
                <c:pt idx="1502">
                  <c:v>1.03406E-2</c:v>
                </c:pt>
                <c:pt idx="1503">
                  <c:v>1.03409E-2</c:v>
                </c:pt>
                <c:pt idx="1504">
                  <c:v>1.0340800000000001E-2</c:v>
                </c:pt>
                <c:pt idx="1505">
                  <c:v>1.0341400000000001E-2</c:v>
                </c:pt>
                <c:pt idx="1506">
                  <c:v>1.03409E-2</c:v>
                </c:pt>
                <c:pt idx="1507">
                  <c:v>1.0340800000000001E-2</c:v>
                </c:pt>
                <c:pt idx="1508">
                  <c:v>1.03407E-2</c:v>
                </c:pt>
                <c:pt idx="1509">
                  <c:v>1.03407E-2</c:v>
                </c:pt>
                <c:pt idx="1510">
                  <c:v>1.03407E-2</c:v>
                </c:pt>
                <c:pt idx="1511">
                  <c:v>1.0340500000000001E-2</c:v>
                </c:pt>
                <c:pt idx="1512">
                  <c:v>1.03406E-2</c:v>
                </c:pt>
                <c:pt idx="1513">
                  <c:v>1.03406E-2</c:v>
                </c:pt>
                <c:pt idx="1514">
                  <c:v>1.03406E-2</c:v>
                </c:pt>
                <c:pt idx="1515">
                  <c:v>1.0340500000000001E-2</c:v>
                </c:pt>
                <c:pt idx="1516">
                  <c:v>1.03401E-2</c:v>
                </c:pt>
                <c:pt idx="1517">
                  <c:v>1.0340500000000001E-2</c:v>
                </c:pt>
                <c:pt idx="1518">
                  <c:v>1.03404E-2</c:v>
                </c:pt>
                <c:pt idx="1519">
                  <c:v>1.03398E-2</c:v>
                </c:pt>
                <c:pt idx="1520">
                  <c:v>1.03404E-2</c:v>
                </c:pt>
                <c:pt idx="1521">
                  <c:v>1.0340500000000001E-2</c:v>
                </c:pt>
                <c:pt idx="1522">
                  <c:v>1.03403E-2</c:v>
                </c:pt>
                <c:pt idx="1523">
                  <c:v>1.03403E-2</c:v>
                </c:pt>
                <c:pt idx="1524">
                  <c:v>1.0340500000000001E-2</c:v>
                </c:pt>
                <c:pt idx="1525">
                  <c:v>1.03403E-2</c:v>
                </c:pt>
                <c:pt idx="1526">
                  <c:v>1.0340200000000001E-2</c:v>
                </c:pt>
                <c:pt idx="1527">
                  <c:v>1.034E-2</c:v>
                </c:pt>
                <c:pt idx="1528">
                  <c:v>1.0339900000000001E-2</c:v>
                </c:pt>
                <c:pt idx="1529">
                  <c:v>1.03401E-2</c:v>
                </c:pt>
                <c:pt idx="1530">
                  <c:v>1.03401E-2</c:v>
                </c:pt>
                <c:pt idx="1531">
                  <c:v>1.03397E-2</c:v>
                </c:pt>
                <c:pt idx="1532">
                  <c:v>1.034E-2</c:v>
                </c:pt>
                <c:pt idx="1533">
                  <c:v>1.034E-2</c:v>
                </c:pt>
                <c:pt idx="1534">
                  <c:v>1.0339900000000001E-2</c:v>
                </c:pt>
                <c:pt idx="1535">
                  <c:v>1.0339900000000001E-2</c:v>
                </c:pt>
                <c:pt idx="1536">
                  <c:v>1.03391E-2</c:v>
                </c:pt>
                <c:pt idx="1537">
                  <c:v>1.0339900000000001E-2</c:v>
                </c:pt>
                <c:pt idx="1538">
                  <c:v>1.034E-2</c:v>
                </c:pt>
                <c:pt idx="1539">
                  <c:v>1.0339900000000001E-2</c:v>
                </c:pt>
                <c:pt idx="1540">
                  <c:v>1.03398E-2</c:v>
                </c:pt>
                <c:pt idx="1541">
                  <c:v>1.0339299999999999E-2</c:v>
                </c:pt>
                <c:pt idx="1542">
                  <c:v>1.03397E-2</c:v>
                </c:pt>
                <c:pt idx="1543">
                  <c:v>1.03398E-2</c:v>
                </c:pt>
                <c:pt idx="1544">
                  <c:v>1.03397E-2</c:v>
                </c:pt>
                <c:pt idx="1545">
                  <c:v>1.0339599999999999E-2</c:v>
                </c:pt>
                <c:pt idx="1546">
                  <c:v>1.0339599999999999E-2</c:v>
                </c:pt>
                <c:pt idx="1547">
                  <c:v>1.0339599999999999E-2</c:v>
                </c:pt>
                <c:pt idx="1548">
                  <c:v>1.0339599999999999E-2</c:v>
                </c:pt>
                <c:pt idx="1549">
                  <c:v>1.03395E-2</c:v>
                </c:pt>
                <c:pt idx="1550">
                  <c:v>1.0339599999999999E-2</c:v>
                </c:pt>
                <c:pt idx="1551">
                  <c:v>1.03395E-2</c:v>
                </c:pt>
                <c:pt idx="1552">
                  <c:v>1.03398E-2</c:v>
                </c:pt>
                <c:pt idx="1553">
                  <c:v>1.03394E-2</c:v>
                </c:pt>
                <c:pt idx="1554">
                  <c:v>1.03394E-2</c:v>
                </c:pt>
                <c:pt idx="1555">
                  <c:v>1.03397E-2</c:v>
                </c:pt>
                <c:pt idx="1556">
                  <c:v>1.0339299999999999E-2</c:v>
                </c:pt>
                <c:pt idx="1557">
                  <c:v>1.0339599999999999E-2</c:v>
                </c:pt>
                <c:pt idx="1558">
                  <c:v>1.0339299999999999E-2</c:v>
                </c:pt>
                <c:pt idx="1559">
                  <c:v>1.03394E-2</c:v>
                </c:pt>
                <c:pt idx="1560">
                  <c:v>1.03392E-2</c:v>
                </c:pt>
                <c:pt idx="1561">
                  <c:v>1.03392E-2</c:v>
                </c:pt>
                <c:pt idx="1562">
                  <c:v>1.03397E-2</c:v>
                </c:pt>
                <c:pt idx="1563">
                  <c:v>1.03391E-2</c:v>
                </c:pt>
                <c:pt idx="1564">
                  <c:v>1.03391E-2</c:v>
                </c:pt>
                <c:pt idx="1565">
                  <c:v>1.03391E-2</c:v>
                </c:pt>
                <c:pt idx="1566">
                  <c:v>1.03389E-2</c:v>
                </c:pt>
                <c:pt idx="1567">
                  <c:v>1.0338999999999999E-2</c:v>
                </c:pt>
                <c:pt idx="1568">
                  <c:v>1.0338999999999999E-2</c:v>
                </c:pt>
                <c:pt idx="1569">
                  <c:v>1.03388E-2</c:v>
                </c:pt>
                <c:pt idx="1570">
                  <c:v>1.03389E-2</c:v>
                </c:pt>
                <c:pt idx="1571">
                  <c:v>1.0338099999999999E-2</c:v>
                </c:pt>
                <c:pt idx="1572">
                  <c:v>1.03388E-2</c:v>
                </c:pt>
                <c:pt idx="1573">
                  <c:v>1.03388E-2</c:v>
                </c:pt>
                <c:pt idx="1574">
                  <c:v>1.03388E-2</c:v>
                </c:pt>
                <c:pt idx="1575">
                  <c:v>1.0338699999999999E-2</c:v>
                </c:pt>
                <c:pt idx="1576">
                  <c:v>1.03388E-2</c:v>
                </c:pt>
                <c:pt idx="1577">
                  <c:v>1.03386E-2</c:v>
                </c:pt>
                <c:pt idx="1578">
                  <c:v>1.03386E-2</c:v>
                </c:pt>
                <c:pt idx="1579">
                  <c:v>1.03385E-2</c:v>
                </c:pt>
                <c:pt idx="1580">
                  <c:v>1.03386E-2</c:v>
                </c:pt>
                <c:pt idx="1581">
                  <c:v>1.03385E-2</c:v>
                </c:pt>
                <c:pt idx="1582">
                  <c:v>1.0338699999999999E-2</c:v>
                </c:pt>
                <c:pt idx="1583">
                  <c:v>1.0338399999999999E-2</c:v>
                </c:pt>
                <c:pt idx="1584">
                  <c:v>1.0338399999999999E-2</c:v>
                </c:pt>
                <c:pt idx="1585">
                  <c:v>1.0338399999999999E-2</c:v>
                </c:pt>
                <c:pt idx="1586">
                  <c:v>1.03385E-2</c:v>
                </c:pt>
                <c:pt idx="1587">
                  <c:v>1.0338399999999999E-2</c:v>
                </c:pt>
                <c:pt idx="1588">
                  <c:v>1.0338200000000001E-2</c:v>
                </c:pt>
                <c:pt idx="1589">
                  <c:v>1.03383E-2</c:v>
                </c:pt>
                <c:pt idx="1590">
                  <c:v>1.0338200000000001E-2</c:v>
                </c:pt>
                <c:pt idx="1591">
                  <c:v>1.0338200000000001E-2</c:v>
                </c:pt>
                <c:pt idx="1592">
                  <c:v>1.0338099999999999E-2</c:v>
                </c:pt>
                <c:pt idx="1593">
                  <c:v>1.0338099999999999E-2</c:v>
                </c:pt>
                <c:pt idx="1594">
                  <c:v>1.0338099999999999E-2</c:v>
                </c:pt>
                <c:pt idx="1595">
                  <c:v>1.0338200000000001E-2</c:v>
                </c:pt>
                <c:pt idx="1596">
                  <c:v>1.0338200000000001E-2</c:v>
                </c:pt>
                <c:pt idx="1597">
                  <c:v>1.0338099999999999E-2</c:v>
                </c:pt>
                <c:pt idx="1598">
                  <c:v>1.0338E-2</c:v>
                </c:pt>
                <c:pt idx="1599">
                  <c:v>1.0337799999999999E-2</c:v>
                </c:pt>
                <c:pt idx="1600">
                  <c:v>1.0338399999999999E-2</c:v>
                </c:pt>
                <c:pt idx="1601">
                  <c:v>1.0337900000000001E-2</c:v>
                </c:pt>
                <c:pt idx="1602">
                  <c:v>1.0338E-2</c:v>
                </c:pt>
                <c:pt idx="1603">
                  <c:v>1.0337799999999999E-2</c:v>
                </c:pt>
                <c:pt idx="1604">
                  <c:v>1.0338099999999999E-2</c:v>
                </c:pt>
                <c:pt idx="1605">
                  <c:v>1.0337799999999999E-2</c:v>
                </c:pt>
                <c:pt idx="1606">
                  <c:v>1.0337900000000001E-2</c:v>
                </c:pt>
                <c:pt idx="1607">
                  <c:v>1.03377E-2</c:v>
                </c:pt>
                <c:pt idx="1608">
                  <c:v>1.03377E-2</c:v>
                </c:pt>
                <c:pt idx="1609">
                  <c:v>1.0337600000000001E-2</c:v>
                </c:pt>
                <c:pt idx="1610">
                  <c:v>1.03377E-2</c:v>
                </c:pt>
                <c:pt idx="1611">
                  <c:v>1.0337600000000001E-2</c:v>
                </c:pt>
                <c:pt idx="1612">
                  <c:v>1.0337300000000001E-2</c:v>
                </c:pt>
                <c:pt idx="1613">
                  <c:v>1.0337499999999999E-2</c:v>
                </c:pt>
                <c:pt idx="1614">
                  <c:v>1.03374E-2</c:v>
                </c:pt>
                <c:pt idx="1615">
                  <c:v>1.03374E-2</c:v>
                </c:pt>
                <c:pt idx="1616">
                  <c:v>1.03374E-2</c:v>
                </c:pt>
                <c:pt idx="1617">
                  <c:v>1.0337499999999999E-2</c:v>
                </c:pt>
                <c:pt idx="1618">
                  <c:v>1.03374E-2</c:v>
                </c:pt>
                <c:pt idx="1619">
                  <c:v>1.0337300000000001E-2</c:v>
                </c:pt>
                <c:pt idx="1620">
                  <c:v>1.03372E-2</c:v>
                </c:pt>
                <c:pt idx="1621">
                  <c:v>1.0337300000000001E-2</c:v>
                </c:pt>
                <c:pt idx="1622">
                  <c:v>1.03372E-2</c:v>
                </c:pt>
                <c:pt idx="1623">
                  <c:v>1.03372E-2</c:v>
                </c:pt>
                <c:pt idx="1624">
                  <c:v>1.03371E-2</c:v>
                </c:pt>
                <c:pt idx="1625">
                  <c:v>1.03371E-2</c:v>
                </c:pt>
                <c:pt idx="1626">
                  <c:v>1.03371E-2</c:v>
                </c:pt>
                <c:pt idx="1627">
                  <c:v>1.0337499999999999E-2</c:v>
                </c:pt>
                <c:pt idx="1628">
                  <c:v>1.0337000000000001E-2</c:v>
                </c:pt>
                <c:pt idx="1629">
                  <c:v>1.0337499999999999E-2</c:v>
                </c:pt>
                <c:pt idx="1630">
                  <c:v>1.03369E-2</c:v>
                </c:pt>
                <c:pt idx="1631">
                  <c:v>1.03369E-2</c:v>
                </c:pt>
                <c:pt idx="1632">
                  <c:v>1.0337300000000001E-2</c:v>
                </c:pt>
                <c:pt idx="1633">
                  <c:v>1.03368E-2</c:v>
                </c:pt>
                <c:pt idx="1634">
                  <c:v>1.03368E-2</c:v>
                </c:pt>
                <c:pt idx="1635">
                  <c:v>1.03368E-2</c:v>
                </c:pt>
                <c:pt idx="1636">
                  <c:v>1.0336700000000001E-2</c:v>
                </c:pt>
                <c:pt idx="1637">
                  <c:v>1.03366E-2</c:v>
                </c:pt>
                <c:pt idx="1638">
                  <c:v>1.03366E-2</c:v>
                </c:pt>
                <c:pt idx="1639">
                  <c:v>1.03368E-2</c:v>
                </c:pt>
                <c:pt idx="1640">
                  <c:v>1.03365E-2</c:v>
                </c:pt>
                <c:pt idx="1641">
                  <c:v>1.0336400000000001E-2</c:v>
                </c:pt>
                <c:pt idx="1642">
                  <c:v>1.03365E-2</c:v>
                </c:pt>
                <c:pt idx="1643">
                  <c:v>1.0336400000000001E-2</c:v>
                </c:pt>
                <c:pt idx="1644">
                  <c:v>1.03365E-2</c:v>
                </c:pt>
                <c:pt idx="1645">
                  <c:v>1.03366E-2</c:v>
                </c:pt>
                <c:pt idx="1646">
                  <c:v>1.0336400000000001E-2</c:v>
                </c:pt>
                <c:pt idx="1647">
                  <c:v>1.03363E-2</c:v>
                </c:pt>
                <c:pt idx="1648">
                  <c:v>1.0336400000000001E-2</c:v>
                </c:pt>
                <c:pt idx="1649">
                  <c:v>1.03362E-2</c:v>
                </c:pt>
                <c:pt idx="1650">
                  <c:v>1.03363E-2</c:v>
                </c:pt>
                <c:pt idx="1651">
                  <c:v>1.0336E-2</c:v>
                </c:pt>
                <c:pt idx="1652">
                  <c:v>1.03362E-2</c:v>
                </c:pt>
                <c:pt idx="1653">
                  <c:v>1.0336100000000001E-2</c:v>
                </c:pt>
                <c:pt idx="1654">
                  <c:v>1.03362E-2</c:v>
                </c:pt>
                <c:pt idx="1655">
                  <c:v>1.0336400000000001E-2</c:v>
                </c:pt>
                <c:pt idx="1656">
                  <c:v>1.0336100000000001E-2</c:v>
                </c:pt>
                <c:pt idx="1657">
                  <c:v>1.0336100000000001E-2</c:v>
                </c:pt>
                <c:pt idx="1658">
                  <c:v>1.0336100000000001E-2</c:v>
                </c:pt>
                <c:pt idx="1659">
                  <c:v>1.0336E-2</c:v>
                </c:pt>
                <c:pt idx="1660">
                  <c:v>1.0335799999999999E-2</c:v>
                </c:pt>
                <c:pt idx="1661">
                  <c:v>1.0336E-2</c:v>
                </c:pt>
                <c:pt idx="1662">
                  <c:v>1.03359E-2</c:v>
                </c:pt>
                <c:pt idx="1663">
                  <c:v>1.03359E-2</c:v>
                </c:pt>
                <c:pt idx="1664">
                  <c:v>1.0335799999999999E-2</c:v>
                </c:pt>
                <c:pt idx="1665">
                  <c:v>1.03357E-2</c:v>
                </c:pt>
                <c:pt idx="1666">
                  <c:v>1.0335799999999999E-2</c:v>
                </c:pt>
                <c:pt idx="1667">
                  <c:v>1.0335799999999999E-2</c:v>
                </c:pt>
                <c:pt idx="1668">
                  <c:v>1.0336E-2</c:v>
                </c:pt>
                <c:pt idx="1669">
                  <c:v>1.03357E-2</c:v>
                </c:pt>
                <c:pt idx="1670">
                  <c:v>1.0336E-2</c:v>
                </c:pt>
                <c:pt idx="1671">
                  <c:v>1.03356E-2</c:v>
                </c:pt>
                <c:pt idx="1672">
                  <c:v>1.03356E-2</c:v>
                </c:pt>
                <c:pt idx="1673">
                  <c:v>1.03356E-2</c:v>
                </c:pt>
                <c:pt idx="1674">
                  <c:v>1.0335199999999999E-2</c:v>
                </c:pt>
                <c:pt idx="1675">
                  <c:v>1.0335499999999999E-2</c:v>
                </c:pt>
                <c:pt idx="1676">
                  <c:v>1.0335499999999999E-2</c:v>
                </c:pt>
                <c:pt idx="1677">
                  <c:v>1.03354E-2</c:v>
                </c:pt>
                <c:pt idx="1678">
                  <c:v>1.03354E-2</c:v>
                </c:pt>
                <c:pt idx="1679">
                  <c:v>1.03354E-2</c:v>
                </c:pt>
                <c:pt idx="1680">
                  <c:v>1.03353E-2</c:v>
                </c:pt>
                <c:pt idx="1681">
                  <c:v>1.03353E-2</c:v>
                </c:pt>
                <c:pt idx="1682">
                  <c:v>1.03353E-2</c:v>
                </c:pt>
                <c:pt idx="1683">
                  <c:v>1.0335199999999999E-2</c:v>
                </c:pt>
                <c:pt idx="1684">
                  <c:v>1.0335199999999999E-2</c:v>
                </c:pt>
                <c:pt idx="1685">
                  <c:v>1.0335199999999999E-2</c:v>
                </c:pt>
                <c:pt idx="1686">
                  <c:v>1.03351E-2</c:v>
                </c:pt>
                <c:pt idx="1687">
                  <c:v>1.0334899999999999E-2</c:v>
                </c:pt>
                <c:pt idx="1688">
                  <c:v>1.0335E-2</c:v>
                </c:pt>
                <c:pt idx="1689">
                  <c:v>1.03351E-2</c:v>
                </c:pt>
                <c:pt idx="1690">
                  <c:v>1.03354E-2</c:v>
                </c:pt>
                <c:pt idx="1691">
                  <c:v>1.0335E-2</c:v>
                </c:pt>
                <c:pt idx="1692">
                  <c:v>1.03342E-2</c:v>
                </c:pt>
                <c:pt idx="1693">
                  <c:v>1.0335E-2</c:v>
                </c:pt>
                <c:pt idx="1694">
                  <c:v>1.03348E-2</c:v>
                </c:pt>
                <c:pt idx="1695">
                  <c:v>1.03348E-2</c:v>
                </c:pt>
                <c:pt idx="1696">
                  <c:v>1.0334599999999999E-2</c:v>
                </c:pt>
                <c:pt idx="1697">
                  <c:v>1.03348E-2</c:v>
                </c:pt>
                <c:pt idx="1698">
                  <c:v>1.03351E-2</c:v>
                </c:pt>
                <c:pt idx="1699">
                  <c:v>1.03347E-2</c:v>
                </c:pt>
                <c:pt idx="1700">
                  <c:v>1.0334599999999999E-2</c:v>
                </c:pt>
                <c:pt idx="1701">
                  <c:v>1.03356E-2</c:v>
                </c:pt>
                <c:pt idx="1702">
                  <c:v>1.0334599999999999E-2</c:v>
                </c:pt>
                <c:pt idx="1703">
                  <c:v>1.0334299999999999E-2</c:v>
                </c:pt>
                <c:pt idx="1704">
                  <c:v>1.03345E-2</c:v>
                </c:pt>
                <c:pt idx="1705">
                  <c:v>1.03345E-2</c:v>
                </c:pt>
                <c:pt idx="1706">
                  <c:v>1.03345E-2</c:v>
                </c:pt>
                <c:pt idx="1707">
                  <c:v>1.0334299999999999E-2</c:v>
                </c:pt>
                <c:pt idx="1708">
                  <c:v>1.0334400000000001E-2</c:v>
                </c:pt>
                <c:pt idx="1709">
                  <c:v>1.0334299999999999E-2</c:v>
                </c:pt>
                <c:pt idx="1710">
                  <c:v>1.0334299999999999E-2</c:v>
                </c:pt>
                <c:pt idx="1711">
                  <c:v>1.0334599999999999E-2</c:v>
                </c:pt>
                <c:pt idx="1712">
                  <c:v>1.03342E-2</c:v>
                </c:pt>
                <c:pt idx="1713">
                  <c:v>1.03342E-2</c:v>
                </c:pt>
                <c:pt idx="1714">
                  <c:v>1.03342E-2</c:v>
                </c:pt>
                <c:pt idx="1715">
                  <c:v>1.03342E-2</c:v>
                </c:pt>
                <c:pt idx="1716">
                  <c:v>1.03339E-2</c:v>
                </c:pt>
                <c:pt idx="1717">
                  <c:v>1.0334100000000001E-2</c:v>
                </c:pt>
                <c:pt idx="1718">
                  <c:v>1.0334100000000001E-2</c:v>
                </c:pt>
                <c:pt idx="1719">
                  <c:v>1.0333999999999999E-2</c:v>
                </c:pt>
                <c:pt idx="1720">
                  <c:v>1.03339E-2</c:v>
                </c:pt>
                <c:pt idx="1721">
                  <c:v>1.0334100000000001E-2</c:v>
                </c:pt>
                <c:pt idx="1722">
                  <c:v>1.03339E-2</c:v>
                </c:pt>
                <c:pt idx="1723">
                  <c:v>1.03339E-2</c:v>
                </c:pt>
                <c:pt idx="1724">
                  <c:v>1.0334100000000001E-2</c:v>
                </c:pt>
                <c:pt idx="1725">
                  <c:v>1.0333800000000001E-2</c:v>
                </c:pt>
                <c:pt idx="1726">
                  <c:v>1.0333699999999999E-2</c:v>
                </c:pt>
                <c:pt idx="1727">
                  <c:v>1.03336E-2</c:v>
                </c:pt>
                <c:pt idx="1728">
                  <c:v>1.0333699999999999E-2</c:v>
                </c:pt>
                <c:pt idx="1729">
                  <c:v>1.0333699999999999E-2</c:v>
                </c:pt>
                <c:pt idx="1730">
                  <c:v>1.0333999999999999E-2</c:v>
                </c:pt>
                <c:pt idx="1731">
                  <c:v>1.03336E-2</c:v>
                </c:pt>
                <c:pt idx="1732">
                  <c:v>1.03334E-2</c:v>
                </c:pt>
                <c:pt idx="1733">
                  <c:v>1.0333500000000001E-2</c:v>
                </c:pt>
                <c:pt idx="1734">
                  <c:v>1.0333500000000001E-2</c:v>
                </c:pt>
                <c:pt idx="1735">
                  <c:v>1.0333500000000001E-2</c:v>
                </c:pt>
                <c:pt idx="1736">
                  <c:v>1.0333500000000001E-2</c:v>
                </c:pt>
                <c:pt idx="1737">
                  <c:v>1.0333500000000001E-2</c:v>
                </c:pt>
                <c:pt idx="1738">
                  <c:v>1.03334E-2</c:v>
                </c:pt>
                <c:pt idx="1739">
                  <c:v>1.03334E-2</c:v>
                </c:pt>
                <c:pt idx="1740">
                  <c:v>1.03333E-2</c:v>
                </c:pt>
                <c:pt idx="1741">
                  <c:v>1.03333E-2</c:v>
                </c:pt>
                <c:pt idx="1742">
                  <c:v>1.0333200000000001E-2</c:v>
                </c:pt>
                <c:pt idx="1743">
                  <c:v>1.0333200000000001E-2</c:v>
                </c:pt>
                <c:pt idx="1744">
                  <c:v>1.0333200000000001E-2</c:v>
                </c:pt>
                <c:pt idx="1745">
                  <c:v>1.0333E-2</c:v>
                </c:pt>
                <c:pt idx="1746">
                  <c:v>1.0332900000000001E-2</c:v>
                </c:pt>
                <c:pt idx="1747">
                  <c:v>1.03331E-2</c:v>
                </c:pt>
                <c:pt idx="1748">
                  <c:v>1.03327E-2</c:v>
                </c:pt>
                <c:pt idx="1749">
                  <c:v>1.0333E-2</c:v>
                </c:pt>
                <c:pt idx="1750">
                  <c:v>1.0332900000000001E-2</c:v>
                </c:pt>
                <c:pt idx="1751">
                  <c:v>1.0333E-2</c:v>
                </c:pt>
                <c:pt idx="1752">
                  <c:v>1.0332900000000001E-2</c:v>
                </c:pt>
                <c:pt idx="1753">
                  <c:v>1.03331E-2</c:v>
                </c:pt>
                <c:pt idx="1754">
                  <c:v>1.03328E-2</c:v>
                </c:pt>
                <c:pt idx="1755">
                  <c:v>1.03328E-2</c:v>
                </c:pt>
                <c:pt idx="1756">
                  <c:v>1.03328E-2</c:v>
                </c:pt>
                <c:pt idx="1757">
                  <c:v>1.0332300000000001E-2</c:v>
                </c:pt>
                <c:pt idx="1758">
                  <c:v>1.03327E-2</c:v>
                </c:pt>
                <c:pt idx="1759">
                  <c:v>1.0332600000000001E-2</c:v>
                </c:pt>
                <c:pt idx="1760">
                  <c:v>1.03322E-2</c:v>
                </c:pt>
                <c:pt idx="1761">
                  <c:v>1.0332600000000001E-2</c:v>
                </c:pt>
                <c:pt idx="1762">
                  <c:v>1.03328E-2</c:v>
                </c:pt>
                <c:pt idx="1763">
                  <c:v>1.03325E-2</c:v>
                </c:pt>
                <c:pt idx="1764">
                  <c:v>1.03325E-2</c:v>
                </c:pt>
                <c:pt idx="1765">
                  <c:v>1.03325E-2</c:v>
                </c:pt>
                <c:pt idx="1766">
                  <c:v>1.03324E-2</c:v>
                </c:pt>
                <c:pt idx="1767">
                  <c:v>1.0331699999999999E-2</c:v>
                </c:pt>
                <c:pt idx="1768">
                  <c:v>1.03324E-2</c:v>
                </c:pt>
                <c:pt idx="1769">
                  <c:v>1.03322E-2</c:v>
                </c:pt>
                <c:pt idx="1770">
                  <c:v>1.0332300000000001E-2</c:v>
                </c:pt>
                <c:pt idx="1771">
                  <c:v>1.03322E-2</c:v>
                </c:pt>
                <c:pt idx="1772">
                  <c:v>1.03321E-2</c:v>
                </c:pt>
                <c:pt idx="1773">
                  <c:v>1.03322E-2</c:v>
                </c:pt>
                <c:pt idx="1774">
                  <c:v>1.03321E-2</c:v>
                </c:pt>
                <c:pt idx="1775">
                  <c:v>1.03321E-2</c:v>
                </c:pt>
                <c:pt idx="1776">
                  <c:v>1.0331999999999999E-2</c:v>
                </c:pt>
                <c:pt idx="1777">
                  <c:v>1.0331999999999999E-2</c:v>
                </c:pt>
                <c:pt idx="1778">
                  <c:v>1.0331999999999999E-2</c:v>
                </c:pt>
                <c:pt idx="1779">
                  <c:v>1.03316E-2</c:v>
                </c:pt>
                <c:pt idx="1780">
                  <c:v>1.03319E-2</c:v>
                </c:pt>
                <c:pt idx="1781">
                  <c:v>1.0331999999999999E-2</c:v>
                </c:pt>
                <c:pt idx="1782">
                  <c:v>1.03318E-2</c:v>
                </c:pt>
                <c:pt idx="1783">
                  <c:v>1.0331699999999999E-2</c:v>
                </c:pt>
                <c:pt idx="1784">
                  <c:v>1.03318E-2</c:v>
                </c:pt>
                <c:pt idx="1785">
                  <c:v>1.03318E-2</c:v>
                </c:pt>
                <c:pt idx="1786">
                  <c:v>1.0331699999999999E-2</c:v>
                </c:pt>
                <c:pt idx="1787">
                  <c:v>1.0331699999999999E-2</c:v>
                </c:pt>
                <c:pt idx="1788">
                  <c:v>1.03316E-2</c:v>
                </c:pt>
                <c:pt idx="1789">
                  <c:v>1.03316E-2</c:v>
                </c:pt>
                <c:pt idx="1790">
                  <c:v>1.0331699999999999E-2</c:v>
                </c:pt>
                <c:pt idx="1791">
                  <c:v>1.03316E-2</c:v>
                </c:pt>
                <c:pt idx="1792">
                  <c:v>1.03319E-2</c:v>
                </c:pt>
                <c:pt idx="1793">
                  <c:v>1.03315E-2</c:v>
                </c:pt>
                <c:pt idx="1794">
                  <c:v>1.03312E-2</c:v>
                </c:pt>
                <c:pt idx="1795">
                  <c:v>1.0331399999999999E-2</c:v>
                </c:pt>
                <c:pt idx="1796">
                  <c:v>1.03313E-2</c:v>
                </c:pt>
                <c:pt idx="1797">
                  <c:v>1.03313E-2</c:v>
                </c:pt>
                <c:pt idx="1798">
                  <c:v>1.03313E-2</c:v>
                </c:pt>
                <c:pt idx="1799">
                  <c:v>1.03312E-2</c:v>
                </c:pt>
                <c:pt idx="1800">
                  <c:v>1.0331099999999999E-2</c:v>
                </c:pt>
                <c:pt idx="1801">
                  <c:v>1.03313E-2</c:v>
                </c:pt>
                <c:pt idx="1802">
                  <c:v>1.0331099999999999E-2</c:v>
                </c:pt>
                <c:pt idx="1803">
                  <c:v>1.0331099999999999E-2</c:v>
                </c:pt>
                <c:pt idx="1804">
                  <c:v>1.0331099999999999E-2</c:v>
                </c:pt>
                <c:pt idx="1805">
                  <c:v>1.0331099999999999E-2</c:v>
                </c:pt>
                <c:pt idx="1806">
                  <c:v>1.0331E-2</c:v>
                </c:pt>
                <c:pt idx="1807">
                  <c:v>1.0331399999999999E-2</c:v>
                </c:pt>
                <c:pt idx="1808">
                  <c:v>1.0331E-2</c:v>
                </c:pt>
                <c:pt idx="1809">
                  <c:v>1.0330799999999999E-2</c:v>
                </c:pt>
                <c:pt idx="1810">
                  <c:v>1.03309E-2</c:v>
                </c:pt>
                <c:pt idx="1811">
                  <c:v>1.03309E-2</c:v>
                </c:pt>
                <c:pt idx="1812">
                  <c:v>1.0330600000000001E-2</c:v>
                </c:pt>
                <c:pt idx="1813">
                  <c:v>1.0330799999999999E-2</c:v>
                </c:pt>
                <c:pt idx="1814">
                  <c:v>1.0330799999999999E-2</c:v>
                </c:pt>
                <c:pt idx="1815">
                  <c:v>1.03304E-2</c:v>
                </c:pt>
                <c:pt idx="1816">
                  <c:v>1.03307E-2</c:v>
                </c:pt>
                <c:pt idx="1817">
                  <c:v>1.03301E-2</c:v>
                </c:pt>
                <c:pt idx="1818">
                  <c:v>1.0330600000000001E-2</c:v>
                </c:pt>
                <c:pt idx="1819">
                  <c:v>1.0330499999999999E-2</c:v>
                </c:pt>
                <c:pt idx="1820">
                  <c:v>1.0330600000000001E-2</c:v>
                </c:pt>
                <c:pt idx="1821">
                  <c:v>1.0330499999999999E-2</c:v>
                </c:pt>
                <c:pt idx="1822">
                  <c:v>1.0330499999999999E-2</c:v>
                </c:pt>
                <c:pt idx="1823">
                  <c:v>1.03304E-2</c:v>
                </c:pt>
                <c:pt idx="1824">
                  <c:v>1.03304E-2</c:v>
                </c:pt>
                <c:pt idx="1825">
                  <c:v>1.0330300000000001E-2</c:v>
                </c:pt>
                <c:pt idx="1826">
                  <c:v>1.03312E-2</c:v>
                </c:pt>
                <c:pt idx="1827">
                  <c:v>1.0330300000000001E-2</c:v>
                </c:pt>
                <c:pt idx="1828">
                  <c:v>1.0330199999999999E-2</c:v>
                </c:pt>
                <c:pt idx="1829">
                  <c:v>1.0330199999999999E-2</c:v>
                </c:pt>
                <c:pt idx="1830">
                  <c:v>1.0330199999999999E-2</c:v>
                </c:pt>
                <c:pt idx="1831">
                  <c:v>1.0330300000000001E-2</c:v>
                </c:pt>
                <c:pt idx="1832">
                  <c:v>1.0330199999999999E-2</c:v>
                </c:pt>
                <c:pt idx="1833">
                  <c:v>1.03301E-2</c:v>
                </c:pt>
                <c:pt idx="1834">
                  <c:v>1.0330799999999999E-2</c:v>
                </c:pt>
                <c:pt idx="1835">
                  <c:v>1.03301E-2</c:v>
                </c:pt>
                <c:pt idx="1836">
                  <c:v>1.03301E-2</c:v>
                </c:pt>
                <c:pt idx="1837">
                  <c:v>1.03301E-2</c:v>
                </c:pt>
                <c:pt idx="1838">
                  <c:v>1.0329899999999999E-2</c:v>
                </c:pt>
                <c:pt idx="1839">
                  <c:v>1.0329899999999999E-2</c:v>
                </c:pt>
                <c:pt idx="1840">
                  <c:v>1.0329899999999999E-2</c:v>
                </c:pt>
                <c:pt idx="1841">
                  <c:v>1.0329899999999999E-2</c:v>
                </c:pt>
                <c:pt idx="1842">
                  <c:v>1.03298E-2</c:v>
                </c:pt>
                <c:pt idx="1843">
                  <c:v>1.03298E-2</c:v>
                </c:pt>
                <c:pt idx="1844">
                  <c:v>1.0329700000000001E-2</c:v>
                </c:pt>
                <c:pt idx="1845">
                  <c:v>1.0329700000000001E-2</c:v>
                </c:pt>
                <c:pt idx="1846">
                  <c:v>1.0329700000000001E-2</c:v>
                </c:pt>
                <c:pt idx="1847">
                  <c:v>1.03296E-2</c:v>
                </c:pt>
                <c:pt idx="1848">
                  <c:v>1.03296E-2</c:v>
                </c:pt>
                <c:pt idx="1849">
                  <c:v>1.03296E-2</c:v>
                </c:pt>
                <c:pt idx="1850">
                  <c:v>1.0329899999999999E-2</c:v>
                </c:pt>
                <c:pt idx="1851">
                  <c:v>1.03295E-2</c:v>
                </c:pt>
                <c:pt idx="1852">
                  <c:v>1.03298E-2</c:v>
                </c:pt>
                <c:pt idx="1853">
                  <c:v>1.0329700000000001E-2</c:v>
                </c:pt>
                <c:pt idx="1854">
                  <c:v>1.0329400000000001E-2</c:v>
                </c:pt>
                <c:pt idx="1855">
                  <c:v>1.0329400000000001E-2</c:v>
                </c:pt>
                <c:pt idx="1856">
                  <c:v>1.03293E-2</c:v>
                </c:pt>
                <c:pt idx="1857">
                  <c:v>1.0329400000000001E-2</c:v>
                </c:pt>
                <c:pt idx="1858">
                  <c:v>1.03293E-2</c:v>
                </c:pt>
                <c:pt idx="1859">
                  <c:v>1.0329E-2</c:v>
                </c:pt>
                <c:pt idx="1860">
                  <c:v>1.03292E-2</c:v>
                </c:pt>
                <c:pt idx="1861">
                  <c:v>1.03292E-2</c:v>
                </c:pt>
                <c:pt idx="1862">
                  <c:v>1.03292E-2</c:v>
                </c:pt>
                <c:pt idx="1863">
                  <c:v>1.0329100000000001E-2</c:v>
                </c:pt>
                <c:pt idx="1864">
                  <c:v>1.0329E-2</c:v>
                </c:pt>
                <c:pt idx="1865">
                  <c:v>1.0329E-2</c:v>
                </c:pt>
                <c:pt idx="1866">
                  <c:v>1.0329E-2</c:v>
                </c:pt>
                <c:pt idx="1867">
                  <c:v>1.03289E-2</c:v>
                </c:pt>
                <c:pt idx="1868">
                  <c:v>1.03293E-2</c:v>
                </c:pt>
                <c:pt idx="1869">
                  <c:v>1.03289E-2</c:v>
                </c:pt>
                <c:pt idx="1870">
                  <c:v>1.03289E-2</c:v>
                </c:pt>
                <c:pt idx="1871">
                  <c:v>1.0328800000000001E-2</c:v>
                </c:pt>
                <c:pt idx="1872">
                  <c:v>1.0328800000000001E-2</c:v>
                </c:pt>
                <c:pt idx="1873">
                  <c:v>1.0328800000000001E-2</c:v>
                </c:pt>
                <c:pt idx="1874">
                  <c:v>1.03287E-2</c:v>
                </c:pt>
                <c:pt idx="1875">
                  <c:v>1.0328199999999999E-2</c:v>
                </c:pt>
                <c:pt idx="1876">
                  <c:v>1.03287E-2</c:v>
                </c:pt>
                <c:pt idx="1877">
                  <c:v>1.03286E-2</c:v>
                </c:pt>
                <c:pt idx="1878">
                  <c:v>1.03286E-2</c:v>
                </c:pt>
                <c:pt idx="1879">
                  <c:v>1.03281E-2</c:v>
                </c:pt>
                <c:pt idx="1880">
                  <c:v>1.0328499999999999E-2</c:v>
                </c:pt>
                <c:pt idx="1881">
                  <c:v>1.0328499999999999E-2</c:v>
                </c:pt>
                <c:pt idx="1882">
                  <c:v>1.03284E-2</c:v>
                </c:pt>
                <c:pt idx="1883">
                  <c:v>1.03283E-2</c:v>
                </c:pt>
                <c:pt idx="1884">
                  <c:v>1.03284E-2</c:v>
                </c:pt>
                <c:pt idx="1885">
                  <c:v>1.03283E-2</c:v>
                </c:pt>
                <c:pt idx="1886">
                  <c:v>1.03283E-2</c:v>
                </c:pt>
                <c:pt idx="1887">
                  <c:v>1.03283E-2</c:v>
                </c:pt>
                <c:pt idx="1888">
                  <c:v>1.0328199999999999E-2</c:v>
                </c:pt>
                <c:pt idx="1889">
                  <c:v>1.0328199999999999E-2</c:v>
                </c:pt>
                <c:pt idx="1890">
                  <c:v>1.03283E-2</c:v>
                </c:pt>
                <c:pt idx="1891">
                  <c:v>1.03281E-2</c:v>
                </c:pt>
                <c:pt idx="1892">
                  <c:v>1.03281E-2</c:v>
                </c:pt>
                <c:pt idx="1893">
                  <c:v>1.03283E-2</c:v>
                </c:pt>
                <c:pt idx="1894">
                  <c:v>1.0328E-2</c:v>
                </c:pt>
                <c:pt idx="1895">
                  <c:v>1.0328E-2</c:v>
                </c:pt>
                <c:pt idx="1896">
                  <c:v>1.0328E-2</c:v>
                </c:pt>
                <c:pt idx="1897">
                  <c:v>1.0327899999999999E-2</c:v>
                </c:pt>
                <c:pt idx="1898">
                  <c:v>1.03286E-2</c:v>
                </c:pt>
                <c:pt idx="1899">
                  <c:v>1.0327899999999999E-2</c:v>
                </c:pt>
                <c:pt idx="1900">
                  <c:v>1.0327899999999999E-2</c:v>
                </c:pt>
                <c:pt idx="1901">
                  <c:v>1.03278E-2</c:v>
                </c:pt>
                <c:pt idx="1902">
                  <c:v>1.03278E-2</c:v>
                </c:pt>
                <c:pt idx="1903">
                  <c:v>1.03277E-2</c:v>
                </c:pt>
                <c:pt idx="1904">
                  <c:v>1.0327899999999999E-2</c:v>
                </c:pt>
                <c:pt idx="1905">
                  <c:v>1.03277E-2</c:v>
                </c:pt>
                <c:pt idx="1906">
                  <c:v>1.03277E-2</c:v>
                </c:pt>
                <c:pt idx="1907">
                  <c:v>1.0327599999999999E-2</c:v>
                </c:pt>
                <c:pt idx="1908">
                  <c:v>1.0327599999999999E-2</c:v>
                </c:pt>
                <c:pt idx="1909">
                  <c:v>1.03266E-2</c:v>
                </c:pt>
                <c:pt idx="1910">
                  <c:v>1.03275E-2</c:v>
                </c:pt>
                <c:pt idx="1911">
                  <c:v>1.03274E-2</c:v>
                </c:pt>
                <c:pt idx="1912">
                  <c:v>1.03275E-2</c:v>
                </c:pt>
                <c:pt idx="1913">
                  <c:v>1.03275E-2</c:v>
                </c:pt>
                <c:pt idx="1914">
                  <c:v>1.03277E-2</c:v>
                </c:pt>
                <c:pt idx="1915">
                  <c:v>1.03274E-2</c:v>
                </c:pt>
                <c:pt idx="1916">
                  <c:v>1.0327100000000001E-2</c:v>
                </c:pt>
                <c:pt idx="1917">
                  <c:v>1.0327100000000001E-2</c:v>
                </c:pt>
                <c:pt idx="1918">
                  <c:v>1.03272E-2</c:v>
                </c:pt>
                <c:pt idx="1919">
                  <c:v>1.0327299999999999E-2</c:v>
                </c:pt>
                <c:pt idx="1920">
                  <c:v>1.0327299999999999E-2</c:v>
                </c:pt>
                <c:pt idx="1921">
                  <c:v>1.03272E-2</c:v>
                </c:pt>
                <c:pt idx="1922">
                  <c:v>1.03274E-2</c:v>
                </c:pt>
                <c:pt idx="1923">
                  <c:v>1.0327100000000001E-2</c:v>
                </c:pt>
                <c:pt idx="1924">
                  <c:v>1.03266E-2</c:v>
                </c:pt>
                <c:pt idx="1925">
                  <c:v>1.0326999999999999E-2</c:v>
                </c:pt>
                <c:pt idx="1926">
                  <c:v>1.0327299999999999E-2</c:v>
                </c:pt>
                <c:pt idx="1927">
                  <c:v>1.0326999999999999E-2</c:v>
                </c:pt>
                <c:pt idx="1928">
                  <c:v>1.0326999999999999E-2</c:v>
                </c:pt>
                <c:pt idx="1929">
                  <c:v>1.03269E-2</c:v>
                </c:pt>
                <c:pt idx="1930">
                  <c:v>1.03269E-2</c:v>
                </c:pt>
                <c:pt idx="1931">
                  <c:v>1.0326800000000001E-2</c:v>
                </c:pt>
                <c:pt idx="1932">
                  <c:v>1.03269E-2</c:v>
                </c:pt>
                <c:pt idx="1933">
                  <c:v>1.0326800000000001E-2</c:v>
                </c:pt>
                <c:pt idx="1934">
                  <c:v>1.0326800000000001E-2</c:v>
                </c:pt>
                <c:pt idx="1935">
                  <c:v>1.0326699999999999E-2</c:v>
                </c:pt>
                <c:pt idx="1936">
                  <c:v>1.0326699999999999E-2</c:v>
                </c:pt>
                <c:pt idx="1937">
                  <c:v>1.03263E-2</c:v>
                </c:pt>
                <c:pt idx="1938">
                  <c:v>1.03266E-2</c:v>
                </c:pt>
                <c:pt idx="1939">
                  <c:v>1.0326E-2</c:v>
                </c:pt>
                <c:pt idx="1940">
                  <c:v>1.0326500000000001E-2</c:v>
                </c:pt>
                <c:pt idx="1941">
                  <c:v>1.0326399999999999E-2</c:v>
                </c:pt>
                <c:pt idx="1942">
                  <c:v>1.0326500000000001E-2</c:v>
                </c:pt>
                <c:pt idx="1943">
                  <c:v>1.0326399999999999E-2</c:v>
                </c:pt>
                <c:pt idx="1944">
                  <c:v>1.0326699999999999E-2</c:v>
                </c:pt>
                <c:pt idx="1945">
                  <c:v>1.03263E-2</c:v>
                </c:pt>
                <c:pt idx="1946">
                  <c:v>1.0326500000000001E-2</c:v>
                </c:pt>
                <c:pt idx="1947">
                  <c:v>1.0326200000000001E-2</c:v>
                </c:pt>
                <c:pt idx="1948">
                  <c:v>1.0326200000000001E-2</c:v>
                </c:pt>
                <c:pt idx="1949">
                  <c:v>1.0326200000000001E-2</c:v>
                </c:pt>
                <c:pt idx="1950">
                  <c:v>1.03266E-2</c:v>
                </c:pt>
                <c:pt idx="1951">
                  <c:v>1.03261E-2</c:v>
                </c:pt>
                <c:pt idx="1952">
                  <c:v>1.03261E-2</c:v>
                </c:pt>
                <c:pt idx="1953">
                  <c:v>1.0325900000000001E-2</c:v>
                </c:pt>
                <c:pt idx="1954">
                  <c:v>1.03261E-2</c:v>
                </c:pt>
                <c:pt idx="1955">
                  <c:v>1.0326E-2</c:v>
                </c:pt>
                <c:pt idx="1956">
                  <c:v>1.03257E-2</c:v>
                </c:pt>
                <c:pt idx="1957">
                  <c:v>1.0325900000000001E-2</c:v>
                </c:pt>
                <c:pt idx="1958">
                  <c:v>1.0325900000000001E-2</c:v>
                </c:pt>
                <c:pt idx="1959">
                  <c:v>1.03258E-2</c:v>
                </c:pt>
                <c:pt idx="1960">
                  <c:v>1.0326E-2</c:v>
                </c:pt>
                <c:pt idx="1961">
                  <c:v>1.03257E-2</c:v>
                </c:pt>
                <c:pt idx="1962">
                  <c:v>1.03263E-2</c:v>
                </c:pt>
                <c:pt idx="1963">
                  <c:v>1.03257E-2</c:v>
                </c:pt>
                <c:pt idx="1964">
                  <c:v>1.0325600000000001E-2</c:v>
                </c:pt>
                <c:pt idx="1965">
                  <c:v>1.03257E-2</c:v>
                </c:pt>
                <c:pt idx="1966">
                  <c:v>1.0325600000000001E-2</c:v>
                </c:pt>
                <c:pt idx="1967">
                  <c:v>1.03257E-2</c:v>
                </c:pt>
                <c:pt idx="1968">
                  <c:v>1.0325600000000001E-2</c:v>
                </c:pt>
                <c:pt idx="1969">
                  <c:v>1.03263E-2</c:v>
                </c:pt>
                <c:pt idx="1970">
                  <c:v>1.03255E-2</c:v>
                </c:pt>
                <c:pt idx="1971">
                  <c:v>1.03254E-2</c:v>
                </c:pt>
                <c:pt idx="1972">
                  <c:v>1.03254E-2</c:v>
                </c:pt>
                <c:pt idx="1973">
                  <c:v>1.03254E-2</c:v>
                </c:pt>
                <c:pt idx="1974">
                  <c:v>1.03258E-2</c:v>
                </c:pt>
                <c:pt idx="1975">
                  <c:v>1.0325300000000001E-2</c:v>
                </c:pt>
                <c:pt idx="1976">
                  <c:v>1.0325300000000001E-2</c:v>
                </c:pt>
                <c:pt idx="1977">
                  <c:v>1.03251E-2</c:v>
                </c:pt>
                <c:pt idx="1978">
                  <c:v>1.03252E-2</c:v>
                </c:pt>
                <c:pt idx="1979">
                  <c:v>1.03252E-2</c:v>
                </c:pt>
                <c:pt idx="1980">
                  <c:v>1.03257E-2</c:v>
                </c:pt>
                <c:pt idx="1981">
                  <c:v>1.0325000000000001E-2</c:v>
                </c:pt>
                <c:pt idx="1982">
                  <c:v>1.03252E-2</c:v>
                </c:pt>
                <c:pt idx="1983">
                  <c:v>1.03249E-2</c:v>
                </c:pt>
                <c:pt idx="1984">
                  <c:v>1.03251E-2</c:v>
                </c:pt>
                <c:pt idx="1985">
                  <c:v>1.03251E-2</c:v>
                </c:pt>
                <c:pt idx="1986">
                  <c:v>1.0325000000000001E-2</c:v>
                </c:pt>
                <c:pt idx="1987">
                  <c:v>1.0325000000000001E-2</c:v>
                </c:pt>
                <c:pt idx="1988">
                  <c:v>1.03249E-2</c:v>
                </c:pt>
                <c:pt idx="1989">
                  <c:v>1.0325000000000001E-2</c:v>
                </c:pt>
                <c:pt idx="1990">
                  <c:v>1.03249E-2</c:v>
                </c:pt>
                <c:pt idx="1991">
                  <c:v>1.03248E-2</c:v>
                </c:pt>
                <c:pt idx="1992">
                  <c:v>1.03251E-2</c:v>
                </c:pt>
                <c:pt idx="1993">
                  <c:v>1.0325000000000001E-2</c:v>
                </c:pt>
                <c:pt idx="1994">
                  <c:v>1.03248E-2</c:v>
                </c:pt>
                <c:pt idx="1995">
                  <c:v>1.03246E-2</c:v>
                </c:pt>
                <c:pt idx="1996">
                  <c:v>1.03246E-2</c:v>
                </c:pt>
                <c:pt idx="1997">
                  <c:v>1.03248E-2</c:v>
                </c:pt>
                <c:pt idx="1998">
                  <c:v>1.03246E-2</c:v>
                </c:pt>
                <c:pt idx="1999">
                  <c:v>1.0324399999999999E-2</c:v>
                </c:pt>
                <c:pt idx="2000">
                  <c:v>1.03245E-2</c:v>
                </c:pt>
                <c:pt idx="2001">
                  <c:v>1.0324699999999999E-2</c:v>
                </c:pt>
                <c:pt idx="2002">
                  <c:v>1.0324399999999999E-2</c:v>
                </c:pt>
                <c:pt idx="2003">
                  <c:v>1.03251E-2</c:v>
                </c:pt>
                <c:pt idx="2004">
                  <c:v>1.0324399999999999E-2</c:v>
                </c:pt>
                <c:pt idx="2005">
                  <c:v>1.0324399999999999E-2</c:v>
                </c:pt>
                <c:pt idx="2006">
                  <c:v>1.0324099999999999E-2</c:v>
                </c:pt>
                <c:pt idx="2007">
                  <c:v>1.03243E-2</c:v>
                </c:pt>
                <c:pt idx="2008">
                  <c:v>1.03243E-2</c:v>
                </c:pt>
                <c:pt idx="2009">
                  <c:v>1.03243E-2</c:v>
                </c:pt>
                <c:pt idx="2010">
                  <c:v>1.0324E-2</c:v>
                </c:pt>
                <c:pt idx="2011">
                  <c:v>1.0324099999999999E-2</c:v>
                </c:pt>
                <c:pt idx="2012">
                  <c:v>1.0324099999999999E-2</c:v>
                </c:pt>
                <c:pt idx="2013">
                  <c:v>1.03237E-2</c:v>
                </c:pt>
                <c:pt idx="2014">
                  <c:v>1.0324099999999999E-2</c:v>
                </c:pt>
                <c:pt idx="2015">
                  <c:v>1.0324099999999999E-2</c:v>
                </c:pt>
                <c:pt idx="2016">
                  <c:v>1.0324E-2</c:v>
                </c:pt>
                <c:pt idx="2017">
                  <c:v>1.0324E-2</c:v>
                </c:pt>
                <c:pt idx="2018">
                  <c:v>1.0324E-2</c:v>
                </c:pt>
                <c:pt idx="2019">
                  <c:v>1.03239E-2</c:v>
                </c:pt>
                <c:pt idx="2020">
                  <c:v>1.03239E-2</c:v>
                </c:pt>
                <c:pt idx="2021">
                  <c:v>1.03239E-2</c:v>
                </c:pt>
                <c:pt idx="2022">
                  <c:v>1.0324E-2</c:v>
                </c:pt>
                <c:pt idx="2023">
                  <c:v>1.0323799999999999E-2</c:v>
                </c:pt>
                <c:pt idx="2024">
                  <c:v>1.0323799999999999E-2</c:v>
                </c:pt>
                <c:pt idx="2025">
                  <c:v>1.03237E-2</c:v>
                </c:pt>
                <c:pt idx="2026">
                  <c:v>1.03237E-2</c:v>
                </c:pt>
                <c:pt idx="2027">
                  <c:v>1.03237E-2</c:v>
                </c:pt>
                <c:pt idx="2028">
                  <c:v>1.03236E-2</c:v>
                </c:pt>
                <c:pt idx="2029">
                  <c:v>1.03236E-2</c:v>
                </c:pt>
                <c:pt idx="2030">
                  <c:v>1.03236E-2</c:v>
                </c:pt>
                <c:pt idx="2031">
                  <c:v>1.0323300000000001E-2</c:v>
                </c:pt>
                <c:pt idx="2032">
                  <c:v>1.0323499999999999E-2</c:v>
                </c:pt>
                <c:pt idx="2033">
                  <c:v>1.03234E-2</c:v>
                </c:pt>
                <c:pt idx="2034">
                  <c:v>1.03234E-2</c:v>
                </c:pt>
                <c:pt idx="2035">
                  <c:v>1.03234E-2</c:v>
                </c:pt>
                <c:pt idx="2036">
                  <c:v>1.03236E-2</c:v>
                </c:pt>
                <c:pt idx="2037">
                  <c:v>1.03234E-2</c:v>
                </c:pt>
                <c:pt idx="2038">
                  <c:v>1.0323300000000001E-2</c:v>
                </c:pt>
                <c:pt idx="2039">
                  <c:v>1.0323300000000001E-2</c:v>
                </c:pt>
                <c:pt idx="2040">
                  <c:v>1.0323300000000001E-2</c:v>
                </c:pt>
                <c:pt idx="2041">
                  <c:v>1.0323199999999999E-2</c:v>
                </c:pt>
                <c:pt idx="2042">
                  <c:v>1.0323300000000001E-2</c:v>
                </c:pt>
                <c:pt idx="2043">
                  <c:v>1.0323199999999999E-2</c:v>
                </c:pt>
                <c:pt idx="2044">
                  <c:v>1.0323000000000001E-2</c:v>
                </c:pt>
                <c:pt idx="2045">
                  <c:v>1.03231E-2</c:v>
                </c:pt>
                <c:pt idx="2046">
                  <c:v>1.03231E-2</c:v>
                </c:pt>
                <c:pt idx="2047">
                  <c:v>1.0323000000000001E-2</c:v>
                </c:pt>
                <c:pt idx="2048">
                  <c:v>1.0323000000000001E-2</c:v>
                </c:pt>
                <c:pt idx="2049">
                  <c:v>1.03225E-2</c:v>
                </c:pt>
                <c:pt idx="2050">
                  <c:v>1.0323000000000001E-2</c:v>
                </c:pt>
                <c:pt idx="2051">
                  <c:v>1.0322899999999999E-2</c:v>
                </c:pt>
                <c:pt idx="2052">
                  <c:v>1.0322899999999999E-2</c:v>
                </c:pt>
                <c:pt idx="2053">
                  <c:v>1.0322899999999999E-2</c:v>
                </c:pt>
                <c:pt idx="2054">
                  <c:v>1.03228E-2</c:v>
                </c:pt>
                <c:pt idx="2055">
                  <c:v>1.03231E-2</c:v>
                </c:pt>
                <c:pt idx="2056">
                  <c:v>1.03228E-2</c:v>
                </c:pt>
                <c:pt idx="2057">
                  <c:v>1.0322700000000001E-2</c:v>
                </c:pt>
                <c:pt idx="2058">
                  <c:v>1.0322700000000001E-2</c:v>
                </c:pt>
                <c:pt idx="2059">
                  <c:v>1.0322700000000001E-2</c:v>
                </c:pt>
                <c:pt idx="2060">
                  <c:v>1.0322599999999999E-2</c:v>
                </c:pt>
                <c:pt idx="2061">
                  <c:v>1.0322599999999999E-2</c:v>
                </c:pt>
                <c:pt idx="2062">
                  <c:v>1.0322599999999999E-2</c:v>
                </c:pt>
                <c:pt idx="2063">
                  <c:v>1.0322599999999999E-2</c:v>
                </c:pt>
                <c:pt idx="2064">
                  <c:v>1.0322400000000001E-2</c:v>
                </c:pt>
                <c:pt idx="2065">
                  <c:v>1.0322400000000001E-2</c:v>
                </c:pt>
                <c:pt idx="2066">
                  <c:v>1.0322400000000001E-2</c:v>
                </c:pt>
                <c:pt idx="2067">
                  <c:v>1.03225E-2</c:v>
                </c:pt>
                <c:pt idx="2068">
                  <c:v>1.03225E-2</c:v>
                </c:pt>
                <c:pt idx="2069">
                  <c:v>1.0322400000000001E-2</c:v>
                </c:pt>
                <c:pt idx="2070">
                  <c:v>1.03223E-2</c:v>
                </c:pt>
                <c:pt idx="2071">
                  <c:v>1.0322400000000001E-2</c:v>
                </c:pt>
                <c:pt idx="2072">
                  <c:v>1.03223E-2</c:v>
                </c:pt>
                <c:pt idx="2073">
                  <c:v>1.03222E-2</c:v>
                </c:pt>
                <c:pt idx="2074">
                  <c:v>1.0322700000000001E-2</c:v>
                </c:pt>
                <c:pt idx="2075">
                  <c:v>1.0322E-2</c:v>
                </c:pt>
                <c:pt idx="2076">
                  <c:v>1.0322100000000001E-2</c:v>
                </c:pt>
                <c:pt idx="2077">
                  <c:v>1.03222E-2</c:v>
                </c:pt>
                <c:pt idx="2078">
                  <c:v>1.0322E-2</c:v>
                </c:pt>
                <c:pt idx="2079">
                  <c:v>1.0322400000000001E-2</c:v>
                </c:pt>
                <c:pt idx="2080">
                  <c:v>1.0322E-2</c:v>
                </c:pt>
                <c:pt idx="2081">
                  <c:v>1.03219E-2</c:v>
                </c:pt>
                <c:pt idx="2082">
                  <c:v>1.03219E-2</c:v>
                </c:pt>
                <c:pt idx="2083">
                  <c:v>1.03214E-2</c:v>
                </c:pt>
                <c:pt idx="2084">
                  <c:v>1.03219E-2</c:v>
                </c:pt>
                <c:pt idx="2085">
                  <c:v>1.03219E-2</c:v>
                </c:pt>
                <c:pt idx="2086">
                  <c:v>1.0321800000000001E-2</c:v>
                </c:pt>
                <c:pt idx="2087">
                  <c:v>1.0321800000000001E-2</c:v>
                </c:pt>
                <c:pt idx="2088">
                  <c:v>1.0322E-2</c:v>
                </c:pt>
                <c:pt idx="2089">
                  <c:v>1.0321500000000001E-2</c:v>
                </c:pt>
                <c:pt idx="2090">
                  <c:v>1.03217E-2</c:v>
                </c:pt>
                <c:pt idx="2091">
                  <c:v>1.03217E-2</c:v>
                </c:pt>
                <c:pt idx="2092">
                  <c:v>1.0322E-2</c:v>
                </c:pt>
                <c:pt idx="2093">
                  <c:v>1.03216E-2</c:v>
                </c:pt>
                <c:pt idx="2094">
                  <c:v>1.03216E-2</c:v>
                </c:pt>
                <c:pt idx="2095">
                  <c:v>1.03214E-2</c:v>
                </c:pt>
                <c:pt idx="2096">
                  <c:v>1.0321500000000001E-2</c:v>
                </c:pt>
                <c:pt idx="2097">
                  <c:v>1.03213E-2</c:v>
                </c:pt>
                <c:pt idx="2098">
                  <c:v>1.03214E-2</c:v>
                </c:pt>
                <c:pt idx="2099">
                  <c:v>1.03214E-2</c:v>
                </c:pt>
                <c:pt idx="2100">
                  <c:v>1.03211E-2</c:v>
                </c:pt>
                <c:pt idx="2101">
                  <c:v>1.03213E-2</c:v>
                </c:pt>
                <c:pt idx="2102">
                  <c:v>1.03204E-2</c:v>
                </c:pt>
                <c:pt idx="2103">
                  <c:v>1.03213E-2</c:v>
                </c:pt>
                <c:pt idx="2104">
                  <c:v>1.03214E-2</c:v>
                </c:pt>
                <c:pt idx="2105">
                  <c:v>1.0321200000000001E-2</c:v>
                </c:pt>
                <c:pt idx="2106">
                  <c:v>1.0321E-2</c:v>
                </c:pt>
                <c:pt idx="2107">
                  <c:v>1.0321200000000001E-2</c:v>
                </c:pt>
                <c:pt idx="2108">
                  <c:v>1.03213E-2</c:v>
                </c:pt>
                <c:pt idx="2109">
                  <c:v>1.03211E-2</c:v>
                </c:pt>
                <c:pt idx="2110">
                  <c:v>1.03211E-2</c:v>
                </c:pt>
                <c:pt idx="2111">
                  <c:v>1.0321E-2</c:v>
                </c:pt>
                <c:pt idx="2112">
                  <c:v>1.03211E-2</c:v>
                </c:pt>
                <c:pt idx="2113">
                  <c:v>1.0321E-2</c:v>
                </c:pt>
                <c:pt idx="2114">
                  <c:v>1.03211E-2</c:v>
                </c:pt>
                <c:pt idx="2115">
                  <c:v>1.0320899999999999E-2</c:v>
                </c:pt>
                <c:pt idx="2116">
                  <c:v>1.0321200000000001E-2</c:v>
                </c:pt>
                <c:pt idx="2117">
                  <c:v>1.0320899999999999E-2</c:v>
                </c:pt>
                <c:pt idx="2118">
                  <c:v>1.03208E-2</c:v>
                </c:pt>
                <c:pt idx="2119">
                  <c:v>1.03211E-2</c:v>
                </c:pt>
                <c:pt idx="2120">
                  <c:v>1.03208E-2</c:v>
                </c:pt>
                <c:pt idx="2121">
                  <c:v>1.03207E-2</c:v>
                </c:pt>
                <c:pt idx="2122">
                  <c:v>1.03207E-2</c:v>
                </c:pt>
                <c:pt idx="2123">
                  <c:v>1.03207E-2</c:v>
                </c:pt>
                <c:pt idx="2124">
                  <c:v>1.03208E-2</c:v>
                </c:pt>
                <c:pt idx="2125">
                  <c:v>1.0320599999999999E-2</c:v>
                </c:pt>
                <c:pt idx="2126">
                  <c:v>1.0320599999999999E-2</c:v>
                </c:pt>
                <c:pt idx="2127">
                  <c:v>1.0320599999999999E-2</c:v>
                </c:pt>
                <c:pt idx="2128">
                  <c:v>1.0320599999999999E-2</c:v>
                </c:pt>
                <c:pt idx="2129">
                  <c:v>1.03205E-2</c:v>
                </c:pt>
                <c:pt idx="2130">
                  <c:v>1.0321E-2</c:v>
                </c:pt>
                <c:pt idx="2131">
                  <c:v>1.03204E-2</c:v>
                </c:pt>
                <c:pt idx="2132">
                  <c:v>1.03205E-2</c:v>
                </c:pt>
                <c:pt idx="2133">
                  <c:v>1.0321200000000001E-2</c:v>
                </c:pt>
                <c:pt idx="2134">
                  <c:v>1.03204E-2</c:v>
                </c:pt>
                <c:pt idx="2135">
                  <c:v>1.03202E-2</c:v>
                </c:pt>
                <c:pt idx="2136">
                  <c:v>1.03202E-2</c:v>
                </c:pt>
                <c:pt idx="2137">
                  <c:v>1.0320299999999999E-2</c:v>
                </c:pt>
                <c:pt idx="2138">
                  <c:v>1.03202E-2</c:v>
                </c:pt>
                <c:pt idx="2139">
                  <c:v>1.03202E-2</c:v>
                </c:pt>
                <c:pt idx="2140">
                  <c:v>1.03202E-2</c:v>
                </c:pt>
                <c:pt idx="2141">
                  <c:v>1.03202E-2</c:v>
                </c:pt>
                <c:pt idx="2142">
                  <c:v>1.03201E-2</c:v>
                </c:pt>
                <c:pt idx="2143">
                  <c:v>1.03201E-2</c:v>
                </c:pt>
                <c:pt idx="2144">
                  <c:v>1.0319999999999999E-2</c:v>
                </c:pt>
                <c:pt idx="2145">
                  <c:v>1.0319999999999999E-2</c:v>
                </c:pt>
                <c:pt idx="2146">
                  <c:v>1.0319999999999999E-2</c:v>
                </c:pt>
                <c:pt idx="2147">
                  <c:v>1.0319999999999999E-2</c:v>
                </c:pt>
                <c:pt idx="2148">
                  <c:v>1.03196E-2</c:v>
                </c:pt>
                <c:pt idx="2149">
                  <c:v>1.03199E-2</c:v>
                </c:pt>
                <c:pt idx="2150">
                  <c:v>1.03199E-2</c:v>
                </c:pt>
                <c:pt idx="2151">
                  <c:v>1.0319800000000001E-2</c:v>
                </c:pt>
                <c:pt idx="2152">
                  <c:v>1.03201E-2</c:v>
                </c:pt>
                <c:pt idx="2153">
                  <c:v>1.0319800000000001E-2</c:v>
                </c:pt>
                <c:pt idx="2154">
                  <c:v>1.0319800000000001E-2</c:v>
                </c:pt>
                <c:pt idx="2155">
                  <c:v>1.03202E-2</c:v>
                </c:pt>
                <c:pt idx="2156">
                  <c:v>1.0319699999999999E-2</c:v>
                </c:pt>
                <c:pt idx="2157">
                  <c:v>1.0319699999999999E-2</c:v>
                </c:pt>
                <c:pt idx="2158">
                  <c:v>1.03196E-2</c:v>
                </c:pt>
                <c:pt idx="2159">
                  <c:v>1.0319200000000001E-2</c:v>
                </c:pt>
                <c:pt idx="2160">
                  <c:v>1.03196E-2</c:v>
                </c:pt>
                <c:pt idx="2161">
                  <c:v>1.0319399999999999E-2</c:v>
                </c:pt>
                <c:pt idx="2162">
                  <c:v>1.0319500000000001E-2</c:v>
                </c:pt>
                <c:pt idx="2163">
                  <c:v>1.0319E-2</c:v>
                </c:pt>
                <c:pt idx="2164">
                  <c:v>1.0319099999999999E-2</c:v>
                </c:pt>
                <c:pt idx="2165">
                  <c:v>1.0319399999999999E-2</c:v>
                </c:pt>
                <c:pt idx="2166">
                  <c:v>1.0319399999999999E-2</c:v>
                </c:pt>
                <c:pt idx="2167">
                  <c:v>1.03193E-2</c:v>
                </c:pt>
                <c:pt idx="2168">
                  <c:v>1.0319399999999999E-2</c:v>
                </c:pt>
                <c:pt idx="2169">
                  <c:v>1.03193E-2</c:v>
                </c:pt>
                <c:pt idx="2170">
                  <c:v>1.0318900000000001E-2</c:v>
                </c:pt>
                <c:pt idx="2171">
                  <c:v>1.0319200000000001E-2</c:v>
                </c:pt>
                <c:pt idx="2172">
                  <c:v>1.0319500000000001E-2</c:v>
                </c:pt>
                <c:pt idx="2173">
                  <c:v>1.0319200000000001E-2</c:v>
                </c:pt>
                <c:pt idx="2174">
                  <c:v>1.03184E-2</c:v>
                </c:pt>
                <c:pt idx="2175">
                  <c:v>1.0319099999999999E-2</c:v>
                </c:pt>
                <c:pt idx="2176">
                  <c:v>1.0319200000000001E-2</c:v>
                </c:pt>
                <c:pt idx="2177">
                  <c:v>1.0319099999999999E-2</c:v>
                </c:pt>
                <c:pt idx="2178">
                  <c:v>1.0319099999999999E-2</c:v>
                </c:pt>
                <c:pt idx="2179">
                  <c:v>1.0319E-2</c:v>
                </c:pt>
                <c:pt idx="2180">
                  <c:v>1.0319E-2</c:v>
                </c:pt>
                <c:pt idx="2181">
                  <c:v>1.0319E-2</c:v>
                </c:pt>
                <c:pt idx="2182">
                  <c:v>1.0318900000000001E-2</c:v>
                </c:pt>
                <c:pt idx="2183">
                  <c:v>1.0318900000000001E-2</c:v>
                </c:pt>
                <c:pt idx="2184">
                  <c:v>1.03188E-2</c:v>
                </c:pt>
                <c:pt idx="2185">
                  <c:v>1.03188E-2</c:v>
                </c:pt>
                <c:pt idx="2186">
                  <c:v>1.03187E-2</c:v>
                </c:pt>
                <c:pt idx="2187">
                  <c:v>1.03187E-2</c:v>
                </c:pt>
                <c:pt idx="2188">
                  <c:v>1.03187E-2</c:v>
                </c:pt>
                <c:pt idx="2189">
                  <c:v>1.0318900000000001E-2</c:v>
                </c:pt>
                <c:pt idx="2190">
                  <c:v>1.0318600000000001E-2</c:v>
                </c:pt>
                <c:pt idx="2191">
                  <c:v>1.0319E-2</c:v>
                </c:pt>
                <c:pt idx="2192">
                  <c:v>1.0318600000000001E-2</c:v>
                </c:pt>
                <c:pt idx="2193">
                  <c:v>1.03181E-2</c:v>
                </c:pt>
                <c:pt idx="2194">
                  <c:v>1.03184E-2</c:v>
                </c:pt>
                <c:pt idx="2195">
                  <c:v>1.0318300000000001E-2</c:v>
                </c:pt>
                <c:pt idx="2196">
                  <c:v>1.03185E-2</c:v>
                </c:pt>
                <c:pt idx="2197">
                  <c:v>1.03179E-2</c:v>
                </c:pt>
                <c:pt idx="2198">
                  <c:v>1.03184E-2</c:v>
                </c:pt>
                <c:pt idx="2199">
                  <c:v>1.03185E-2</c:v>
                </c:pt>
                <c:pt idx="2200">
                  <c:v>1.0317700000000001E-2</c:v>
                </c:pt>
                <c:pt idx="2201">
                  <c:v>1.0318300000000001E-2</c:v>
                </c:pt>
                <c:pt idx="2202">
                  <c:v>1.0318300000000001E-2</c:v>
                </c:pt>
                <c:pt idx="2203">
                  <c:v>1.03179E-2</c:v>
                </c:pt>
                <c:pt idx="2204">
                  <c:v>1.03182E-2</c:v>
                </c:pt>
                <c:pt idx="2205">
                  <c:v>1.03182E-2</c:v>
                </c:pt>
                <c:pt idx="2206">
                  <c:v>1.03182E-2</c:v>
                </c:pt>
                <c:pt idx="2207">
                  <c:v>1.03181E-2</c:v>
                </c:pt>
                <c:pt idx="2208">
                  <c:v>1.03187E-2</c:v>
                </c:pt>
                <c:pt idx="2209">
                  <c:v>1.03181E-2</c:v>
                </c:pt>
                <c:pt idx="2210">
                  <c:v>1.0318000000000001E-2</c:v>
                </c:pt>
                <c:pt idx="2211">
                  <c:v>1.0318000000000001E-2</c:v>
                </c:pt>
                <c:pt idx="2212">
                  <c:v>1.0318000000000001E-2</c:v>
                </c:pt>
                <c:pt idx="2213">
                  <c:v>1.0318000000000001E-2</c:v>
                </c:pt>
                <c:pt idx="2214">
                  <c:v>1.03179E-2</c:v>
                </c:pt>
                <c:pt idx="2215">
                  <c:v>1.03178E-2</c:v>
                </c:pt>
                <c:pt idx="2216">
                  <c:v>1.03179E-2</c:v>
                </c:pt>
                <c:pt idx="2217">
                  <c:v>1.03179E-2</c:v>
                </c:pt>
                <c:pt idx="2218">
                  <c:v>1.03179E-2</c:v>
                </c:pt>
                <c:pt idx="2219">
                  <c:v>1.0318300000000001E-2</c:v>
                </c:pt>
                <c:pt idx="2220">
                  <c:v>1.03178E-2</c:v>
                </c:pt>
                <c:pt idx="2221">
                  <c:v>1.03178E-2</c:v>
                </c:pt>
                <c:pt idx="2222">
                  <c:v>1.0317700000000001E-2</c:v>
                </c:pt>
                <c:pt idx="2223">
                  <c:v>1.03182E-2</c:v>
                </c:pt>
                <c:pt idx="2224">
                  <c:v>1.0317700000000001E-2</c:v>
                </c:pt>
                <c:pt idx="2225">
                  <c:v>1.0317700000000001E-2</c:v>
                </c:pt>
                <c:pt idx="2226">
                  <c:v>1.03176E-2</c:v>
                </c:pt>
                <c:pt idx="2227">
                  <c:v>1.03176E-2</c:v>
                </c:pt>
                <c:pt idx="2228">
                  <c:v>1.0317399999999999E-2</c:v>
                </c:pt>
                <c:pt idx="2229">
                  <c:v>1.03176E-2</c:v>
                </c:pt>
                <c:pt idx="2230">
                  <c:v>1.03176E-2</c:v>
                </c:pt>
                <c:pt idx="2231">
                  <c:v>1.0317399999999999E-2</c:v>
                </c:pt>
                <c:pt idx="2232">
                  <c:v>1.0317399999999999E-2</c:v>
                </c:pt>
                <c:pt idx="2233">
                  <c:v>1.03175E-2</c:v>
                </c:pt>
                <c:pt idx="2234">
                  <c:v>1.03172E-2</c:v>
                </c:pt>
                <c:pt idx="2235">
                  <c:v>1.0317399999999999E-2</c:v>
                </c:pt>
                <c:pt idx="2236">
                  <c:v>1.0317399999999999E-2</c:v>
                </c:pt>
                <c:pt idx="2237">
                  <c:v>1.03172E-2</c:v>
                </c:pt>
                <c:pt idx="2238">
                  <c:v>1.03173E-2</c:v>
                </c:pt>
                <c:pt idx="2239">
                  <c:v>1.03172E-2</c:v>
                </c:pt>
                <c:pt idx="2240">
                  <c:v>1.03176E-2</c:v>
                </c:pt>
                <c:pt idx="2241">
                  <c:v>1.03172E-2</c:v>
                </c:pt>
                <c:pt idx="2242">
                  <c:v>1.03173E-2</c:v>
                </c:pt>
                <c:pt idx="2243">
                  <c:v>1.0317099999999999E-2</c:v>
                </c:pt>
                <c:pt idx="2244">
                  <c:v>1.0317099999999999E-2</c:v>
                </c:pt>
                <c:pt idx="2245">
                  <c:v>1.0317099999999999E-2</c:v>
                </c:pt>
                <c:pt idx="2246">
                  <c:v>1.0317E-2</c:v>
                </c:pt>
                <c:pt idx="2247">
                  <c:v>1.03169E-2</c:v>
                </c:pt>
                <c:pt idx="2248">
                  <c:v>1.0317E-2</c:v>
                </c:pt>
                <c:pt idx="2249">
                  <c:v>1.03169E-2</c:v>
                </c:pt>
                <c:pt idx="2250">
                  <c:v>1.0316199999999999E-2</c:v>
                </c:pt>
                <c:pt idx="2251">
                  <c:v>1.03169E-2</c:v>
                </c:pt>
                <c:pt idx="2252">
                  <c:v>1.0316799999999999E-2</c:v>
                </c:pt>
                <c:pt idx="2253">
                  <c:v>1.0316799999999999E-2</c:v>
                </c:pt>
                <c:pt idx="2254">
                  <c:v>1.0316799999999999E-2</c:v>
                </c:pt>
                <c:pt idx="2255">
                  <c:v>1.03167E-2</c:v>
                </c:pt>
                <c:pt idx="2256">
                  <c:v>1.03167E-2</c:v>
                </c:pt>
                <c:pt idx="2257">
                  <c:v>1.03167E-2</c:v>
                </c:pt>
                <c:pt idx="2258">
                  <c:v>1.03167E-2</c:v>
                </c:pt>
                <c:pt idx="2259">
                  <c:v>1.0316799999999999E-2</c:v>
                </c:pt>
                <c:pt idx="2260">
                  <c:v>1.03166E-2</c:v>
                </c:pt>
                <c:pt idx="2261">
                  <c:v>1.03161E-2</c:v>
                </c:pt>
                <c:pt idx="2262">
                  <c:v>1.03166E-2</c:v>
                </c:pt>
                <c:pt idx="2263">
                  <c:v>1.0316799999999999E-2</c:v>
                </c:pt>
                <c:pt idx="2264">
                  <c:v>1.03164E-2</c:v>
                </c:pt>
                <c:pt idx="2265">
                  <c:v>1.03163E-2</c:v>
                </c:pt>
                <c:pt idx="2266">
                  <c:v>1.0316499999999999E-2</c:v>
                </c:pt>
                <c:pt idx="2267">
                  <c:v>1.03161E-2</c:v>
                </c:pt>
                <c:pt idx="2268">
                  <c:v>1.03164E-2</c:v>
                </c:pt>
                <c:pt idx="2269">
                  <c:v>1.03167E-2</c:v>
                </c:pt>
                <c:pt idx="2270">
                  <c:v>1.03164E-2</c:v>
                </c:pt>
                <c:pt idx="2271">
                  <c:v>1.03164E-2</c:v>
                </c:pt>
                <c:pt idx="2272">
                  <c:v>1.03163E-2</c:v>
                </c:pt>
                <c:pt idx="2273">
                  <c:v>1.03163E-2</c:v>
                </c:pt>
                <c:pt idx="2274">
                  <c:v>1.03161E-2</c:v>
                </c:pt>
                <c:pt idx="2275">
                  <c:v>1.0316199999999999E-2</c:v>
                </c:pt>
                <c:pt idx="2276">
                  <c:v>1.0316199999999999E-2</c:v>
                </c:pt>
                <c:pt idx="2277">
                  <c:v>1.0316199999999999E-2</c:v>
                </c:pt>
                <c:pt idx="2278">
                  <c:v>1.03161E-2</c:v>
                </c:pt>
                <c:pt idx="2279">
                  <c:v>1.0316199999999999E-2</c:v>
                </c:pt>
                <c:pt idx="2280">
                  <c:v>1.0316000000000001E-2</c:v>
                </c:pt>
                <c:pt idx="2281">
                  <c:v>1.0316000000000001E-2</c:v>
                </c:pt>
                <c:pt idx="2282">
                  <c:v>1.0315899999999999E-2</c:v>
                </c:pt>
                <c:pt idx="2283">
                  <c:v>1.0316000000000001E-2</c:v>
                </c:pt>
                <c:pt idx="2284">
                  <c:v>1.0316000000000001E-2</c:v>
                </c:pt>
                <c:pt idx="2285">
                  <c:v>1.0316000000000001E-2</c:v>
                </c:pt>
                <c:pt idx="2286">
                  <c:v>1.03161E-2</c:v>
                </c:pt>
                <c:pt idx="2287">
                  <c:v>1.0315899999999999E-2</c:v>
                </c:pt>
                <c:pt idx="2288">
                  <c:v>1.0316799999999999E-2</c:v>
                </c:pt>
                <c:pt idx="2289">
                  <c:v>1.03158E-2</c:v>
                </c:pt>
                <c:pt idx="2290">
                  <c:v>1.03161E-2</c:v>
                </c:pt>
                <c:pt idx="2291">
                  <c:v>1.03158E-2</c:v>
                </c:pt>
                <c:pt idx="2292">
                  <c:v>1.03155E-2</c:v>
                </c:pt>
                <c:pt idx="2293">
                  <c:v>1.0315700000000001E-2</c:v>
                </c:pt>
                <c:pt idx="2294">
                  <c:v>1.0315599999999999E-2</c:v>
                </c:pt>
                <c:pt idx="2295">
                  <c:v>1.03155E-2</c:v>
                </c:pt>
                <c:pt idx="2296">
                  <c:v>1.0315700000000001E-2</c:v>
                </c:pt>
                <c:pt idx="2297">
                  <c:v>1.03161E-2</c:v>
                </c:pt>
                <c:pt idx="2298">
                  <c:v>1.0315599999999999E-2</c:v>
                </c:pt>
                <c:pt idx="2299">
                  <c:v>1.03155E-2</c:v>
                </c:pt>
                <c:pt idx="2300">
                  <c:v>1.03155E-2</c:v>
                </c:pt>
                <c:pt idx="2301">
                  <c:v>1.03155E-2</c:v>
                </c:pt>
                <c:pt idx="2302">
                  <c:v>1.0315899999999999E-2</c:v>
                </c:pt>
                <c:pt idx="2303">
                  <c:v>1.03155E-2</c:v>
                </c:pt>
                <c:pt idx="2304">
                  <c:v>1.03158E-2</c:v>
                </c:pt>
                <c:pt idx="2305">
                  <c:v>1.0315400000000001E-2</c:v>
                </c:pt>
                <c:pt idx="2306">
                  <c:v>1.0315E-2</c:v>
                </c:pt>
                <c:pt idx="2307">
                  <c:v>1.0315299999999999E-2</c:v>
                </c:pt>
                <c:pt idx="2308">
                  <c:v>1.0315899999999999E-2</c:v>
                </c:pt>
                <c:pt idx="2309">
                  <c:v>1.03152E-2</c:v>
                </c:pt>
                <c:pt idx="2310">
                  <c:v>1.03152E-2</c:v>
                </c:pt>
                <c:pt idx="2311">
                  <c:v>1.03152E-2</c:v>
                </c:pt>
                <c:pt idx="2312">
                  <c:v>1.03152E-2</c:v>
                </c:pt>
                <c:pt idx="2313">
                  <c:v>1.03152E-2</c:v>
                </c:pt>
                <c:pt idx="2314">
                  <c:v>1.0315100000000001E-2</c:v>
                </c:pt>
                <c:pt idx="2315">
                  <c:v>1.0315299999999999E-2</c:v>
                </c:pt>
                <c:pt idx="2316">
                  <c:v>1.0315E-2</c:v>
                </c:pt>
                <c:pt idx="2317">
                  <c:v>1.0315E-2</c:v>
                </c:pt>
                <c:pt idx="2318">
                  <c:v>1.03149E-2</c:v>
                </c:pt>
                <c:pt idx="2319">
                  <c:v>1.0315E-2</c:v>
                </c:pt>
                <c:pt idx="2320">
                  <c:v>1.03149E-2</c:v>
                </c:pt>
                <c:pt idx="2321">
                  <c:v>1.03149E-2</c:v>
                </c:pt>
                <c:pt idx="2322">
                  <c:v>1.03149E-2</c:v>
                </c:pt>
                <c:pt idx="2323">
                  <c:v>1.0314800000000001E-2</c:v>
                </c:pt>
                <c:pt idx="2324">
                  <c:v>1.03149E-2</c:v>
                </c:pt>
                <c:pt idx="2325">
                  <c:v>1.0314800000000001E-2</c:v>
                </c:pt>
                <c:pt idx="2326">
                  <c:v>1.0314800000000001E-2</c:v>
                </c:pt>
                <c:pt idx="2327">
                  <c:v>1.03146E-2</c:v>
                </c:pt>
                <c:pt idx="2328">
                  <c:v>1.03147E-2</c:v>
                </c:pt>
                <c:pt idx="2329">
                  <c:v>1.0315400000000001E-2</c:v>
                </c:pt>
                <c:pt idx="2330">
                  <c:v>1.03146E-2</c:v>
                </c:pt>
                <c:pt idx="2331">
                  <c:v>1.0315E-2</c:v>
                </c:pt>
                <c:pt idx="2332">
                  <c:v>1.03146E-2</c:v>
                </c:pt>
                <c:pt idx="2333">
                  <c:v>1.03146E-2</c:v>
                </c:pt>
                <c:pt idx="2334">
                  <c:v>1.0314200000000001E-2</c:v>
                </c:pt>
                <c:pt idx="2335">
                  <c:v>1.0314500000000001E-2</c:v>
                </c:pt>
                <c:pt idx="2336">
                  <c:v>1.0314500000000001E-2</c:v>
                </c:pt>
                <c:pt idx="2337">
                  <c:v>1.03144E-2</c:v>
                </c:pt>
                <c:pt idx="2338">
                  <c:v>1.0314500000000001E-2</c:v>
                </c:pt>
                <c:pt idx="2339">
                  <c:v>1.0314500000000001E-2</c:v>
                </c:pt>
                <c:pt idx="2340">
                  <c:v>1.03138E-2</c:v>
                </c:pt>
                <c:pt idx="2341">
                  <c:v>1.03144E-2</c:v>
                </c:pt>
                <c:pt idx="2342">
                  <c:v>1.03143E-2</c:v>
                </c:pt>
                <c:pt idx="2343">
                  <c:v>1.03143E-2</c:v>
                </c:pt>
                <c:pt idx="2344">
                  <c:v>1.03143E-2</c:v>
                </c:pt>
                <c:pt idx="2345">
                  <c:v>1.0314200000000001E-2</c:v>
                </c:pt>
                <c:pt idx="2346">
                  <c:v>1.0314200000000001E-2</c:v>
                </c:pt>
                <c:pt idx="2347">
                  <c:v>1.0314200000000001E-2</c:v>
                </c:pt>
                <c:pt idx="2348">
                  <c:v>1.03134E-2</c:v>
                </c:pt>
                <c:pt idx="2349">
                  <c:v>1.03141E-2</c:v>
                </c:pt>
                <c:pt idx="2350">
                  <c:v>1.0314E-2</c:v>
                </c:pt>
                <c:pt idx="2351">
                  <c:v>1.03141E-2</c:v>
                </c:pt>
                <c:pt idx="2352">
                  <c:v>1.03134E-2</c:v>
                </c:pt>
                <c:pt idx="2353">
                  <c:v>1.0314E-2</c:v>
                </c:pt>
                <c:pt idx="2354">
                  <c:v>1.0314E-2</c:v>
                </c:pt>
                <c:pt idx="2355">
                  <c:v>1.0314E-2</c:v>
                </c:pt>
                <c:pt idx="2356">
                  <c:v>1.0313900000000001E-2</c:v>
                </c:pt>
                <c:pt idx="2357">
                  <c:v>1.0313900000000001E-2</c:v>
                </c:pt>
                <c:pt idx="2358">
                  <c:v>1.0313900000000001E-2</c:v>
                </c:pt>
                <c:pt idx="2359">
                  <c:v>1.0313900000000001E-2</c:v>
                </c:pt>
                <c:pt idx="2360">
                  <c:v>1.03137E-2</c:v>
                </c:pt>
                <c:pt idx="2361">
                  <c:v>1.03138E-2</c:v>
                </c:pt>
                <c:pt idx="2362">
                  <c:v>1.03138E-2</c:v>
                </c:pt>
                <c:pt idx="2363">
                  <c:v>1.03137E-2</c:v>
                </c:pt>
                <c:pt idx="2364">
                  <c:v>1.03137E-2</c:v>
                </c:pt>
                <c:pt idx="2365">
                  <c:v>1.03143E-2</c:v>
                </c:pt>
                <c:pt idx="2366">
                  <c:v>1.03138E-2</c:v>
                </c:pt>
                <c:pt idx="2367">
                  <c:v>1.0313299999999999E-2</c:v>
                </c:pt>
                <c:pt idx="2368">
                  <c:v>1.0313599999999999E-2</c:v>
                </c:pt>
                <c:pt idx="2369">
                  <c:v>1.0314E-2</c:v>
                </c:pt>
                <c:pt idx="2370">
                  <c:v>1.0313599999999999E-2</c:v>
                </c:pt>
                <c:pt idx="2371">
                  <c:v>1.0313599999999999E-2</c:v>
                </c:pt>
                <c:pt idx="2372">
                  <c:v>1.03135E-2</c:v>
                </c:pt>
                <c:pt idx="2373">
                  <c:v>1.03132E-2</c:v>
                </c:pt>
                <c:pt idx="2374">
                  <c:v>1.03135E-2</c:v>
                </c:pt>
                <c:pt idx="2375">
                  <c:v>1.0312999999999999E-2</c:v>
                </c:pt>
                <c:pt idx="2376">
                  <c:v>1.03134E-2</c:v>
                </c:pt>
                <c:pt idx="2377">
                  <c:v>1.0313299999999999E-2</c:v>
                </c:pt>
                <c:pt idx="2378">
                  <c:v>1.03134E-2</c:v>
                </c:pt>
                <c:pt idx="2379">
                  <c:v>1.0313299999999999E-2</c:v>
                </c:pt>
                <c:pt idx="2380">
                  <c:v>1.0312399999999999E-2</c:v>
                </c:pt>
                <c:pt idx="2381">
                  <c:v>1.0313299999999999E-2</c:v>
                </c:pt>
                <c:pt idx="2382">
                  <c:v>1.03132E-2</c:v>
                </c:pt>
                <c:pt idx="2383">
                  <c:v>1.03132E-2</c:v>
                </c:pt>
                <c:pt idx="2384">
                  <c:v>1.03132E-2</c:v>
                </c:pt>
                <c:pt idx="2385">
                  <c:v>1.03131E-2</c:v>
                </c:pt>
                <c:pt idx="2386">
                  <c:v>1.0313299999999999E-2</c:v>
                </c:pt>
                <c:pt idx="2387">
                  <c:v>1.03131E-2</c:v>
                </c:pt>
                <c:pt idx="2388">
                  <c:v>1.0312999999999999E-2</c:v>
                </c:pt>
                <c:pt idx="2389">
                  <c:v>1.03131E-2</c:v>
                </c:pt>
                <c:pt idx="2390">
                  <c:v>1.03126E-2</c:v>
                </c:pt>
                <c:pt idx="2391">
                  <c:v>1.03129E-2</c:v>
                </c:pt>
                <c:pt idx="2392">
                  <c:v>1.0312999999999999E-2</c:v>
                </c:pt>
                <c:pt idx="2393">
                  <c:v>1.0312999999999999E-2</c:v>
                </c:pt>
                <c:pt idx="2394">
                  <c:v>1.03129E-2</c:v>
                </c:pt>
                <c:pt idx="2395">
                  <c:v>1.03134E-2</c:v>
                </c:pt>
                <c:pt idx="2396">
                  <c:v>1.03129E-2</c:v>
                </c:pt>
                <c:pt idx="2397">
                  <c:v>1.03128E-2</c:v>
                </c:pt>
                <c:pt idx="2398">
                  <c:v>1.03128E-2</c:v>
                </c:pt>
                <c:pt idx="2399">
                  <c:v>1.0312699999999999E-2</c:v>
                </c:pt>
                <c:pt idx="2400">
                  <c:v>1.03129E-2</c:v>
                </c:pt>
                <c:pt idx="2401">
                  <c:v>1.03125E-2</c:v>
                </c:pt>
                <c:pt idx="2402">
                  <c:v>1.0312699999999999E-2</c:v>
                </c:pt>
                <c:pt idx="2403">
                  <c:v>1.0312699999999999E-2</c:v>
                </c:pt>
                <c:pt idx="2404">
                  <c:v>1.03128E-2</c:v>
                </c:pt>
                <c:pt idx="2405">
                  <c:v>1.03126E-2</c:v>
                </c:pt>
                <c:pt idx="2406">
                  <c:v>1.03128E-2</c:v>
                </c:pt>
                <c:pt idx="2407">
                  <c:v>1.03126E-2</c:v>
                </c:pt>
                <c:pt idx="2408">
                  <c:v>1.03123E-2</c:v>
                </c:pt>
                <c:pt idx="2409">
                  <c:v>1.03125E-2</c:v>
                </c:pt>
                <c:pt idx="2410">
                  <c:v>1.03128E-2</c:v>
                </c:pt>
                <c:pt idx="2411">
                  <c:v>1.03125E-2</c:v>
                </c:pt>
                <c:pt idx="2412">
                  <c:v>1.03125E-2</c:v>
                </c:pt>
                <c:pt idx="2413">
                  <c:v>1.0312399999999999E-2</c:v>
                </c:pt>
                <c:pt idx="2414">
                  <c:v>1.03123E-2</c:v>
                </c:pt>
                <c:pt idx="2415">
                  <c:v>1.0312E-2</c:v>
                </c:pt>
                <c:pt idx="2416">
                  <c:v>1.0312399999999999E-2</c:v>
                </c:pt>
                <c:pt idx="2417">
                  <c:v>1.0312399999999999E-2</c:v>
                </c:pt>
                <c:pt idx="2418">
                  <c:v>1.03123E-2</c:v>
                </c:pt>
                <c:pt idx="2419">
                  <c:v>1.0312200000000001E-2</c:v>
                </c:pt>
                <c:pt idx="2420">
                  <c:v>1.0312200000000001E-2</c:v>
                </c:pt>
                <c:pt idx="2421">
                  <c:v>1.0312200000000001E-2</c:v>
                </c:pt>
                <c:pt idx="2422">
                  <c:v>1.03125E-2</c:v>
                </c:pt>
                <c:pt idx="2423">
                  <c:v>1.0312200000000001E-2</c:v>
                </c:pt>
                <c:pt idx="2424">
                  <c:v>1.0312200000000001E-2</c:v>
                </c:pt>
                <c:pt idx="2425">
                  <c:v>1.0312099999999999E-2</c:v>
                </c:pt>
                <c:pt idx="2426">
                  <c:v>1.0312E-2</c:v>
                </c:pt>
                <c:pt idx="2427">
                  <c:v>1.0312099999999999E-2</c:v>
                </c:pt>
                <c:pt idx="2428">
                  <c:v>1.0311900000000001E-2</c:v>
                </c:pt>
                <c:pt idx="2429">
                  <c:v>1.03112E-2</c:v>
                </c:pt>
                <c:pt idx="2430">
                  <c:v>1.0312E-2</c:v>
                </c:pt>
                <c:pt idx="2431">
                  <c:v>1.03117E-2</c:v>
                </c:pt>
                <c:pt idx="2432">
                  <c:v>1.0311900000000001E-2</c:v>
                </c:pt>
                <c:pt idx="2433">
                  <c:v>1.0311900000000001E-2</c:v>
                </c:pt>
                <c:pt idx="2434">
                  <c:v>1.0311900000000001E-2</c:v>
                </c:pt>
                <c:pt idx="2435">
                  <c:v>1.0311900000000001E-2</c:v>
                </c:pt>
                <c:pt idx="2436">
                  <c:v>1.0311799999999999E-2</c:v>
                </c:pt>
                <c:pt idx="2437">
                  <c:v>1.0311799999999999E-2</c:v>
                </c:pt>
                <c:pt idx="2438">
                  <c:v>1.0311900000000001E-2</c:v>
                </c:pt>
                <c:pt idx="2439">
                  <c:v>1.0311799999999999E-2</c:v>
                </c:pt>
                <c:pt idx="2440">
                  <c:v>1.03117E-2</c:v>
                </c:pt>
                <c:pt idx="2441">
                  <c:v>1.03117E-2</c:v>
                </c:pt>
                <c:pt idx="2442">
                  <c:v>1.03117E-2</c:v>
                </c:pt>
                <c:pt idx="2443">
                  <c:v>1.0311900000000001E-2</c:v>
                </c:pt>
                <c:pt idx="2444">
                  <c:v>1.0311600000000001E-2</c:v>
                </c:pt>
                <c:pt idx="2445">
                  <c:v>1.03114E-2</c:v>
                </c:pt>
                <c:pt idx="2446">
                  <c:v>1.0311600000000001E-2</c:v>
                </c:pt>
                <c:pt idx="2447">
                  <c:v>1.0311499999999999E-2</c:v>
                </c:pt>
                <c:pt idx="2448">
                  <c:v>1.0311900000000001E-2</c:v>
                </c:pt>
                <c:pt idx="2449">
                  <c:v>1.0311499999999999E-2</c:v>
                </c:pt>
                <c:pt idx="2450">
                  <c:v>1.03114E-2</c:v>
                </c:pt>
                <c:pt idx="2451">
                  <c:v>1.0311499999999999E-2</c:v>
                </c:pt>
                <c:pt idx="2452">
                  <c:v>1.0311600000000001E-2</c:v>
                </c:pt>
                <c:pt idx="2453">
                  <c:v>1.03114E-2</c:v>
                </c:pt>
                <c:pt idx="2454">
                  <c:v>1.0311300000000001E-2</c:v>
                </c:pt>
                <c:pt idx="2455">
                  <c:v>1.0311300000000001E-2</c:v>
                </c:pt>
                <c:pt idx="2456">
                  <c:v>1.0311300000000001E-2</c:v>
                </c:pt>
                <c:pt idx="2457">
                  <c:v>1.0311300000000001E-2</c:v>
                </c:pt>
                <c:pt idx="2458">
                  <c:v>1.0311300000000001E-2</c:v>
                </c:pt>
                <c:pt idx="2459">
                  <c:v>1.03112E-2</c:v>
                </c:pt>
                <c:pt idx="2460">
                  <c:v>1.03111E-2</c:v>
                </c:pt>
                <c:pt idx="2461">
                  <c:v>1.03112E-2</c:v>
                </c:pt>
                <c:pt idx="2462">
                  <c:v>1.0311300000000001E-2</c:v>
                </c:pt>
                <c:pt idx="2463">
                  <c:v>1.03111E-2</c:v>
                </c:pt>
                <c:pt idx="2464">
                  <c:v>1.03112E-2</c:v>
                </c:pt>
                <c:pt idx="2465">
                  <c:v>1.0311000000000001E-2</c:v>
                </c:pt>
                <c:pt idx="2466">
                  <c:v>1.03111E-2</c:v>
                </c:pt>
                <c:pt idx="2467">
                  <c:v>1.0311000000000001E-2</c:v>
                </c:pt>
                <c:pt idx="2468">
                  <c:v>1.0311300000000001E-2</c:v>
                </c:pt>
                <c:pt idx="2469">
                  <c:v>1.0311000000000001E-2</c:v>
                </c:pt>
                <c:pt idx="2470">
                  <c:v>1.03109E-2</c:v>
                </c:pt>
                <c:pt idx="2471">
                  <c:v>1.03111E-2</c:v>
                </c:pt>
                <c:pt idx="2472">
                  <c:v>1.0311000000000001E-2</c:v>
                </c:pt>
                <c:pt idx="2473">
                  <c:v>1.03109E-2</c:v>
                </c:pt>
                <c:pt idx="2474">
                  <c:v>1.03108E-2</c:v>
                </c:pt>
                <c:pt idx="2475">
                  <c:v>1.03105E-2</c:v>
                </c:pt>
                <c:pt idx="2476">
                  <c:v>1.03106E-2</c:v>
                </c:pt>
                <c:pt idx="2477">
                  <c:v>1.03109E-2</c:v>
                </c:pt>
                <c:pt idx="2478">
                  <c:v>1.0311300000000001E-2</c:v>
                </c:pt>
                <c:pt idx="2479">
                  <c:v>1.03108E-2</c:v>
                </c:pt>
                <c:pt idx="2480">
                  <c:v>1.0310700000000001E-2</c:v>
                </c:pt>
                <c:pt idx="2481">
                  <c:v>1.03106E-2</c:v>
                </c:pt>
                <c:pt idx="2482">
                  <c:v>1.0310700000000001E-2</c:v>
                </c:pt>
                <c:pt idx="2483">
                  <c:v>1.0310400000000001E-2</c:v>
                </c:pt>
                <c:pt idx="2484">
                  <c:v>1.03106E-2</c:v>
                </c:pt>
                <c:pt idx="2485">
                  <c:v>1.03105E-2</c:v>
                </c:pt>
                <c:pt idx="2486">
                  <c:v>1.03106E-2</c:v>
                </c:pt>
                <c:pt idx="2487">
                  <c:v>1.03106E-2</c:v>
                </c:pt>
                <c:pt idx="2488">
                  <c:v>1.03106E-2</c:v>
                </c:pt>
                <c:pt idx="2489">
                  <c:v>1.0309799999999999E-2</c:v>
                </c:pt>
                <c:pt idx="2490">
                  <c:v>1.0310400000000001E-2</c:v>
                </c:pt>
                <c:pt idx="2491">
                  <c:v>1.0310400000000001E-2</c:v>
                </c:pt>
                <c:pt idx="2492">
                  <c:v>1.03103E-2</c:v>
                </c:pt>
                <c:pt idx="2493">
                  <c:v>1.03096E-2</c:v>
                </c:pt>
                <c:pt idx="2494">
                  <c:v>1.0310400000000001E-2</c:v>
                </c:pt>
                <c:pt idx="2495">
                  <c:v>1.0310400000000001E-2</c:v>
                </c:pt>
                <c:pt idx="2496">
                  <c:v>1.03103E-2</c:v>
                </c:pt>
                <c:pt idx="2497">
                  <c:v>1.03103E-2</c:v>
                </c:pt>
                <c:pt idx="2498">
                  <c:v>1.03103E-2</c:v>
                </c:pt>
                <c:pt idx="2499">
                  <c:v>1.03103E-2</c:v>
                </c:pt>
                <c:pt idx="2500">
                  <c:v>1.03102E-2</c:v>
                </c:pt>
                <c:pt idx="2501">
                  <c:v>1.031E-2</c:v>
                </c:pt>
                <c:pt idx="2502">
                  <c:v>1.03102E-2</c:v>
                </c:pt>
                <c:pt idx="2503">
                  <c:v>1.03102E-2</c:v>
                </c:pt>
                <c:pt idx="2504">
                  <c:v>1.0310100000000001E-2</c:v>
                </c:pt>
                <c:pt idx="2505">
                  <c:v>1.03103E-2</c:v>
                </c:pt>
                <c:pt idx="2506">
                  <c:v>1.03103E-2</c:v>
                </c:pt>
                <c:pt idx="2507">
                  <c:v>1.031E-2</c:v>
                </c:pt>
                <c:pt idx="2508">
                  <c:v>1.031E-2</c:v>
                </c:pt>
                <c:pt idx="2509">
                  <c:v>1.03096E-2</c:v>
                </c:pt>
                <c:pt idx="2510">
                  <c:v>1.031E-2</c:v>
                </c:pt>
                <c:pt idx="2511">
                  <c:v>1.03099E-2</c:v>
                </c:pt>
                <c:pt idx="2512">
                  <c:v>1.0310100000000001E-2</c:v>
                </c:pt>
                <c:pt idx="2513">
                  <c:v>1.0309499999999999E-2</c:v>
                </c:pt>
                <c:pt idx="2514">
                  <c:v>1.03099E-2</c:v>
                </c:pt>
                <c:pt idx="2515">
                  <c:v>1.0309799999999999E-2</c:v>
                </c:pt>
                <c:pt idx="2516">
                  <c:v>1.031E-2</c:v>
                </c:pt>
                <c:pt idx="2517">
                  <c:v>1.0309799999999999E-2</c:v>
                </c:pt>
                <c:pt idx="2518">
                  <c:v>1.03097E-2</c:v>
                </c:pt>
                <c:pt idx="2519">
                  <c:v>1.0309799999999999E-2</c:v>
                </c:pt>
                <c:pt idx="2520">
                  <c:v>1.03097E-2</c:v>
                </c:pt>
                <c:pt idx="2521">
                  <c:v>1.031E-2</c:v>
                </c:pt>
                <c:pt idx="2522">
                  <c:v>1.03096E-2</c:v>
                </c:pt>
                <c:pt idx="2523">
                  <c:v>1.03096E-2</c:v>
                </c:pt>
                <c:pt idx="2524">
                  <c:v>1.03096E-2</c:v>
                </c:pt>
                <c:pt idx="2525">
                  <c:v>1.03096E-2</c:v>
                </c:pt>
                <c:pt idx="2526">
                  <c:v>1.0309499999999999E-2</c:v>
                </c:pt>
                <c:pt idx="2527">
                  <c:v>1.03096E-2</c:v>
                </c:pt>
                <c:pt idx="2528">
                  <c:v>1.03096E-2</c:v>
                </c:pt>
                <c:pt idx="2529">
                  <c:v>1.0309499999999999E-2</c:v>
                </c:pt>
                <c:pt idx="2530">
                  <c:v>1.03097E-2</c:v>
                </c:pt>
                <c:pt idx="2531">
                  <c:v>1.03094E-2</c:v>
                </c:pt>
                <c:pt idx="2532">
                  <c:v>1.03094E-2</c:v>
                </c:pt>
                <c:pt idx="2533">
                  <c:v>1.03094E-2</c:v>
                </c:pt>
                <c:pt idx="2534">
                  <c:v>1.03094E-2</c:v>
                </c:pt>
                <c:pt idx="2535">
                  <c:v>1.03094E-2</c:v>
                </c:pt>
                <c:pt idx="2536">
                  <c:v>1.03093E-2</c:v>
                </c:pt>
                <c:pt idx="2537">
                  <c:v>1.03093E-2</c:v>
                </c:pt>
                <c:pt idx="2538">
                  <c:v>1.03099E-2</c:v>
                </c:pt>
                <c:pt idx="2539">
                  <c:v>1.0309199999999999E-2</c:v>
                </c:pt>
                <c:pt idx="2540">
                  <c:v>1.03091E-2</c:v>
                </c:pt>
                <c:pt idx="2541">
                  <c:v>1.0309199999999999E-2</c:v>
                </c:pt>
                <c:pt idx="2542">
                  <c:v>1.0309199999999999E-2</c:v>
                </c:pt>
                <c:pt idx="2543">
                  <c:v>1.03091E-2</c:v>
                </c:pt>
                <c:pt idx="2544">
                  <c:v>1.03091E-2</c:v>
                </c:pt>
                <c:pt idx="2545">
                  <c:v>1.03091E-2</c:v>
                </c:pt>
                <c:pt idx="2546">
                  <c:v>1.03091E-2</c:v>
                </c:pt>
                <c:pt idx="2547">
                  <c:v>1.0309E-2</c:v>
                </c:pt>
                <c:pt idx="2548">
                  <c:v>1.0309E-2</c:v>
                </c:pt>
                <c:pt idx="2549">
                  <c:v>1.0309E-2</c:v>
                </c:pt>
                <c:pt idx="2550">
                  <c:v>1.0309E-2</c:v>
                </c:pt>
                <c:pt idx="2551">
                  <c:v>1.0308899999999999E-2</c:v>
                </c:pt>
                <c:pt idx="2552">
                  <c:v>1.0308899999999999E-2</c:v>
                </c:pt>
                <c:pt idx="2553">
                  <c:v>1.0308899999999999E-2</c:v>
                </c:pt>
                <c:pt idx="2554">
                  <c:v>1.0309E-2</c:v>
                </c:pt>
                <c:pt idx="2555">
                  <c:v>1.03088E-2</c:v>
                </c:pt>
                <c:pt idx="2556">
                  <c:v>1.03088E-2</c:v>
                </c:pt>
                <c:pt idx="2557">
                  <c:v>1.03088E-2</c:v>
                </c:pt>
                <c:pt idx="2558">
                  <c:v>1.03088E-2</c:v>
                </c:pt>
                <c:pt idx="2559">
                  <c:v>1.0309E-2</c:v>
                </c:pt>
                <c:pt idx="2560">
                  <c:v>1.0309E-2</c:v>
                </c:pt>
                <c:pt idx="2561">
                  <c:v>1.0308700000000001E-2</c:v>
                </c:pt>
                <c:pt idx="2562">
                  <c:v>1.0308700000000001E-2</c:v>
                </c:pt>
                <c:pt idx="2563">
                  <c:v>1.0308599999999999E-2</c:v>
                </c:pt>
                <c:pt idx="2564">
                  <c:v>1.0308599999999999E-2</c:v>
                </c:pt>
                <c:pt idx="2565">
                  <c:v>1.0308599999999999E-2</c:v>
                </c:pt>
                <c:pt idx="2566">
                  <c:v>1.0308400000000001E-2</c:v>
                </c:pt>
                <c:pt idx="2567">
                  <c:v>1.0308299999999999E-2</c:v>
                </c:pt>
                <c:pt idx="2568">
                  <c:v>1.03085E-2</c:v>
                </c:pt>
                <c:pt idx="2569">
                  <c:v>1.03085E-2</c:v>
                </c:pt>
                <c:pt idx="2570">
                  <c:v>1.0308700000000001E-2</c:v>
                </c:pt>
                <c:pt idx="2571">
                  <c:v>1.0308599999999999E-2</c:v>
                </c:pt>
                <c:pt idx="2572">
                  <c:v>1.0308299999999999E-2</c:v>
                </c:pt>
                <c:pt idx="2573">
                  <c:v>1.0308400000000001E-2</c:v>
                </c:pt>
                <c:pt idx="2574">
                  <c:v>1.0308400000000001E-2</c:v>
                </c:pt>
                <c:pt idx="2575">
                  <c:v>1.0308400000000001E-2</c:v>
                </c:pt>
                <c:pt idx="2576">
                  <c:v>1.0308299999999999E-2</c:v>
                </c:pt>
                <c:pt idx="2577">
                  <c:v>1.03079E-2</c:v>
                </c:pt>
                <c:pt idx="2578">
                  <c:v>1.0308299999999999E-2</c:v>
                </c:pt>
                <c:pt idx="2579">
                  <c:v>1.03082E-2</c:v>
                </c:pt>
                <c:pt idx="2580">
                  <c:v>1.03082E-2</c:v>
                </c:pt>
                <c:pt idx="2581">
                  <c:v>1.0308400000000001E-2</c:v>
                </c:pt>
                <c:pt idx="2582">
                  <c:v>1.03082E-2</c:v>
                </c:pt>
                <c:pt idx="2583">
                  <c:v>1.0307999999999999E-2</c:v>
                </c:pt>
                <c:pt idx="2584">
                  <c:v>1.03082E-2</c:v>
                </c:pt>
                <c:pt idx="2585">
                  <c:v>1.0309199999999999E-2</c:v>
                </c:pt>
                <c:pt idx="2586">
                  <c:v>1.0308100000000001E-2</c:v>
                </c:pt>
                <c:pt idx="2587">
                  <c:v>1.03082E-2</c:v>
                </c:pt>
                <c:pt idx="2588">
                  <c:v>1.0308100000000001E-2</c:v>
                </c:pt>
                <c:pt idx="2589">
                  <c:v>1.0307500000000001E-2</c:v>
                </c:pt>
                <c:pt idx="2590">
                  <c:v>1.0307999999999999E-2</c:v>
                </c:pt>
                <c:pt idx="2591">
                  <c:v>1.03076E-2</c:v>
                </c:pt>
                <c:pt idx="2592">
                  <c:v>1.0308100000000001E-2</c:v>
                </c:pt>
                <c:pt idx="2593">
                  <c:v>1.0308299999999999E-2</c:v>
                </c:pt>
                <c:pt idx="2594">
                  <c:v>1.03079E-2</c:v>
                </c:pt>
                <c:pt idx="2595">
                  <c:v>1.03079E-2</c:v>
                </c:pt>
                <c:pt idx="2596">
                  <c:v>1.03079E-2</c:v>
                </c:pt>
                <c:pt idx="2597">
                  <c:v>1.0307800000000001E-2</c:v>
                </c:pt>
                <c:pt idx="2598">
                  <c:v>1.0307800000000001E-2</c:v>
                </c:pt>
                <c:pt idx="2599">
                  <c:v>1.0307800000000001E-2</c:v>
                </c:pt>
                <c:pt idx="2600">
                  <c:v>1.0307800000000001E-2</c:v>
                </c:pt>
                <c:pt idx="2601">
                  <c:v>1.0307800000000001E-2</c:v>
                </c:pt>
                <c:pt idx="2602">
                  <c:v>1.03077E-2</c:v>
                </c:pt>
                <c:pt idx="2603">
                  <c:v>1.03077E-2</c:v>
                </c:pt>
                <c:pt idx="2604">
                  <c:v>1.03077E-2</c:v>
                </c:pt>
                <c:pt idx="2605">
                  <c:v>1.03077E-2</c:v>
                </c:pt>
                <c:pt idx="2606">
                  <c:v>1.03077E-2</c:v>
                </c:pt>
                <c:pt idx="2607">
                  <c:v>1.03076E-2</c:v>
                </c:pt>
                <c:pt idx="2608">
                  <c:v>1.0307500000000001E-2</c:v>
                </c:pt>
                <c:pt idx="2609">
                  <c:v>1.03076E-2</c:v>
                </c:pt>
                <c:pt idx="2610">
                  <c:v>1.0307500000000001E-2</c:v>
                </c:pt>
                <c:pt idx="2611">
                  <c:v>1.03076E-2</c:v>
                </c:pt>
                <c:pt idx="2612">
                  <c:v>1.0307500000000001E-2</c:v>
                </c:pt>
                <c:pt idx="2613">
                  <c:v>1.03073E-2</c:v>
                </c:pt>
                <c:pt idx="2614">
                  <c:v>1.03073E-2</c:v>
                </c:pt>
                <c:pt idx="2615">
                  <c:v>1.03073E-2</c:v>
                </c:pt>
                <c:pt idx="2616">
                  <c:v>1.03074E-2</c:v>
                </c:pt>
                <c:pt idx="2617">
                  <c:v>1.03074E-2</c:v>
                </c:pt>
                <c:pt idx="2618">
                  <c:v>1.03073E-2</c:v>
                </c:pt>
                <c:pt idx="2619">
                  <c:v>1.03073E-2</c:v>
                </c:pt>
                <c:pt idx="2620">
                  <c:v>1.03073E-2</c:v>
                </c:pt>
                <c:pt idx="2621">
                  <c:v>1.0307200000000001E-2</c:v>
                </c:pt>
                <c:pt idx="2622">
                  <c:v>1.03073E-2</c:v>
                </c:pt>
                <c:pt idx="2623">
                  <c:v>1.0307200000000001E-2</c:v>
                </c:pt>
                <c:pt idx="2624">
                  <c:v>1.0307200000000001E-2</c:v>
                </c:pt>
                <c:pt idx="2625">
                  <c:v>1.0307200000000001E-2</c:v>
                </c:pt>
                <c:pt idx="2626">
                  <c:v>1.0307E-2</c:v>
                </c:pt>
                <c:pt idx="2627">
                  <c:v>1.03068E-2</c:v>
                </c:pt>
                <c:pt idx="2628">
                  <c:v>1.03071E-2</c:v>
                </c:pt>
                <c:pt idx="2629">
                  <c:v>1.03071E-2</c:v>
                </c:pt>
                <c:pt idx="2630">
                  <c:v>1.03071E-2</c:v>
                </c:pt>
                <c:pt idx="2631">
                  <c:v>1.03061E-2</c:v>
                </c:pt>
                <c:pt idx="2632">
                  <c:v>1.0307E-2</c:v>
                </c:pt>
                <c:pt idx="2633">
                  <c:v>1.03073E-2</c:v>
                </c:pt>
                <c:pt idx="2634">
                  <c:v>1.0307E-2</c:v>
                </c:pt>
                <c:pt idx="2635">
                  <c:v>1.0307E-2</c:v>
                </c:pt>
                <c:pt idx="2636">
                  <c:v>1.03077E-2</c:v>
                </c:pt>
                <c:pt idx="2637">
                  <c:v>1.0306900000000001E-2</c:v>
                </c:pt>
                <c:pt idx="2638">
                  <c:v>1.0306900000000001E-2</c:v>
                </c:pt>
                <c:pt idx="2639">
                  <c:v>1.0306600000000001E-2</c:v>
                </c:pt>
                <c:pt idx="2640">
                  <c:v>1.0306900000000001E-2</c:v>
                </c:pt>
                <c:pt idx="2641">
                  <c:v>1.0306900000000001E-2</c:v>
                </c:pt>
                <c:pt idx="2642">
                  <c:v>1.03074E-2</c:v>
                </c:pt>
                <c:pt idx="2643">
                  <c:v>1.03068E-2</c:v>
                </c:pt>
                <c:pt idx="2644">
                  <c:v>1.03067E-2</c:v>
                </c:pt>
                <c:pt idx="2645">
                  <c:v>1.03062E-2</c:v>
                </c:pt>
                <c:pt idx="2646">
                  <c:v>1.03067E-2</c:v>
                </c:pt>
                <c:pt idx="2647">
                  <c:v>1.03067E-2</c:v>
                </c:pt>
                <c:pt idx="2648">
                  <c:v>1.03068E-2</c:v>
                </c:pt>
                <c:pt idx="2649">
                  <c:v>1.0306600000000001E-2</c:v>
                </c:pt>
                <c:pt idx="2650">
                  <c:v>1.03068E-2</c:v>
                </c:pt>
                <c:pt idx="2651">
                  <c:v>1.0306600000000001E-2</c:v>
                </c:pt>
                <c:pt idx="2652">
                  <c:v>1.03065E-2</c:v>
                </c:pt>
                <c:pt idx="2653">
                  <c:v>1.03064E-2</c:v>
                </c:pt>
                <c:pt idx="2654">
                  <c:v>1.03064E-2</c:v>
                </c:pt>
                <c:pt idx="2655">
                  <c:v>1.03064E-2</c:v>
                </c:pt>
                <c:pt idx="2656">
                  <c:v>1.03065E-2</c:v>
                </c:pt>
                <c:pt idx="2657">
                  <c:v>1.03064E-2</c:v>
                </c:pt>
                <c:pt idx="2658">
                  <c:v>1.03064E-2</c:v>
                </c:pt>
                <c:pt idx="2659">
                  <c:v>1.0306299999999999E-2</c:v>
                </c:pt>
                <c:pt idx="2660">
                  <c:v>1.03064E-2</c:v>
                </c:pt>
                <c:pt idx="2661">
                  <c:v>1.03064E-2</c:v>
                </c:pt>
                <c:pt idx="2662">
                  <c:v>1.03061E-2</c:v>
                </c:pt>
                <c:pt idx="2663">
                  <c:v>1.03062E-2</c:v>
                </c:pt>
                <c:pt idx="2664">
                  <c:v>1.0306299999999999E-2</c:v>
                </c:pt>
                <c:pt idx="2665">
                  <c:v>1.0306299999999999E-2</c:v>
                </c:pt>
                <c:pt idx="2666">
                  <c:v>1.03062E-2</c:v>
                </c:pt>
                <c:pt idx="2667">
                  <c:v>1.0306299999999999E-2</c:v>
                </c:pt>
                <c:pt idx="2668">
                  <c:v>1.03062E-2</c:v>
                </c:pt>
                <c:pt idx="2669">
                  <c:v>1.03061E-2</c:v>
                </c:pt>
                <c:pt idx="2670">
                  <c:v>1.03061E-2</c:v>
                </c:pt>
                <c:pt idx="2671">
                  <c:v>1.03059E-2</c:v>
                </c:pt>
                <c:pt idx="2672">
                  <c:v>1.03059E-2</c:v>
                </c:pt>
                <c:pt idx="2673">
                  <c:v>1.03061E-2</c:v>
                </c:pt>
                <c:pt idx="2674">
                  <c:v>1.0305999999999999E-2</c:v>
                </c:pt>
                <c:pt idx="2675">
                  <c:v>1.0305999999999999E-2</c:v>
                </c:pt>
                <c:pt idx="2676">
                  <c:v>1.0305999999999999E-2</c:v>
                </c:pt>
                <c:pt idx="2677">
                  <c:v>1.0305999999999999E-2</c:v>
                </c:pt>
                <c:pt idx="2678">
                  <c:v>1.0305999999999999E-2</c:v>
                </c:pt>
                <c:pt idx="2679">
                  <c:v>1.03059E-2</c:v>
                </c:pt>
                <c:pt idx="2680">
                  <c:v>1.03059E-2</c:v>
                </c:pt>
                <c:pt idx="2681">
                  <c:v>1.03059E-2</c:v>
                </c:pt>
                <c:pt idx="2682">
                  <c:v>1.03059E-2</c:v>
                </c:pt>
                <c:pt idx="2683">
                  <c:v>1.03058E-2</c:v>
                </c:pt>
                <c:pt idx="2684">
                  <c:v>1.0305999999999999E-2</c:v>
                </c:pt>
                <c:pt idx="2685">
                  <c:v>1.03052E-2</c:v>
                </c:pt>
                <c:pt idx="2686">
                  <c:v>1.0305699999999999E-2</c:v>
                </c:pt>
                <c:pt idx="2687">
                  <c:v>1.0305E-2</c:v>
                </c:pt>
                <c:pt idx="2688">
                  <c:v>1.0305699999999999E-2</c:v>
                </c:pt>
                <c:pt idx="2689">
                  <c:v>1.03062E-2</c:v>
                </c:pt>
                <c:pt idx="2690">
                  <c:v>1.0305699999999999E-2</c:v>
                </c:pt>
                <c:pt idx="2691">
                  <c:v>1.0305699999999999E-2</c:v>
                </c:pt>
                <c:pt idx="2692">
                  <c:v>1.03056E-2</c:v>
                </c:pt>
                <c:pt idx="2693">
                  <c:v>1.0305999999999999E-2</c:v>
                </c:pt>
                <c:pt idx="2694">
                  <c:v>1.03056E-2</c:v>
                </c:pt>
                <c:pt idx="2695">
                  <c:v>1.03056E-2</c:v>
                </c:pt>
                <c:pt idx="2696">
                  <c:v>1.03055E-2</c:v>
                </c:pt>
                <c:pt idx="2697">
                  <c:v>1.03047E-2</c:v>
                </c:pt>
                <c:pt idx="2698">
                  <c:v>1.03055E-2</c:v>
                </c:pt>
                <c:pt idx="2699">
                  <c:v>1.03055E-2</c:v>
                </c:pt>
                <c:pt idx="2700">
                  <c:v>1.0305399999999999E-2</c:v>
                </c:pt>
                <c:pt idx="2701">
                  <c:v>1.03055E-2</c:v>
                </c:pt>
                <c:pt idx="2702">
                  <c:v>1.0305399999999999E-2</c:v>
                </c:pt>
                <c:pt idx="2703">
                  <c:v>1.0305399999999999E-2</c:v>
                </c:pt>
                <c:pt idx="2704">
                  <c:v>1.03055E-2</c:v>
                </c:pt>
                <c:pt idx="2705">
                  <c:v>1.03055E-2</c:v>
                </c:pt>
                <c:pt idx="2706">
                  <c:v>1.03053E-2</c:v>
                </c:pt>
                <c:pt idx="2707">
                  <c:v>1.03056E-2</c:v>
                </c:pt>
                <c:pt idx="2708">
                  <c:v>1.03052E-2</c:v>
                </c:pt>
                <c:pt idx="2709">
                  <c:v>1.03053E-2</c:v>
                </c:pt>
                <c:pt idx="2710">
                  <c:v>1.03052E-2</c:v>
                </c:pt>
                <c:pt idx="2711">
                  <c:v>1.03052E-2</c:v>
                </c:pt>
                <c:pt idx="2712">
                  <c:v>1.03056E-2</c:v>
                </c:pt>
                <c:pt idx="2713">
                  <c:v>1.0305099999999999E-2</c:v>
                </c:pt>
                <c:pt idx="2714">
                  <c:v>1.0305E-2</c:v>
                </c:pt>
                <c:pt idx="2715">
                  <c:v>1.03052E-2</c:v>
                </c:pt>
                <c:pt idx="2716">
                  <c:v>1.03052E-2</c:v>
                </c:pt>
                <c:pt idx="2717">
                  <c:v>1.0305099999999999E-2</c:v>
                </c:pt>
                <c:pt idx="2718">
                  <c:v>1.0305E-2</c:v>
                </c:pt>
                <c:pt idx="2719">
                  <c:v>1.0305E-2</c:v>
                </c:pt>
                <c:pt idx="2720">
                  <c:v>1.0305E-2</c:v>
                </c:pt>
                <c:pt idx="2721">
                  <c:v>1.0305E-2</c:v>
                </c:pt>
                <c:pt idx="2722">
                  <c:v>1.0305E-2</c:v>
                </c:pt>
                <c:pt idx="2723">
                  <c:v>1.0304900000000001E-2</c:v>
                </c:pt>
                <c:pt idx="2724">
                  <c:v>1.0304900000000001E-2</c:v>
                </c:pt>
                <c:pt idx="2725">
                  <c:v>1.0304900000000001E-2</c:v>
                </c:pt>
                <c:pt idx="2726">
                  <c:v>1.0304900000000001E-2</c:v>
                </c:pt>
                <c:pt idx="2727">
                  <c:v>1.0304900000000001E-2</c:v>
                </c:pt>
                <c:pt idx="2728">
                  <c:v>1.0304900000000001E-2</c:v>
                </c:pt>
                <c:pt idx="2729">
                  <c:v>1.03047E-2</c:v>
                </c:pt>
                <c:pt idx="2730">
                  <c:v>1.0304199999999999E-2</c:v>
                </c:pt>
                <c:pt idx="2731">
                  <c:v>1.0304799999999999E-2</c:v>
                </c:pt>
                <c:pt idx="2732">
                  <c:v>1.03047E-2</c:v>
                </c:pt>
                <c:pt idx="2733">
                  <c:v>1.0304799999999999E-2</c:v>
                </c:pt>
                <c:pt idx="2734">
                  <c:v>1.03047E-2</c:v>
                </c:pt>
                <c:pt idx="2735">
                  <c:v>1.03047E-2</c:v>
                </c:pt>
                <c:pt idx="2736">
                  <c:v>1.0304600000000001E-2</c:v>
                </c:pt>
                <c:pt idx="2737">
                  <c:v>1.0304600000000001E-2</c:v>
                </c:pt>
                <c:pt idx="2738">
                  <c:v>1.0304600000000001E-2</c:v>
                </c:pt>
                <c:pt idx="2739">
                  <c:v>1.0304499999999999E-2</c:v>
                </c:pt>
                <c:pt idx="2740">
                  <c:v>1.0304499999999999E-2</c:v>
                </c:pt>
                <c:pt idx="2741">
                  <c:v>1.0304600000000001E-2</c:v>
                </c:pt>
                <c:pt idx="2742">
                  <c:v>1.0304499999999999E-2</c:v>
                </c:pt>
                <c:pt idx="2743">
                  <c:v>1.0304499999999999E-2</c:v>
                </c:pt>
                <c:pt idx="2744">
                  <c:v>1.03044E-2</c:v>
                </c:pt>
                <c:pt idx="2745">
                  <c:v>1.0304300000000001E-2</c:v>
                </c:pt>
                <c:pt idx="2746">
                  <c:v>1.03044E-2</c:v>
                </c:pt>
                <c:pt idx="2747">
                  <c:v>1.03044E-2</c:v>
                </c:pt>
                <c:pt idx="2748">
                  <c:v>1.0303400000000001E-2</c:v>
                </c:pt>
                <c:pt idx="2749">
                  <c:v>1.03044E-2</c:v>
                </c:pt>
                <c:pt idx="2750">
                  <c:v>1.03044E-2</c:v>
                </c:pt>
                <c:pt idx="2751">
                  <c:v>1.0304300000000001E-2</c:v>
                </c:pt>
                <c:pt idx="2752">
                  <c:v>1.0304300000000001E-2</c:v>
                </c:pt>
                <c:pt idx="2753">
                  <c:v>1.0304300000000001E-2</c:v>
                </c:pt>
                <c:pt idx="2754">
                  <c:v>1.03039E-2</c:v>
                </c:pt>
                <c:pt idx="2755">
                  <c:v>1.0304199999999999E-2</c:v>
                </c:pt>
                <c:pt idx="2756">
                  <c:v>1.0304300000000001E-2</c:v>
                </c:pt>
                <c:pt idx="2757">
                  <c:v>1.0304199999999999E-2</c:v>
                </c:pt>
                <c:pt idx="2758">
                  <c:v>1.03041E-2</c:v>
                </c:pt>
                <c:pt idx="2759">
                  <c:v>1.0303700000000001E-2</c:v>
                </c:pt>
                <c:pt idx="2760">
                  <c:v>1.03041E-2</c:v>
                </c:pt>
                <c:pt idx="2761">
                  <c:v>1.03044E-2</c:v>
                </c:pt>
                <c:pt idx="2762">
                  <c:v>1.03041E-2</c:v>
                </c:pt>
                <c:pt idx="2763">
                  <c:v>1.0304000000000001E-2</c:v>
                </c:pt>
                <c:pt idx="2764">
                  <c:v>1.03041E-2</c:v>
                </c:pt>
                <c:pt idx="2765">
                  <c:v>1.0304000000000001E-2</c:v>
                </c:pt>
                <c:pt idx="2766">
                  <c:v>1.03041E-2</c:v>
                </c:pt>
                <c:pt idx="2767">
                  <c:v>1.0304000000000001E-2</c:v>
                </c:pt>
                <c:pt idx="2768">
                  <c:v>1.03039E-2</c:v>
                </c:pt>
                <c:pt idx="2769">
                  <c:v>1.03039E-2</c:v>
                </c:pt>
                <c:pt idx="2770">
                  <c:v>1.03039E-2</c:v>
                </c:pt>
                <c:pt idx="2771">
                  <c:v>1.0303700000000001E-2</c:v>
                </c:pt>
                <c:pt idx="2772">
                  <c:v>1.03038E-2</c:v>
                </c:pt>
                <c:pt idx="2773">
                  <c:v>1.03038E-2</c:v>
                </c:pt>
                <c:pt idx="2774">
                  <c:v>1.03038E-2</c:v>
                </c:pt>
                <c:pt idx="2775">
                  <c:v>1.03038E-2</c:v>
                </c:pt>
                <c:pt idx="2776">
                  <c:v>1.03038E-2</c:v>
                </c:pt>
                <c:pt idx="2777">
                  <c:v>1.0303700000000001E-2</c:v>
                </c:pt>
                <c:pt idx="2778">
                  <c:v>1.0303700000000001E-2</c:v>
                </c:pt>
                <c:pt idx="2779">
                  <c:v>1.0303700000000001E-2</c:v>
                </c:pt>
                <c:pt idx="2780">
                  <c:v>1.0304199999999999E-2</c:v>
                </c:pt>
                <c:pt idx="2781">
                  <c:v>1.03036E-2</c:v>
                </c:pt>
                <c:pt idx="2782">
                  <c:v>1.03036E-2</c:v>
                </c:pt>
                <c:pt idx="2783">
                  <c:v>1.03036E-2</c:v>
                </c:pt>
                <c:pt idx="2784">
                  <c:v>1.0303700000000001E-2</c:v>
                </c:pt>
                <c:pt idx="2785">
                  <c:v>1.03036E-2</c:v>
                </c:pt>
                <c:pt idx="2786">
                  <c:v>1.03036E-2</c:v>
                </c:pt>
                <c:pt idx="2787">
                  <c:v>1.03036E-2</c:v>
                </c:pt>
                <c:pt idx="2788">
                  <c:v>1.03035E-2</c:v>
                </c:pt>
                <c:pt idx="2789">
                  <c:v>1.03035E-2</c:v>
                </c:pt>
                <c:pt idx="2790">
                  <c:v>1.0303400000000001E-2</c:v>
                </c:pt>
                <c:pt idx="2791">
                  <c:v>1.0303400000000001E-2</c:v>
                </c:pt>
                <c:pt idx="2792">
                  <c:v>1.03044E-2</c:v>
                </c:pt>
                <c:pt idx="2793">
                  <c:v>1.0303400000000001E-2</c:v>
                </c:pt>
                <c:pt idx="2794">
                  <c:v>1.03036E-2</c:v>
                </c:pt>
                <c:pt idx="2795">
                  <c:v>1.0303400000000001E-2</c:v>
                </c:pt>
                <c:pt idx="2796">
                  <c:v>1.03033E-2</c:v>
                </c:pt>
                <c:pt idx="2797">
                  <c:v>1.03033E-2</c:v>
                </c:pt>
                <c:pt idx="2798">
                  <c:v>1.03024E-2</c:v>
                </c:pt>
                <c:pt idx="2799">
                  <c:v>1.03033E-2</c:v>
                </c:pt>
                <c:pt idx="2800">
                  <c:v>1.0303700000000001E-2</c:v>
                </c:pt>
                <c:pt idx="2801">
                  <c:v>1.03033E-2</c:v>
                </c:pt>
                <c:pt idx="2802">
                  <c:v>1.03032E-2</c:v>
                </c:pt>
                <c:pt idx="2803">
                  <c:v>1.03032E-2</c:v>
                </c:pt>
                <c:pt idx="2804">
                  <c:v>1.03032E-2</c:v>
                </c:pt>
                <c:pt idx="2805">
                  <c:v>1.03032E-2</c:v>
                </c:pt>
                <c:pt idx="2806">
                  <c:v>1.0303100000000001E-2</c:v>
                </c:pt>
                <c:pt idx="2807">
                  <c:v>1.0303E-2</c:v>
                </c:pt>
                <c:pt idx="2808">
                  <c:v>1.03033E-2</c:v>
                </c:pt>
                <c:pt idx="2809">
                  <c:v>1.03026E-2</c:v>
                </c:pt>
                <c:pt idx="2810">
                  <c:v>1.0303E-2</c:v>
                </c:pt>
                <c:pt idx="2811">
                  <c:v>1.0303E-2</c:v>
                </c:pt>
                <c:pt idx="2812">
                  <c:v>1.0303E-2</c:v>
                </c:pt>
                <c:pt idx="2813">
                  <c:v>1.0303E-2</c:v>
                </c:pt>
                <c:pt idx="2814">
                  <c:v>1.0303E-2</c:v>
                </c:pt>
                <c:pt idx="2815">
                  <c:v>1.0303E-2</c:v>
                </c:pt>
                <c:pt idx="2816">
                  <c:v>1.03029E-2</c:v>
                </c:pt>
                <c:pt idx="2817">
                  <c:v>1.03029E-2</c:v>
                </c:pt>
                <c:pt idx="2818">
                  <c:v>1.03029E-2</c:v>
                </c:pt>
                <c:pt idx="2819">
                  <c:v>1.03029E-2</c:v>
                </c:pt>
                <c:pt idx="2820">
                  <c:v>1.0302800000000001E-2</c:v>
                </c:pt>
                <c:pt idx="2821">
                  <c:v>1.03027E-2</c:v>
                </c:pt>
                <c:pt idx="2822">
                  <c:v>1.0302800000000001E-2</c:v>
                </c:pt>
                <c:pt idx="2823">
                  <c:v>1.03033E-2</c:v>
                </c:pt>
                <c:pt idx="2824">
                  <c:v>1.0302800000000001E-2</c:v>
                </c:pt>
                <c:pt idx="2825">
                  <c:v>1.03027E-2</c:v>
                </c:pt>
                <c:pt idx="2826">
                  <c:v>1.03027E-2</c:v>
                </c:pt>
                <c:pt idx="2827">
                  <c:v>1.03027E-2</c:v>
                </c:pt>
                <c:pt idx="2828">
                  <c:v>1.03027E-2</c:v>
                </c:pt>
                <c:pt idx="2829">
                  <c:v>1.0302199999999999E-2</c:v>
                </c:pt>
                <c:pt idx="2830">
                  <c:v>1.03026E-2</c:v>
                </c:pt>
                <c:pt idx="2831">
                  <c:v>1.03026E-2</c:v>
                </c:pt>
                <c:pt idx="2832">
                  <c:v>1.03027E-2</c:v>
                </c:pt>
                <c:pt idx="2833">
                  <c:v>1.0302499999999999E-2</c:v>
                </c:pt>
                <c:pt idx="2834">
                  <c:v>1.03026E-2</c:v>
                </c:pt>
                <c:pt idx="2835">
                  <c:v>1.0302499999999999E-2</c:v>
                </c:pt>
                <c:pt idx="2836">
                  <c:v>1.03026E-2</c:v>
                </c:pt>
                <c:pt idx="2837">
                  <c:v>1.0302499999999999E-2</c:v>
                </c:pt>
                <c:pt idx="2838">
                  <c:v>1.0302499999999999E-2</c:v>
                </c:pt>
                <c:pt idx="2839">
                  <c:v>1.0302499999999999E-2</c:v>
                </c:pt>
                <c:pt idx="2840">
                  <c:v>1.0302499999999999E-2</c:v>
                </c:pt>
                <c:pt idx="2841">
                  <c:v>1.03024E-2</c:v>
                </c:pt>
                <c:pt idx="2842">
                  <c:v>1.03026E-2</c:v>
                </c:pt>
                <c:pt idx="2843">
                  <c:v>1.03023E-2</c:v>
                </c:pt>
                <c:pt idx="2844">
                  <c:v>1.03023E-2</c:v>
                </c:pt>
                <c:pt idx="2845">
                  <c:v>1.0302E-2</c:v>
                </c:pt>
                <c:pt idx="2846">
                  <c:v>1.03023E-2</c:v>
                </c:pt>
                <c:pt idx="2847">
                  <c:v>1.03023E-2</c:v>
                </c:pt>
                <c:pt idx="2848">
                  <c:v>1.03023E-2</c:v>
                </c:pt>
                <c:pt idx="2849">
                  <c:v>1.0303100000000001E-2</c:v>
                </c:pt>
                <c:pt idx="2850">
                  <c:v>1.0302199999999999E-2</c:v>
                </c:pt>
                <c:pt idx="2851">
                  <c:v>1.0302E-2</c:v>
                </c:pt>
                <c:pt idx="2852">
                  <c:v>1.0302199999999999E-2</c:v>
                </c:pt>
                <c:pt idx="2853">
                  <c:v>1.03021E-2</c:v>
                </c:pt>
                <c:pt idx="2854">
                  <c:v>1.03021E-2</c:v>
                </c:pt>
                <c:pt idx="2855">
                  <c:v>1.03021E-2</c:v>
                </c:pt>
                <c:pt idx="2856">
                  <c:v>1.03021E-2</c:v>
                </c:pt>
                <c:pt idx="2857">
                  <c:v>1.0302E-2</c:v>
                </c:pt>
                <c:pt idx="2858">
                  <c:v>1.0302E-2</c:v>
                </c:pt>
                <c:pt idx="2859">
                  <c:v>1.0301899999999999E-2</c:v>
                </c:pt>
                <c:pt idx="2860">
                  <c:v>1.0302E-2</c:v>
                </c:pt>
                <c:pt idx="2861">
                  <c:v>1.0301899999999999E-2</c:v>
                </c:pt>
                <c:pt idx="2862">
                  <c:v>1.0301899999999999E-2</c:v>
                </c:pt>
                <c:pt idx="2863">
                  <c:v>1.03018E-2</c:v>
                </c:pt>
                <c:pt idx="2864">
                  <c:v>1.0301899999999999E-2</c:v>
                </c:pt>
                <c:pt idx="2865">
                  <c:v>1.03023E-2</c:v>
                </c:pt>
                <c:pt idx="2866">
                  <c:v>1.0301899999999999E-2</c:v>
                </c:pt>
                <c:pt idx="2867">
                  <c:v>1.0301899999999999E-2</c:v>
                </c:pt>
                <c:pt idx="2868">
                  <c:v>1.03018E-2</c:v>
                </c:pt>
                <c:pt idx="2869">
                  <c:v>1.03018E-2</c:v>
                </c:pt>
                <c:pt idx="2870">
                  <c:v>1.03018E-2</c:v>
                </c:pt>
                <c:pt idx="2871">
                  <c:v>1.03018E-2</c:v>
                </c:pt>
                <c:pt idx="2872">
                  <c:v>1.03018E-2</c:v>
                </c:pt>
                <c:pt idx="2873">
                  <c:v>1.03017E-2</c:v>
                </c:pt>
                <c:pt idx="2874">
                  <c:v>1.03017E-2</c:v>
                </c:pt>
                <c:pt idx="2875">
                  <c:v>1.03017E-2</c:v>
                </c:pt>
                <c:pt idx="2876">
                  <c:v>1.03017E-2</c:v>
                </c:pt>
                <c:pt idx="2877">
                  <c:v>1.03014E-2</c:v>
                </c:pt>
                <c:pt idx="2878">
                  <c:v>1.0301599999999999E-2</c:v>
                </c:pt>
                <c:pt idx="2879">
                  <c:v>1.0301599999999999E-2</c:v>
                </c:pt>
                <c:pt idx="2880">
                  <c:v>1.0301100000000001E-2</c:v>
                </c:pt>
                <c:pt idx="2881">
                  <c:v>1.03015E-2</c:v>
                </c:pt>
                <c:pt idx="2882">
                  <c:v>1.0301599999999999E-2</c:v>
                </c:pt>
                <c:pt idx="2883">
                  <c:v>1.0301899999999999E-2</c:v>
                </c:pt>
                <c:pt idx="2884">
                  <c:v>1.03015E-2</c:v>
                </c:pt>
                <c:pt idx="2885">
                  <c:v>1.03014E-2</c:v>
                </c:pt>
                <c:pt idx="2886">
                  <c:v>1.03009E-2</c:v>
                </c:pt>
                <c:pt idx="2887">
                  <c:v>1.03014E-2</c:v>
                </c:pt>
                <c:pt idx="2888">
                  <c:v>1.03014E-2</c:v>
                </c:pt>
                <c:pt idx="2889">
                  <c:v>1.0300500000000001E-2</c:v>
                </c:pt>
                <c:pt idx="2890">
                  <c:v>1.0301299999999999E-2</c:v>
                </c:pt>
                <c:pt idx="2891">
                  <c:v>1.0301299999999999E-2</c:v>
                </c:pt>
                <c:pt idx="2892">
                  <c:v>1.0301100000000001E-2</c:v>
                </c:pt>
                <c:pt idx="2893">
                  <c:v>1.0301299999999999E-2</c:v>
                </c:pt>
                <c:pt idx="2894">
                  <c:v>1.03012E-2</c:v>
                </c:pt>
                <c:pt idx="2895">
                  <c:v>1.0301599999999999E-2</c:v>
                </c:pt>
                <c:pt idx="2896">
                  <c:v>1.0301299999999999E-2</c:v>
                </c:pt>
                <c:pt idx="2897">
                  <c:v>1.03012E-2</c:v>
                </c:pt>
                <c:pt idx="2898">
                  <c:v>1.03014E-2</c:v>
                </c:pt>
                <c:pt idx="2899">
                  <c:v>1.03012E-2</c:v>
                </c:pt>
                <c:pt idx="2900">
                  <c:v>1.03012E-2</c:v>
                </c:pt>
                <c:pt idx="2901">
                  <c:v>1.0301100000000001E-2</c:v>
                </c:pt>
                <c:pt idx="2902">
                  <c:v>1.0300999999999999E-2</c:v>
                </c:pt>
                <c:pt idx="2903">
                  <c:v>1.0301299999999999E-2</c:v>
                </c:pt>
                <c:pt idx="2904">
                  <c:v>1.0301100000000001E-2</c:v>
                </c:pt>
                <c:pt idx="2905">
                  <c:v>1.0300999999999999E-2</c:v>
                </c:pt>
                <c:pt idx="2906">
                  <c:v>1.0300999999999999E-2</c:v>
                </c:pt>
                <c:pt idx="2907">
                  <c:v>1.03014E-2</c:v>
                </c:pt>
                <c:pt idx="2908">
                  <c:v>1.0300800000000001E-2</c:v>
                </c:pt>
                <c:pt idx="2909">
                  <c:v>1.0300999999999999E-2</c:v>
                </c:pt>
                <c:pt idx="2910">
                  <c:v>1.0300999999999999E-2</c:v>
                </c:pt>
                <c:pt idx="2911">
                  <c:v>1.03009E-2</c:v>
                </c:pt>
                <c:pt idx="2912">
                  <c:v>1.0301100000000001E-2</c:v>
                </c:pt>
                <c:pt idx="2913">
                  <c:v>1.03009E-2</c:v>
                </c:pt>
                <c:pt idx="2914">
                  <c:v>1.0300800000000001E-2</c:v>
                </c:pt>
                <c:pt idx="2915">
                  <c:v>1.03003E-2</c:v>
                </c:pt>
                <c:pt idx="2916">
                  <c:v>1.0300699999999999E-2</c:v>
                </c:pt>
                <c:pt idx="2917">
                  <c:v>1.0300699999999999E-2</c:v>
                </c:pt>
                <c:pt idx="2918">
                  <c:v>1.0300800000000001E-2</c:v>
                </c:pt>
                <c:pt idx="2919">
                  <c:v>1.0300800000000001E-2</c:v>
                </c:pt>
                <c:pt idx="2920">
                  <c:v>1.0300699999999999E-2</c:v>
                </c:pt>
                <c:pt idx="2921">
                  <c:v>1.0300699999999999E-2</c:v>
                </c:pt>
                <c:pt idx="2922">
                  <c:v>1.0300699999999999E-2</c:v>
                </c:pt>
                <c:pt idx="2923">
                  <c:v>1.0300699999999999E-2</c:v>
                </c:pt>
                <c:pt idx="2924">
                  <c:v>1.03006E-2</c:v>
                </c:pt>
                <c:pt idx="2925">
                  <c:v>1.0301100000000001E-2</c:v>
                </c:pt>
                <c:pt idx="2926">
                  <c:v>1.0300399999999999E-2</c:v>
                </c:pt>
                <c:pt idx="2927">
                  <c:v>1.0300500000000001E-2</c:v>
                </c:pt>
                <c:pt idx="2928">
                  <c:v>1.03006E-2</c:v>
                </c:pt>
                <c:pt idx="2929">
                  <c:v>1.0300500000000001E-2</c:v>
                </c:pt>
                <c:pt idx="2930">
                  <c:v>1.0300399999999999E-2</c:v>
                </c:pt>
                <c:pt idx="2931">
                  <c:v>1.0300500000000001E-2</c:v>
                </c:pt>
                <c:pt idx="2932">
                  <c:v>1.0300399999999999E-2</c:v>
                </c:pt>
                <c:pt idx="2933">
                  <c:v>1.03009E-2</c:v>
                </c:pt>
                <c:pt idx="2934">
                  <c:v>1.0300500000000001E-2</c:v>
                </c:pt>
                <c:pt idx="2935">
                  <c:v>1.0300399999999999E-2</c:v>
                </c:pt>
                <c:pt idx="2936">
                  <c:v>1.0300500000000001E-2</c:v>
                </c:pt>
                <c:pt idx="2937">
                  <c:v>1.0300500000000001E-2</c:v>
                </c:pt>
                <c:pt idx="2938">
                  <c:v>1.0300399999999999E-2</c:v>
                </c:pt>
                <c:pt idx="2939">
                  <c:v>1.0300200000000001E-2</c:v>
                </c:pt>
                <c:pt idx="2940">
                  <c:v>1.0300500000000001E-2</c:v>
                </c:pt>
                <c:pt idx="2941">
                  <c:v>1.03003E-2</c:v>
                </c:pt>
                <c:pt idx="2942">
                  <c:v>1.0300200000000001E-2</c:v>
                </c:pt>
                <c:pt idx="2943">
                  <c:v>1.03003E-2</c:v>
                </c:pt>
                <c:pt idx="2944">
                  <c:v>1.0300200000000001E-2</c:v>
                </c:pt>
                <c:pt idx="2945">
                  <c:v>1.0300200000000001E-2</c:v>
                </c:pt>
                <c:pt idx="2946">
                  <c:v>1.0300200000000001E-2</c:v>
                </c:pt>
                <c:pt idx="2947">
                  <c:v>1.0300200000000001E-2</c:v>
                </c:pt>
                <c:pt idx="2948">
                  <c:v>1.0300200000000001E-2</c:v>
                </c:pt>
                <c:pt idx="2949">
                  <c:v>1.0300399999999999E-2</c:v>
                </c:pt>
                <c:pt idx="2950">
                  <c:v>1.03001E-2</c:v>
                </c:pt>
                <c:pt idx="2951">
                  <c:v>1.0300500000000001E-2</c:v>
                </c:pt>
                <c:pt idx="2952">
                  <c:v>1.0300200000000001E-2</c:v>
                </c:pt>
                <c:pt idx="2953">
                  <c:v>1.03001E-2</c:v>
                </c:pt>
                <c:pt idx="2954">
                  <c:v>1.03E-2</c:v>
                </c:pt>
                <c:pt idx="2955">
                  <c:v>1.0300200000000001E-2</c:v>
                </c:pt>
                <c:pt idx="2956">
                  <c:v>1.03E-2</c:v>
                </c:pt>
                <c:pt idx="2957">
                  <c:v>1.0299900000000001E-2</c:v>
                </c:pt>
                <c:pt idx="2958">
                  <c:v>1.03E-2</c:v>
                </c:pt>
                <c:pt idx="2959">
                  <c:v>1.0300200000000001E-2</c:v>
                </c:pt>
                <c:pt idx="2960">
                  <c:v>1.03001E-2</c:v>
                </c:pt>
                <c:pt idx="2961">
                  <c:v>1.02998E-2</c:v>
                </c:pt>
                <c:pt idx="2962">
                  <c:v>1.0299900000000001E-2</c:v>
                </c:pt>
                <c:pt idx="2963">
                  <c:v>1.02998E-2</c:v>
                </c:pt>
                <c:pt idx="2964">
                  <c:v>1.02998E-2</c:v>
                </c:pt>
                <c:pt idx="2965">
                  <c:v>1.0299900000000001E-2</c:v>
                </c:pt>
                <c:pt idx="2966">
                  <c:v>1.02998E-2</c:v>
                </c:pt>
                <c:pt idx="2967">
                  <c:v>1.0299000000000001E-2</c:v>
                </c:pt>
                <c:pt idx="2968">
                  <c:v>1.02998E-2</c:v>
                </c:pt>
                <c:pt idx="2969">
                  <c:v>1.02997E-2</c:v>
                </c:pt>
                <c:pt idx="2970">
                  <c:v>1.02998E-2</c:v>
                </c:pt>
                <c:pt idx="2971">
                  <c:v>1.02997E-2</c:v>
                </c:pt>
                <c:pt idx="2972">
                  <c:v>1.02995E-2</c:v>
                </c:pt>
                <c:pt idx="2973">
                  <c:v>1.02997E-2</c:v>
                </c:pt>
                <c:pt idx="2974">
                  <c:v>1.02997E-2</c:v>
                </c:pt>
                <c:pt idx="2975">
                  <c:v>1.0299600000000001E-2</c:v>
                </c:pt>
                <c:pt idx="2976">
                  <c:v>1.0299600000000001E-2</c:v>
                </c:pt>
                <c:pt idx="2977">
                  <c:v>1.02995E-2</c:v>
                </c:pt>
                <c:pt idx="2978">
                  <c:v>1.0299600000000001E-2</c:v>
                </c:pt>
                <c:pt idx="2979">
                  <c:v>1.02995E-2</c:v>
                </c:pt>
                <c:pt idx="2980">
                  <c:v>1.02998E-2</c:v>
                </c:pt>
                <c:pt idx="2981">
                  <c:v>1.02995E-2</c:v>
                </c:pt>
                <c:pt idx="2982">
                  <c:v>1.02994E-2</c:v>
                </c:pt>
                <c:pt idx="2983">
                  <c:v>1.02995E-2</c:v>
                </c:pt>
                <c:pt idx="2984">
                  <c:v>1.02994E-2</c:v>
                </c:pt>
                <c:pt idx="2985">
                  <c:v>1.02994E-2</c:v>
                </c:pt>
                <c:pt idx="2986">
                  <c:v>1.02994E-2</c:v>
                </c:pt>
                <c:pt idx="2987">
                  <c:v>1.02989E-2</c:v>
                </c:pt>
                <c:pt idx="2988">
                  <c:v>1.02994E-2</c:v>
                </c:pt>
                <c:pt idx="2989">
                  <c:v>1.03001E-2</c:v>
                </c:pt>
                <c:pt idx="2990">
                  <c:v>1.0299300000000001E-2</c:v>
                </c:pt>
                <c:pt idx="2991">
                  <c:v>1.02992E-2</c:v>
                </c:pt>
                <c:pt idx="2992">
                  <c:v>1.0299300000000001E-2</c:v>
                </c:pt>
                <c:pt idx="2993">
                  <c:v>1.0299300000000001E-2</c:v>
                </c:pt>
                <c:pt idx="2994">
                  <c:v>1.0299300000000001E-2</c:v>
                </c:pt>
                <c:pt idx="2995">
                  <c:v>1.0299300000000001E-2</c:v>
                </c:pt>
                <c:pt idx="2996">
                  <c:v>1.0299300000000001E-2</c:v>
                </c:pt>
                <c:pt idx="2997">
                  <c:v>1.02992E-2</c:v>
                </c:pt>
                <c:pt idx="2998">
                  <c:v>1.02991E-2</c:v>
                </c:pt>
                <c:pt idx="2999">
                  <c:v>1.0299300000000001E-2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8-E45A-4D20-A005-AEDDE6197401}"/>
            </c:ext>
          </c:extLst>
        </c:ser>
        <c:ser>
          <c:idx val="14"/>
          <c:order val="12"/>
          <c:tx>
            <c:strRef>
              <c:f>'open-All_Normal'!$S$23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'open-All_Normal'!$N$24:$N$25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'open-All_Normal'!$S$24:$S$25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45A-4D20-A005-AEDDE6197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'open-All_Normal'!$C$1</c15:sqref>
                        </c15:formulaRef>
                      </c:ext>
                    </c:extLst>
                    <c:strCache>
                      <c:ptCount val="1"/>
                      <c:pt idx="0">
                        <c:v>K2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'open-All_Normal'!$A$2:$A$25001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'open-All_Normal'!$C$2:$C$25001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0.99781779999999998</c:v>
                      </c:pt>
                      <c:pt idx="1">
                        <c:v>0.99071679999999995</c:v>
                      </c:pt>
                      <c:pt idx="2">
                        <c:v>0.97075089999999997</c:v>
                      </c:pt>
                      <c:pt idx="3">
                        <c:v>0.92119640000000003</c:v>
                      </c:pt>
                      <c:pt idx="4">
                        <c:v>0.81898420000000005</c:v>
                      </c:pt>
                      <c:pt idx="5">
                        <c:v>0.66170249999999997</c:v>
                      </c:pt>
                      <c:pt idx="6">
                        <c:v>0.47934179999999998</c:v>
                      </c:pt>
                      <c:pt idx="7">
                        <c:v>0.31334230000000002</c:v>
                      </c:pt>
                      <c:pt idx="8">
                        <c:v>0.188692</c:v>
                      </c:pt>
                      <c:pt idx="9">
                        <c:v>0.10737770000000001</c:v>
                      </c:pt>
                      <c:pt idx="10">
                        <c:v>5.91082E-2</c:v>
                      </c:pt>
                      <c:pt idx="11">
                        <c:v>3.2021899999999999E-2</c:v>
                      </c:pt>
                      <c:pt idx="12">
                        <c:v>1.7237200000000001E-2</c:v>
                      </c:pt>
                      <c:pt idx="13">
                        <c:v>9.3817999999999992E-3</c:v>
                      </c:pt>
                      <c:pt idx="14">
                        <c:v>5.2268999999999996E-3</c:v>
                      </c:pt>
                      <c:pt idx="15">
                        <c:v>3.0233E-3</c:v>
                      </c:pt>
                      <c:pt idx="16">
                        <c:v>1.8435999999999999E-3</c:v>
                      </c:pt>
                      <c:pt idx="17">
                        <c:v>1.1999999999999999E-3</c:v>
                      </c:pt>
                      <c:pt idx="18">
                        <c:v>8.3850000000000005E-4</c:v>
                      </c:pt>
                      <c:pt idx="19">
                        <c:v>6.066E-4</c:v>
                      </c:pt>
                      <c:pt idx="20">
                        <c:v>4.4329999999999999E-4</c:v>
                      </c:pt>
                      <c:pt idx="21">
                        <c:v>3.2709999999999998E-4</c:v>
                      </c:pt>
                      <c:pt idx="22">
                        <c:v>2.4350000000000001E-4</c:v>
                      </c:pt>
                      <c:pt idx="23">
                        <c:v>1.827E-4</c:v>
                      </c:pt>
                      <c:pt idx="24">
                        <c:v>1.384E-4</c:v>
                      </c:pt>
                      <c:pt idx="25">
                        <c:v>1.111E-4</c:v>
                      </c:pt>
                      <c:pt idx="26">
                        <c:v>9.5299999999999999E-5</c:v>
                      </c:pt>
                      <c:pt idx="27">
                        <c:v>8.42E-5</c:v>
                      </c:pt>
                      <c:pt idx="28">
                        <c:v>7.5300000000000001E-5</c:v>
                      </c:pt>
                      <c:pt idx="29">
                        <c:v>6.7799999999999995E-5</c:v>
                      </c:pt>
                      <c:pt idx="30">
                        <c:v>6.1199999999999997E-5</c:v>
                      </c:pt>
                      <c:pt idx="31">
                        <c:v>5.5399999999999998E-5</c:v>
                      </c:pt>
                      <c:pt idx="32">
                        <c:v>5.0399999999999999E-5</c:v>
                      </c:pt>
                      <c:pt idx="33">
                        <c:v>4.5899999999999998E-5</c:v>
                      </c:pt>
                      <c:pt idx="34">
                        <c:v>4.1900000000000002E-5</c:v>
                      </c:pt>
                      <c:pt idx="35">
                        <c:v>3.8399999999999998E-5</c:v>
                      </c:pt>
                      <c:pt idx="36">
                        <c:v>3.5299999999999997E-5</c:v>
                      </c:pt>
                      <c:pt idx="37">
                        <c:v>3.2499999999999997E-5</c:v>
                      </c:pt>
                      <c:pt idx="38">
                        <c:v>3.0000000000000001E-5</c:v>
                      </c:pt>
                      <c:pt idx="39">
                        <c:v>2.7800000000000001E-5</c:v>
                      </c:pt>
                      <c:pt idx="40">
                        <c:v>2.58E-5</c:v>
                      </c:pt>
                      <c:pt idx="41">
                        <c:v>2.4000000000000001E-5</c:v>
                      </c:pt>
                      <c:pt idx="42">
                        <c:v>2.2399999999999999E-5</c:v>
                      </c:pt>
                      <c:pt idx="43">
                        <c:v>2.09E-5</c:v>
                      </c:pt>
                      <c:pt idx="44">
                        <c:v>1.95E-5</c:v>
                      </c:pt>
                      <c:pt idx="45">
                        <c:v>1.8300000000000001E-5</c:v>
                      </c:pt>
                      <c:pt idx="46">
                        <c:v>1.7200000000000001E-5</c:v>
                      </c:pt>
                      <c:pt idx="47">
                        <c:v>1.6200000000000001E-5</c:v>
                      </c:pt>
                      <c:pt idx="48">
                        <c:v>1.5299999999999999E-5</c:v>
                      </c:pt>
                      <c:pt idx="49">
                        <c:v>1.45E-5</c:v>
                      </c:pt>
                      <c:pt idx="50">
                        <c:v>1.3699999999999999E-5</c:v>
                      </c:pt>
                      <c:pt idx="51">
                        <c:v>1.2999999999999999E-5</c:v>
                      </c:pt>
                      <c:pt idx="52">
                        <c:v>1.24E-5</c:v>
                      </c:pt>
                      <c:pt idx="53">
                        <c:v>1.1800000000000001E-5</c:v>
                      </c:pt>
                      <c:pt idx="54">
                        <c:v>1.1199999999999999E-5</c:v>
                      </c:pt>
                      <c:pt idx="55">
                        <c:v>1.0699999999999999E-5</c:v>
                      </c:pt>
                      <c:pt idx="56">
                        <c:v>1.03E-5</c:v>
                      </c:pt>
                      <c:pt idx="57">
                        <c:v>9.9000000000000001E-6</c:v>
                      </c:pt>
                      <c:pt idx="58">
                        <c:v>9.5000000000000005E-6</c:v>
                      </c:pt>
                      <c:pt idx="59">
                        <c:v>9.0999999999999993E-6</c:v>
                      </c:pt>
                      <c:pt idx="60">
                        <c:v>8.8000000000000004E-6</c:v>
                      </c:pt>
                      <c:pt idx="61">
                        <c:v>8.4999999999999999E-6</c:v>
                      </c:pt>
                      <c:pt idx="62">
                        <c:v>8.3000000000000002E-6</c:v>
                      </c:pt>
                      <c:pt idx="63">
                        <c:v>7.9999999999999996E-6</c:v>
                      </c:pt>
                      <c:pt idx="64">
                        <c:v>7.7999999999999999E-6</c:v>
                      </c:pt>
                      <c:pt idx="65">
                        <c:v>7.6000000000000001E-6</c:v>
                      </c:pt>
                      <c:pt idx="66">
                        <c:v>7.4000000000000003E-6</c:v>
                      </c:pt>
                      <c:pt idx="67">
                        <c:v>7.1999999999999997E-6</c:v>
                      </c:pt>
                      <c:pt idx="68">
                        <c:v>7.0999999999999998E-6</c:v>
                      </c:pt>
                      <c:pt idx="69">
                        <c:v>6.9E-6</c:v>
                      </c:pt>
                      <c:pt idx="70">
                        <c:v>6.8000000000000001E-6</c:v>
                      </c:pt>
                      <c:pt idx="71">
                        <c:v>6.7000000000000002E-6</c:v>
                      </c:pt>
                      <c:pt idx="72">
                        <c:v>6.6000000000000003E-6</c:v>
                      </c:pt>
                      <c:pt idx="73">
                        <c:v>6.4999999999999996E-6</c:v>
                      </c:pt>
                      <c:pt idx="74">
                        <c:v>6.3999999999999997E-6</c:v>
                      </c:pt>
                      <c:pt idx="75">
                        <c:v>6.2999999999999998E-6</c:v>
                      </c:pt>
                      <c:pt idx="76">
                        <c:v>6.2999999999999998E-6</c:v>
                      </c:pt>
                      <c:pt idx="77">
                        <c:v>6.1999999999999999E-6</c:v>
                      </c:pt>
                      <c:pt idx="78">
                        <c:v>6.1E-6</c:v>
                      </c:pt>
                      <c:pt idx="79">
                        <c:v>6.1E-6</c:v>
                      </c:pt>
                      <c:pt idx="80">
                        <c:v>6.0000000000000002E-6</c:v>
                      </c:pt>
                      <c:pt idx="81">
                        <c:v>6.0000000000000002E-6</c:v>
                      </c:pt>
                      <c:pt idx="82">
                        <c:v>6.0000000000000002E-6</c:v>
                      </c:pt>
                      <c:pt idx="83">
                        <c:v>5.9000000000000003E-6</c:v>
                      </c:pt>
                      <c:pt idx="84">
                        <c:v>5.9000000000000003E-6</c:v>
                      </c:pt>
                      <c:pt idx="85">
                        <c:v>5.9000000000000003E-6</c:v>
                      </c:pt>
                      <c:pt idx="86">
                        <c:v>6.0000000000000002E-6</c:v>
                      </c:pt>
                      <c:pt idx="87">
                        <c:v>6.1E-6</c:v>
                      </c:pt>
                      <c:pt idx="88">
                        <c:v>6.1999999999999999E-6</c:v>
                      </c:pt>
                      <c:pt idx="89">
                        <c:v>6.1999999999999999E-6</c:v>
                      </c:pt>
                      <c:pt idx="90">
                        <c:v>6.2999999999999998E-6</c:v>
                      </c:pt>
                      <c:pt idx="91">
                        <c:v>6.4999999999999996E-6</c:v>
                      </c:pt>
                      <c:pt idx="92">
                        <c:v>6.6000000000000003E-6</c:v>
                      </c:pt>
                      <c:pt idx="93">
                        <c:v>6.7000000000000002E-6</c:v>
                      </c:pt>
                      <c:pt idx="94">
                        <c:v>6.8000000000000001E-6</c:v>
                      </c:pt>
                      <c:pt idx="95">
                        <c:v>6.9999999999999999E-6</c:v>
                      </c:pt>
                      <c:pt idx="96">
                        <c:v>7.0999999999999998E-6</c:v>
                      </c:pt>
                      <c:pt idx="97">
                        <c:v>7.1999999999999997E-6</c:v>
                      </c:pt>
                      <c:pt idx="98">
                        <c:v>7.3000000000000004E-6</c:v>
                      </c:pt>
                      <c:pt idx="99">
                        <c:v>7.5000000000000002E-6</c:v>
                      </c:pt>
                      <c:pt idx="100">
                        <c:v>7.6000000000000001E-6</c:v>
                      </c:pt>
                      <c:pt idx="101">
                        <c:v>7.7000000000000008E-6</c:v>
                      </c:pt>
                      <c:pt idx="102">
                        <c:v>7.9000000000000006E-6</c:v>
                      </c:pt>
                      <c:pt idx="103">
                        <c:v>7.9999999999999996E-6</c:v>
                      </c:pt>
                      <c:pt idx="104">
                        <c:v>8.1000000000000004E-6</c:v>
                      </c:pt>
                      <c:pt idx="105">
                        <c:v>8.1999999999999994E-6</c:v>
                      </c:pt>
                      <c:pt idx="106">
                        <c:v>8.3999999999999992E-6</c:v>
                      </c:pt>
                      <c:pt idx="107">
                        <c:v>8.4999999999999999E-6</c:v>
                      </c:pt>
                      <c:pt idx="108">
                        <c:v>8.6000000000000007E-6</c:v>
                      </c:pt>
                      <c:pt idx="109">
                        <c:v>8.6999999999999997E-6</c:v>
                      </c:pt>
                      <c:pt idx="110">
                        <c:v>8.8000000000000004E-6</c:v>
                      </c:pt>
                      <c:pt idx="111">
                        <c:v>8.8999999999999995E-6</c:v>
                      </c:pt>
                      <c:pt idx="112">
                        <c:v>9.0000000000000002E-6</c:v>
                      </c:pt>
                      <c:pt idx="113">
                        <c:v>9.0999999999999993E-6</c:v>
                      </c:pt>
                      <c:pt idx="114">
                        <c:v>9.2E-6</c:v>
                      </c:pt>
                      <c:pt idx="115">
                        <c:v>9.2E-6</c:v>
                      </c:pt>
                      <c:pt idx="116">
                        <c:v>9.3000000000000007E-6</c:v>
                      </c:pt>
                      <c:pt idx="117">
                        <c:v>9.3000000000000007E-6</c:v>
                      </c:pt>
                      <c:pt idx="118">
                        <c:v>9.3999999999999998E-6</c:v>
                      </c:pt>
                      <c:pt idx="119">
                        <c:v>9.3999999999999998E-6</c:v>
                      </c:pt>
                      <c:pt idx="120">
                        <c:v>9.3999999999999998E-6</c:v>
                      </c:pt>
                      <c:pt idx="121">
                        <c:v>9.5000000000000005E-6</c:v>
                      </c:pt>
                      <c:pt idx="122">
                        <c:v>9.5000000000000005E-6</c:v>
                      </c:pt>
                      <c:pt idx="123">
                        <c:v>9.5000000000000005E-6</c:v>
                      </c:pt>
                      <c:pt idx="124">
                        <c:v>9.5000000000000005E-6</c:v>
                      </c:pt>
                      <c:pt idx="125">
                        <c:v>9.5999999999999996E-6</c:v>
                      </c:pt>
                      <c:pt idx="126">
                        <c:v>9.5999999999999996E-6</c:v>
                      </c:pt>
                      <c:pt idx="127">
                        <c:v>9.5999999999999996E-6</c:v>
                      </c:pt>
                      <c:pt idx="128">
                        <c:v>9.7000000000000003E-6</c:v>
                      </c:pt>
                      <c:pt idx="129">
                        <c:v>9.7000000000000003E-6</c:v>
                      </c:pt>
                      <c:pt idx="130">
                        <c:v>9.7000000000000003E-6</c:v>
                      </c:pt>
                      <c:pt idx="131">
                        <c:v>9.7999999999999993E-6</c:v>
                      </c:pt>
                      <c:pt idx="132">
                        <c:v>9.7999999999999993E-6</c:v>
                      </c:pt>
                      <c:pt idx="133">
                        <c:v>9.7999999999999993E-6</c:v>
                      </c:pt>
                      <c:pt idx="134">
                        <c:v>9.9000000000000001E-6</c:v>
                      </c:pt>
                      <c:pt idx="135">
                        <c:v>9.9000000000000001E-6</c:v>
                      </c:pt>
                      <c:pt idx="136">
                        <c:v>9.9000000000000001E-6</c:v>
                      </c:pt>
                      <c:pt idx="137">
                        <c:v>9.9000000000000001E-6</c:v>
                      </c:pt>
                      <c:pt idx="138">
                        <c:v>9.9000000000000001E-6</c:v>
                      </c:pt>
                      <c:pt idx="139">
                        <c:v>9.9000000000000001E-6</c:v>
                      </c:pt>
                      <c:pt idx="140">
                        <c:v>9.9000000000000001E-6</c:v>
                      </c:pt>
                      <c:pt idx="141">
                        <c:v>9.9000000000000001E-6</c:v>
                      </c:pt>
                      <c:pt idx="142">
                        <c:v>9.9000000000000001E-6</c:v>
                      </c:pt>
                      <c:pt idx="143">
                        <c:v>9.9000000000000001E-6</c:v>
                      </c:pt>
                      <c:pt idx="144">
                        <c:v>9.9000000000000001E-6</c:v>
                      </c:pt>
                      <c:pt idx="145">
                        <c:v>1.0000000000000001E-5</c:v>
                      </c:pt>
                      <c:pt idx="146">
                        <c:v>1.0000000000000001E-5</c:v>
                      </c:pt>
                      <c:pt idx="147">
                        <c:v>1.0000000000000001E-5</c:v>
                      </c:pt>
                      <c:pt idx="148">
                        <c:v>1.0000000000000001E-5</c:v>
                      </c:pt>
                      <c:pt idx="149">
                        <c:v>1.0000000000000001E-5</c:v>
                      </c:pt>
                      <c:pt idx="150">
                        <c:v>1.0000000000000001E-5</c:v>
                      </c:pt>
                      <c:pt idx="151">
                        <c:v>1.0000000000000001E-5</c:v>
                      </c:pt>
                      <c:pt idx="152">
                        <c:v>1.01E-5</c:v>
                      </c:pt>
                      <c:pt idx="153">
                        <c:v>1.01E-5</c:v>
                      </c:pt>
                      <c:pt idx="154">
                        <c:v>1.01E-5</c:v>
                      </c:pt>
                      <c:pt idx="155">
                        <c:v>1.0200000000000001E-5</c:v>
                      </c:pt>
                      <c:pt idx="156">
                        <c:v>1.0200000000000001E-5</c:v>
                      </c:pt>
                      <c:pt idx="157">
                        <c:v>1.03E-5</c:v>
                      </c:pt>
                      <c:pt idx="158">
                        <c:v>1.03E-5</c:v>
                      </c:pt>
                      <c:pt idx="159">
                        <c:v>1.04E-5</c:v>
                      </c:pt>
                      <c:pt idx="160">
                        <c:v>1.04E-5</c:v>
                      </c:pt>
                      <c:pt idx="161">
                        <c:v>1.0499999999999999E-5</c:v>
                      </c:pt>
                      <c:pt idx="162">
                        <c:v>1.0499999999999999E-5</c:v>
                      </c:pt>
                      <c:pt idx="163">
                        <c:v>1.06E-5</c:v>
                      </c:pt>
                      <c:pt idx="164">
                        <c:v>1.0699999999999999E-5</c:v>
                      </c:pt>
                      <c:pt idx="165">
                        <c:v>1.08E-5</c:v>
                      </c:pt>
                      <c:pt idx="166">
                        <c:v>1.08E-5</c:v>
                      </c:pt>
                      <c:pt idx="167">
                        <c:v>1.0900000000000001E-5</c:v>
                      </c:pt>
                      <c:pt idx="168">
                        <c:v>1.1E-5</c:v>
                      </c:pt>
                      <c:pt idx="169">
                        <c:v>1.11E-5</c:v>
                      </c:pt>
                      <c:pt idx="170">
                        <c:v>1.1199999999999999E-5</c:v>
                      </c:pt>
                      <c:pt idx="171">
                        <c:v>1.13E-5</c:v>
                      </c:pt>
                      <c:pt idx="172">
                        <c:v>1.1399999999999999E-5</c:v>
                      </c:pt>
                      <c:pt idx="173">
                        <c:v>1.15E-5</c:v>
                      </c:pt>
                      <c:pt idx="174">
                        <c:v>1.1600000000000001E-5</c:v>
                      </c:pt>
                      <c:pt idx="175">
                        <c:v>1.17E-5</c:v>
                      </c:pt>
                      <c:pt idx="176">
                        <c:v>1.1800000000000001E-5</c:v>
                      </c:pt>
                      <c:pt idx="177">
                        <c:v>1.19E-5</c:v>
                      </c:pt>
                      <c:pt idx="178">
                        <c:v>1.2099999999999999E-5</c:v>
                      </c:pt>
                      <c:pt idx="179">
                        <c:v>1.22E-5</c:v>
                      </c:pt>
                      <c:pt idx="180">
                        <c:v>1.24E-5</c:v>
                      </c:pt>
                      <c:pt idx="181">
                        <c:v>1.2500000000000001E-5</c:v>
                      </c:pt>
                      <c:pt idx="182">
                        <c:v>1.26E-5</c:v>
                      </c:pt>
                      <c:pt idx="183">
                        <c:v>1.2799999999999999E-5</c:v>
                      </c:pt>
                      <c:pt idx="184">
                        <c:v>1.2999999999999999E-5</c:v>
                      </c:pt>
                      <c:pt idx="185">
                        <c:v>1.3200000000000001E-5</c:v>
                      </c:pt>
                      <c:pt idx="186">
                        <c:v>1.3499999999999999E-5</c:v>
                      </c:pt>
                      <c:pt idx="187">
                        <c:v>1.3900000000000001E-5</c:v>
                      </c:pt>
                      <c:pt idx="188">
                        <c:v>1.42E-5</c:v>
                      </c:pt>
                      <c:pt idx="189">
                        <c:v>1.4600000000000001E-5</c:v>
                      </c:pt>
                      <c:pt idx="190">
                        <c:v>1.5E-5</c:v>
                      </c:pt>
                      <c:pt idx="191">
                        <c:v>1.5299999999999999E-5</c:v>
                      </c:pt>
                      <c:pt idx="192">
                        <c:v>1.5699999999999999E-5</c:v>
                      </c:pt>
                      <c:pt idx="193">
                        <c:v>1.6099999999999998E-5</c:v>
                      </c:pt>
                      <c:pt idx="194">
                        <c:v>1.66E-5</c:v>
                      </c:pt>
                      <c:pt idx="195">
                        <c:v>1.7E-5</c:v>
                      </c:pt>
                      <c:pt idx="196">
                        <c:v>1.7499999999999998E-5</c:v>
                      </c:pt>
                      <c:pt idx="197">
                        <c:v>1.8E-5</c:v>
                      </c:pt>
                      <c:pt idx="198">
                        <c:v>1.8499999999999999E-5</c:v>
                      </c:pt>
                      <c:pt idx="199">
                        <c:v>1.8899999999999999E-5</c:v>
                      </c:pt>
                      <c:pt idx="200">
                        <c:v>1.9400000000000001E-5</c:v>
                      </c:pt>
                      <c:pt idx="201">
                        <c:v>1.9899999999999999E-5</c:v>
                      </c:pt>
                      <c:pt idx="202">
                        <c:v>2.0299999999999999E-5</c:v>
                      </c:pt>
                      <c:pt idx="203">
                        <c:v>2.0699999999999998E-5</c:v>
                      </c:pt>
                      <c:pt idx="204">
                        <c:v>2.1100000000000001E-5</c:v>
                      </c:pt>
                      <c:pt idx="205">
                        <c:v>2.1500000000000001E-5</c:v>
                      </c:pt>
                      <c:pt idx="206">
                        <c:v>2.19E-5</c:v>
                      </c:pt>
                      <c:pt idx="207">
                        <c:v>2.23E-5</c:v>
                      </c:pt>
                      <c:pt idx="208">
                        <c:v>2.27E-5</c:v>
                      </c:pt>
                      <c:pt idx="209">
                        <c:v>2.3E-5</c:v>
                      </c:pt>
                      <c:pt idx="210">
                        <c:v>2.34E-5</c:v>
                      </c:pt>
                      <c:pt idx="211">
                        <c:v>2.37E-5</c:v>
                      </c:pt>
                      <c:pt idx="212">
                        <c:v>2.41E-5</c:v>
                      </c:pt>
                      <c:pt idx="213">
                        <c:v>2.44E-5</c:v>
                      </c:pt>
                      <c:pt idx="214">
                        <c:v>2.4700000000000001E-5</c:v>
                      </c:pt>
                      <c:pt idx="215">
                        <c:v>2.4899999999999999E-5</c:v>
                      </c:pt>
                      <c:pt idx="216">
                        <c:v>2.5199999999999999E-5</c:v>
                      </c:pt>
                      <c:pt idx="217">
                        <c:v>2.5299999999999998E-5</c:v>
                      </c:pt>
                      <c:pt idx="218">
                        <c:v>2.5400000000000001E-5</c:v>
                      </c:pt>
                      <c:pt idx="219">
                        <c:v>2.55E-5</c:v>
                      </c:pt>
                      <c:pt idx="220">
                        <c:v>2.5599999999999999E-5</c:v>
                      </c:pt>
                      <c:pt idx="221">
                        <c:v>2.5700000000000001E-5</c:v>
                      </c:pt>
                      <c:pt idx="222">
                        <c:v>2.58E-5</c:v>
                      </c:pt>
                      <c:pt idx="223">
                        <c:v>2.58E-5</c:v>
                      </c:pt>
                      <c:pt idx="224">
                        <c:v>2.58E-5</c:v>
                      </c:pt>
                      <c:pt idx="225">
                        <c:v>2.5700000000000001E-5</c:v>
                      </c:pt>
                      <c:pt idx="226">
                        <c:v>2.5700000000000001E-5</c:v>
                      </c:pt>
                      <c:pt idx="227">
                        <c:v>2.5599999999999999E-5</c:v>
                      </c:pt>
                      <c:pt idx="228">
                        <c:v>2.5599999999999999E-5</c:v>
                      </c:pt>
                      <c:pt idx="229">
                        <c:v>2.55E-5</c:v>
                      </c:pt>
                      <c:pt idx="230">
                        <c:v>2.5400000000000001E-5</c:v>
                      </c:pt>
                      <c:pt idx="231">
                        <c:v>2.5199999999999999E-5</c:v>
                      </c:pt>
                      <c:pt idx="232">
                        <c:v>2.51E-5</c:v>
                      </c:pt>
                      <c:pt idx="233">
                        <c:v>2.4899999999999999E-5</c:v>
                      </c:pt>
                      <c:pt idx="234">
                        <c:v>2.48E-5</c:v>
                      </c:pt>
                      <c:pt idx="235">
                        <c:v>2.4700000000000001E-5</c:v>
                      </c:pt>
                      <c:pt idx="236">
                        <c:v>2.4700000000000001E-5</c:v>
                      </c:pt>
                      <c:pt idx="237">
                        <c:v>2.4600000000000002E-5</c:v>
                      </c:pt>
                      <c:pt idx="238">
                        <c:v>2.4499999999999999E-5</c:v>
                      </c:pt>
                      <c:pt idx="239">
                        <c:v>2.4499999999999999E-5</c:v>
                      </c:pt>
                      <c:pt idx="240">
                        <c:v>2.44E-5</c:v>
                      </c:pt>
                      <c:pt idx="241">
                        <c:v>2.44E-5</c:v>
                      </c:pt>
                      <c:pt idx="242">
                        <c:v>2.4300000000000001E-5</c:v>
                      </c:pt>
                      <c:pt idx="243">
                        <c:v>2.4199999999999999E-5</c:v>
                      </c:pt>
                      <c:pt idx="244">
                        <c:v>2.41E-5</c:v>
                      </c:pt>
                      <c:pt idx="245">
                        <c:v>2.41E-5</c:v>
                      </c:pt>
                      <c:pt idx="246">
                        <c:v>2.4000000000000001E-5</c:v>
                      </c:pt>
                      <c:pt idx="247">
                        <c:v>2.4000000000000001E-5</c:v>
                      </c:pt>
                      <c:pt idx="248">
                        <c:v>2.3900000000000002E-5</c:v>
                      </c:pt>
                      <c:pt idx="249">
                        <c:v>2.3900000000000002E-5</c:v>
                      </c:pt>
                      <c:pt idx="250">
                        <c:v>2.3799999999999999E-5</c:v>
                      </c:pt>
                      <c:pt idx="251">
                        <c:v>2.3799999999999999E-5</c:v>
                      </c:pt>
                      <c:pt idx="252">
                        <c:v>2.37E-5</c:v>
                      </c:pt>
                      <c:pt idx="253">
                        <c:v>2.37E-5</c:v>
                      </c:pt>
                      <c:pt idx="254">
                        <c:v>2.3600000000000001E-5</c:v>
                      </c:pt>
                      <c:pt idx="255">
                        <c:v>2.3600000000000001E-5</c:v>
                      </c:pt>
                      <c:pt idx="256">
                        <c:v>2.3600000000000001E-5</c:v>
                      </c:pt>
                      <c:pt idx="257">
                        <c:v>2.3600000000000001E-5</c:v>
                      </c:pt>
                      <c:pt idx="258">
                        <c:v>2.3600000000000001E-5</c:v>
                      </c:pt>
                      <c:pt idx="259">
                        <c:v>2.3600000000000001E-5</c:v>
                      </c:pt>
                      <c:pt idx="260">
                        <c:v>2.3600000000000001E-5</c:v>
                      </c:pt>
                      <c:pt idx="261">
                        <c:v>2.37E-5</c:v>
                      </c:pt>
                      <c:pt idx="262">
                        <c:v>2.3799999999999999E-5</c:v>
                      </c:pt>
                      <c:pt idx="263">
                        <c:v>2.3900000000000002E-5</c:v>
                      </c:pt>
                      <c:pt idx="264">
                        <c:v>2.41E-5</c:v>
                      </c:pt>
                      <c:pt idx="265">
                        <c:v>2.4300000000000001E-5</c:v>
                      </c:pt>
                      <c:pt idx="266">
                        <c:v>2.44E-5</c:v>
                      </c:pt>
                      <c:pt idx="267">
                        <c:v>2.4600000000000002E-5</c:v>
                      </c:pt>
                      <c:pt idx="268">
                        <c:v>2.48E-5</c:v>
                      </c:pt>
                      <c:pt idx="269">
                        <c:v>2.51E-5</c:v>
                      </c:pt>
                      <c:pt idx="270">
                        <c:v>2.5400000000000001E-5</c:v>
                      </c:pt>
                      <c:pt idx="271">
                        <c:v>2.5700000000000001E-5</c:v>
                      </c:pt>
                      <c:pt idx="272">
                        <c:v>2.6100000000000001E-5</c:v>
                      </c:pt>
                      <c:pt idx="273">
                        <c:v>2.65E-5</c:v>
                      </c:pt>
                      <c:pt idx="274">
                        <c:v>2.69E-5</c:v>
                      </c:pt>
                      <c:pt idx="275">
                        <c:v>2.73E-5</c:v>
                      </c:pt>
                      <c:pt idx="276">
                        <c:v>2.7800000000000001E-5</c:v>
                      </c:pt>
                      <c:pt idx="277">
                        <c:v>2.8200000000000001E-5</c:v>
                      </c:pt>
                      <c:pt idx="278">
                        <c:v>2.87E-5</c:v>
                      </c:pt>
                      <c:pt idx="279">
                        <c:v>2.9200000000000002E-5</c:v>
                      </c:pt>
                      <c:pt idx="280">
                        <c:v>2.97E-5</c:v>
                      </c:pt>
                      <c:pt idx="281">
                        <c:v>3.01E-5</c:v>
                      </c:pt>
                      <c:pt idx="282">
                        <c:v>3.0499999999999999E-5</c:v>
                      </c:pt>
                      <c:pt idx="283">
                        <c:v>3.0899999999999999E-5</c:v>
                      </c:pt>
                      <c:pt idx="284">
                        <c:v>3.1300000000000002E-5</c:v>
                      </c:pt>
                      <c:pt idx="285">
                        <c:v>2.83E-5</c:v>
                      </c:pt>
                      <c:pt idx="286">
                        <c:v>2.87E-5</c:v>
                      </c:pt>
                      <c:pt idx="287">
                        <c:v>2.9099999999999999E-5</c:v>
                      </c:pt>
                      <c:pt idx="288">
                        <c:v>2.9499999999999999E-5</c:v>
                      </c:pt>
                      <c:pt idx="289">
                        <c:v>2.9899999999999998E-5</c:v>
                      </c:pt>
                      <c:pt idx="290">
                        <c:v>3.04E-5</c:v>
                      </c:pt>
                      <c:pt idx="291">
                        <c:v>2.5999999999999998E-5</c:v>
                      </c:pt>
                      <c:pt idx="292">
                        <c:v>2.6299999999999999E-5</c:v>
                      </c:pt>
                      <c:pt idx="293">
                        <c:v>2.6699999999999998E-5</c:v>
                      </c:pt>
                      <c:pt idx="294">
                        <c:v>2.6999999999999999E-5</c:v>
                      </c:pt>
                      <c:pt idx="295">
                        <c:v>2.73E-5</c:v>
                      </c:pt>
                      <c:pt idx="296">
                        <c:v>2.76E-5</c:v>
                      </c:pt>
                      <c:pt idx="297">
                        <c:v>2.7900000000000001E-5</c:v>
                      </c:pt>
                      <c:pt idx="298">
                        <c:v>2.83E-5</c:v>
                      </c:pt>
                      <c:pt idx="299">
                        <c:v>2.8600000000000001E-5</c:v>
                      </c:pt>
                      <c:pt idx="300">
                        <c:v>2.8900000000000001E-5</c:v>
                      </c:pt>
                      <c:pt idx="301">
                        <c:v>2.9200000000000002E-5</c:v>
                      </c:pt>
                      <c:pt idx="302">
                        <c:v>2.9499999999999999E-5</c:v>
                      </c:pt>
                      <c:pt idx="303">
                        <c:v>2.9899999999999998E-5</c:v>
                      </c:pt>
                      <c:pt idx="304">
                        <c:v>3.0199999999999999E-5</c:v>
                      </c:pt>
                      <c:pt idx="305">
                        <c:v>3.0499999999999999E-5</c:v>
                      </c:pt>
                      <c:pt idx="306">
                        <c:v>2.5400000000000001E-5</c:v>
                      </c:pt>
                      <c:pt idx="307">
                        <c:v>2.5700000000000001E-5</c:v>
                      </c:pt>
                      <c:pt idx="308">
                        <c:v>2.5999999999999998E-5</c:v>
                      </c:pt>
                      <c:pt idx="309">
                        <c:v>2.6299999999999999E-5</c:v>
                      </c:pt>
                      <c:pt idx="310">
                        <c:v>2.6599999999999999E-5</c:v>
                      </c:pt>
                      <c:pt idx="311">
                        <c:v>2.69E-5</c:v>
                      </c:pt>
                      <c:pt idx="312">
                        <c:v>2.72E-5</c:v>
                      </c:pt>
                      <c:pt idx="313">
                        <c:v>2.7399999999999999E-5</c:v>
                      </c:pt>
                      <c:pt idx="314">
                        <c:v>2.7699999999999999E-5</c:v>
                      </c:pt>
                      <c:pt idx="315">
                        <c:v>2.8E-5</c:v>
                      </c:pt>
                      <c:pt idx="316">
                        <c:v>2.83E-5</c:v>
                      </c:pt>
                      <c:pt idx="317">
                        <c:v>2.8600000000000001E-5</c:v>
                      </c:pt>
                      <c:pt idx="318">
                        <c:v>2.8900000000000001E-5</c:v>
                      </c:pt>
                      <c:pt idx="319">
                        <c:v>2.9099999999999999E-5</c:v>
                      </c:pt>
                      <c:pt idx="320">
                        <c:v>2.94E-5</c:v>
                      </c:pt>
                      <c:pt idx="321">
                        <c:v>2.97E-5</c:v>
                      </c:pt>
                      <c:pt idx="322">
                        <c:v>3.0000000000000001E-5</c:v>
                      </c:pt>
                      <c:pt idx="323">
                        <c:v>2.7399999999999999E-5</c:v>
                      </c:pt>
                      <c:pt idx="324">
                        <c:v>2.7399999999999999E-5</c:v>
                      </c:pt>
                      <c:pt idx="325">
                        <c:v>2.76E-5</c:v>
                      </c:pt>
                      <c:pt idx="326">
                        <c:v>2.7900000000000001E-5</c:v>
                      </c:pt>
                      <c:pt idx="327">
                        <c:v>2.8099999999999999E-5</c:v>
                      </c:pt>
                      <c:pt idx="328">
                        <c:v>2.8399999999999999E-5</c:v>
                      </c:pt>
                      <c:pt idx="329">
                        <c:v>2.87E-5</c:v>
                      </c:pt>
                      <c:pt idx="330">
                        <c:v>2.8900000000000001E-5</c:v>
                      </c:pt>
                      <c:pt idx="331">
                        <c:v>2.9200000000000002E-5</c:v>
                      </c:pt>
                      <c:pt idx="332">
                        <c:v>2.94E-5</c:v>
                      </c:pt>
                      <c:pt idx="333">
                        <c:v>2.97E-5</c:v>
                      </c:pt>
                      <c:pt idx="334">
                        <c:v>2.9899999999999998E-5</c:v>
                      </c:pt>
                      <c:pt idx="335">
                        <c:v>3.0199999999999999E-5</c:v>
                      </c:pt>
                      <c:pt idx="336">
                        <c:v>3.0499999999999999E-5</c:v>
                      </c:pt>
                      <c:pt idx="337">
                        <c:v>3.0700000000000001E-5</c:v>
                      </c:pt>
                      <c:pt idx="338">
                        <c:v>2.6999999999999999E-5</c:v>
                      </c:pt>
                      <c:pt idx="339">
                        <c:v>2.5999999999999998E-5</c:v>
                      </c:pt>
                      <c:pt idx="340">
                        <c:v>2.6299999999999999E-5</c:v>
                      </c:pt>
                      <c:pt idx="341">
                        <c:v>2.6599999999999999E-5</c:v>
                      </c:pt>
                      <c:pt idx="342">
                        <c:v>2.69E-5</c:v>
                      </c:pt>
                      <c:pt idx="343">
                        <c:v>2.72E-5</c:v>
                      </c:pt>
                      <c:pt idx="344">
                        <c:v>2.76E-5</c:v>
                      </c:pt>
                      <c:pt idx="345">
                        <c:v>2.7900000000000001E-5</c:v>
                      </c:pt>
                      <c:pt idx="346">
                        <c:v>2.8200000000000001E-5</c:v>
                      </c:pt>
                      <c:pt idx="347">
                        <c:v>2.8500000000000002E-5</c:v>
                      </c:pt>
                      <c:pt idx="348">
                        <c:v>2.8799999999999999E-5</c:v>
                      </c:pt>
                      <c:pt idx="349">
                        <c:v>2.9099999999999999E-5</c:v>
                      </c:pt>
                      <c:pt idx="350">
                        <c:v>2.94E-5</c:v>
                      </c:pt>
                      <c:pt idx="351">
                        <c:v>2.97E-5</c:v>
                      </c:pt>
                      <c:pt idx="352">
                        <c:v>3.0000000000000001E-5</c:v>
                      </c:pt>
                      <c:pt idx="353">
                        <c:v>3.0300000000000001E-5</c:v>
                      </c:pt>
                      <c:pt idx="354">
                        <c:v>3.0599999999999998E-5</c:v>
                      </c:pt>
                      <c:pt idx="355">
                        <c:v>2.73E-5</c:v>
                      </c:pt>
                      <c:pt idx="356">
                        <c:v>2.76E-5</c:v>
                      </c:pt>
                      <c:pt idx="357">
                        <c:v>2.7800000000000001E-5</c:v>
                      </c:pt>
                      <c:pt idx="358">
                        <c:v>2.8099999999999999E-5</c:v>
                      </c:pt>
                      <c:pt idx="359">
                        <c:v>2.8399999999999999E-5</c:v>
                      </c:pt>
                      <c:pt idx="360">
                        <c:v>2.8600000000000001E-5</c:v>
                      </c:pt>
                      <c:pt idx="361">
                        <c:v>2.8900000000000001E-5</c:v>
                      </c:pt>
                      <c:pt idx="362">
                        <c:v>2.9200000000000002E-5</c:v>
                      </c:pt>
                      <c:pt idx="363">
                        <c:v>2.94E-5</c:v>
                      </c:pt>
                      <c:pt idx="364">
                        <c:v>2.97E-5</c:v>
                      </c:pt>
                      <c:pt idx="365">
                        <c:v>2.9899999999999998E-5</c:v>
                      </c:pt>
                      <c:pt idx="366">
                        <c:v>3.0199999999999999E-5</c:v>
                      </c:pt>
                      <c:pt idx="367">
                        <c:v>3.0499999999999999E-5</c:v>
                      </c:pt>
                      <c:pt idx="368">
                        <c:v>3.0700000000000001E-5</c:v>
                      </c:pt>
                      <c:pt idx="369">
                        <c:v>3.0899999999999999E-5</c:v>
                      </c:pt>
                      <c:pt idx="370">
                        <c:v>3.1199999999999999E-5</c:v>
                      </c:pt>
                      <c:pt idx="371">
                        <c:v>3.1399999999999998E-5</c:v>
                      </c:pt>
                      <c:pt idx="372">
                        <c:v>2.6699999999999998E-5</c:v>
                      </c:pt>
                      <c:pt idx="373">
                        <c:v>2.69E-5</c:v>
                      </c:pt>
                      <c:pt idx="374">
                        <c:v>2.7100000000000001E-5</c:v>
                      </c:pt>
                      <c:pt idx="375">
                        <c:v>2.73E-5</c:v>
                      </c:pt>
                      <c:pt idx="376">
                        <c:v>2.7500000000000001E-5</c:v>
                      </c:pt>
                      <c:pt idx="377">
                        <c:v>2.7699999999999999E-5</c:v>
                      </c:pt>
                      <c:pt idx="378">
                        <c:v>2.7900000000000001E-5</c:v>
                      </c:pt>
                      <c:pt idx="379">
                        <c:v>2.8200000000000001E-5</c:v>
                      </c:pt>
                      <c:pt idx="380">
                        <c:v>2.8399999999999999E-5</c:v>
                      </c:pt>
                      <c:pt idx="381">
                        <c:v>2.8600000000000001E-5</c:v>
                      </c:pt>
                      <c:pt idx="382">
                        <c:v>2.8799999999999999E-5</c:v>
                      </c:pt>
                      <c:pt idx="383">
                        <c:v>2.9E-5</c:v>
                      </c:pt>
                      <c:pt idx="384">
                        <c:v>2.9200000000000002E-5</c:v>
                      </c:pt>
                      <c:pt idx="385">
                        <c:v>2.94E-5</c:v>
                      </c:pt>
                      <c:pt idx="386">
                        <c:v>2.9600000000000001E-5</c:v>
                      </c:pt>
                      <c:pt idx="387">
                        <c:v>2.9799999999999999E-5</c:v>
                      </c:pt>
                      <c:pt idx="388">
                        <c:v>3.0000000000000001E-5</c:v>
                      </c:pt>
                      <c:pt idx="389">
                        <c:v>3.0199999999999999E-5</c:v>
                      </c:pt>
                      <c:pt idx="390">
                        <c:v>3.04E-5</c:v>
                      </c:pt>
                      <c:pt idx="391">
                        <c:v>3.0599999999999998E-5</c:v>
                      </c:pt>
                      <c:pt idx="392">
                        <c:v>3.0800000000000003E-5</c:v>
                      </c:pt>
                      <c:pt idx="393">
                        <c:v>2.62E-5</c:v>
                      </c:pt>
                      <c:pt idx="394">
                        <c:v>2.6400000000000001E-5</c:v>
                      </c:pt>
                      <c:pt idx="395">
                        <c:v>2.6599999999999999E-5</c:v>
                      </c:pt>
                      <c:pt idx="396">
                        <c:v>2.6800000000000001E-5</c:v>
                      </c:pt>
                      <c:pt idx="397">
                        <c:v>2.69E-5</c:v>
                      </c:pt>
                      <c:pt idx="398">
                        <c:v>2.7100000000000001E-5</c:v>
                      </c:pt>
                      <c:pt idx="399">
                        <c:v>2.73E-5</c:v>
                      </c:pt>
                      <c:pt idx="400">
                        <c:v>2.7500000000000001E-5</c:v>
                      </c:pt>
                      <c:pt idx="401">
                        <c:v>2.7699999999999999E-5</c:v>
                      </c:pt>
                      <c:pt idx="402">
                        <c:v>2.7800000000000001E-5</c:v>
                      </c:pt>
                      <c:pt idx="403">
                        <c:v>2.8E-5</c:v>
                      </c:pt>
                      <c:pt idx="404">
                        <c:v>2.8200000000000001E-5</c:v>
                      </c:pt>
                      <c:pt idx="405">
                        <c:v>2.8399999999999999E-5</c:v>
                      </c:pt>
                      <c:pt idx="406">
                        <c:v>2.8500000000000002E-5</c:v>
                      </c:pt>
                      <c:pt idx="407">
                        <c:v>2.87E-5</c:v>
                      </c:pt>
                      <c:pt idx="408">
                        <c:v>2.8900000000000001E-5</c:v>
                      </c:pt>
                      <c:pt idx="409">
                        <c:v>2.9099999999999999E-5</c:v>
                      </c:pt>
                      <c:pt idx="410">
                        <c:v>2.9300000000000001E-5</c:v>
                      </c:pt>
                      <c:pt idx="411">
                        <c:v>2.94E-5</c:v>
                      </c:pt>
                      <c:pt idx="412">
                        <c:v>2.9600000000000001E-5</c:v>
                      </c:pt>
                      <c:pt idx="413">
                        <c:v>2.9799999999999999E-5</c:v>
                      </c:pt>
                      <c:pt idx="414">
                        <c:v>3.0000000000000001E-5</c:v>
                      </c:pt>
                      <c:pt idx="415">
                        <c:v>3.0199999999999999E-5</c:v>
                      </c:pt>
                      <c:pt idx="416">
                        <c:v>3.0499999999999999E-5</c:v>
                      </c:pt>
                      <c:pt idx="417">
                        <c:v>3.0700000000000001E-5</c:v>
                      </c:pt>
                      <c:pt idx="418">
                        <c:v>2.5199999999999999E-5</c:v>
                      </c:pt>
                      <c:pt idx="419">
                        <c:v>2.5299999999999998E-5</c:v>
                      </c:pt>
                      <c:pt idx="420">
                        <c:v>2.55E-5</c:v>
                      </c:pt>
                      <c:pt idx="421">
                        <c:v>2.5700000000000001E-5</c:v>
                      </c:pt>
                      <c:pt idx="422">
                        <c:v>2.5899999999999999E-5</c:v>
                      </c:pt>
                      <c:pt idx="423">
                        <c:v>2.6100000000000001E-5</c:v>
                      </c:pt>
                      <c:pt idx="424">
                        <c:v>2.6299999999999999E-5</c:v>
                      </c:pt>
                      <c:pt idx="425">
                        <c:v>2.65E-5</c:v>
                      </c:pt>
                      <c:pt idx="426">
                        <c:v>2.6699999999999998E-5</c:v>
                      </c:pt>
                      <c:pt idx="427">
                        <c:v>2.69E-5</c:v>
                      </c:pt>
                      <c:pt idx="428">
                        <c:v>2.7100000000000001E-5</c:v>
                      </c:pt>
                      <c:pt idx="429">
                        <c:v>2.73E-5</c:v>
                      </c:pt>
                      <c:pt idx="430">
                        <c:v>2.7500000000000001E-5</c:v>
                      </c:pt>
                      <c:pt idx="431">
                        <c:v>2.7699999999999999E-5</c:v>
                      </c:pt>
                      <c:pt idx="432">
                        <c:v>2.7900000000000001E-5</c:v>
                      </c:pt>
                      <c:pt idx="433">
                        <c:v>2.8099999999999999E-5</c:v>
                      </c:pt>
                      <c:pt idx="434">
                        <c:v>2.83E-5</c:v>
                      </c:pt>
                      <c:pt idx="435">
                        <c:v>2.8500000000000002E-5</c:v>
                      </c:pt>
                      <c:pt idx="436">
                        <c:v>2.87E-5</c:v>
                      </c:pt>
                      <c:pt idx="437">
                        <c:v>2.8900000000000001E-5</c:v>
                      </c:pt>
                      <c:pt idx="438">
                        <c:v>2.9099999999999999E-5</c:v>
                      </c:pt>
                      <c:pt idx="439">
                        <c:v>2.9300000000000001E-5</c:v>
                      </c:pt>
                      <c:pt idx="440">
                        <c:v>2.9499999999999999E-5</c:v>
                      </c:pt>
                      <c:pt idx="441">
                        <c:v>2.97E-5</c:v>
                      </c:pt>
                      <c:pt idx="442">
                        <c:v>2.9899999999999998E-5</c:v>
                      </c:pt>
                      <c:pt idx="443">
                        <c:v>3.0000000000000001E-5</c:v>
                      </c:pt>
                      <c:pt idx="444">
                        <c:v>2.6800000000000001E-5</c:v>
                      </c:pt>
                      <c:pt idx="445">
                        <c:v>2.6699999999999998E-5</c:v>
                      </c:pt>
                      <c:pt idx="446">
                        <c:v>2.69E-5</c:v>
                      </c:pt>
                      <c:pt idx="447">
                        <c:v>2.6999999999999999E-5</c:v>
                      </c:pt>
                      <c:pt idx="448">
                        <c:v>2.72E-5</c:v>
                      </c:pt>
                      <c:pt idx="449">
                        <c:v>2.7399999999999999E-5</c:v>
                      </c:pt>
                      <c:pt idx="450">
                        <c:v>2.7500000000000001E-5</c:v>
                      </c:pt>
                      <c:pt idx="451">
                        <c:v>2.7699999999999999E-5</c:v>
                      </c:pt>
                      <c:pt idx="452">
                        <c:v>2.7900000000000001E-5</c:v>
                      </c:pt>
                      <c:pt idx="453">
                        <c:v>2.8E-5</c:v>
                      </c:pt>
                      <c:pt idx="454">
                        <c:v>2.8200000000000001E-5</c:v>
                      </c:pt>
                      <c:pt idx="455">
                        <c:v>2.8399999999999999E-5</c:v>
                      </c:pt>
                      <c:pt idx="456">
                        <c:v>2.8500000000000002E-5</c:v>
                      </c:pt>
                      <c:pt idx="457">
                        <c:v>2.87E-5</c:v>
                      </c:pt>
                      <c:pt idx="458">
                        <c:v>2.8900000000000001E-5</c:v>
                      </c:pt>
                      <c:pt idx="459">
                        <c:v>2.9099999999999999E-5</c:v>
                      </c:pt>
                      <c:pt idx="460">
                        <c:v>2.9300000000000001E-5</c:v>
                      </c:pt>
                      <c:pt idx="461">
                        <c:v>2.9499999999999999E-5</c:v>
                      </c:pt>
                      <c:pt idx="462">
                        <c:v>2.9600000000000001E-5</c:v>
                      </c:pt>
                      <c:pt idx="463">
                        <c:v>2.9799999999999999E-5</c:v>
                      </c:pt>
                      <c:pt idx="464">
                        <c:v>3.0000000000000001E-5</c:v>
                      </c:pt>
                      <c:pt idx="465">
                        <c:v>3.0300000000000001E-5</c:v>
                      </c:pt>
                      <c:pt idx="466">
                        <c:v>3.0499999999999999E-5</c:v>
                      </c:pt>
                      <c:pt idx="467">
                        <c:v>2.62E-5</c:v>
                      </c:pt>
                      <c:pt idx="468">
                        <c:v>2.5199999999999999E-5</c:v>
                      </c:pt>
                      <c:pt idx="469">
                        <c:v>2.5400000000000001E-5</c:v>
                      </c:pt>
                      <c:pt idx="470">
                        <c:v>2.5599999999999999E-5</c:v>
                      </c:pt>
                      <c:pt idx="471">
                        <c:v>2.58E-5</c:v>
                      </c:pt>
                      <c:pt idx="472">
                        <c:v>2.5999999999999998E-5</c:v>
                      </c:pt>
                      <c:pt idx="473">
                        <c:v>2.62E-5</c:v>
                      </c:pt>
                      <c:pt idx="474">
                        <c:v>2.6400000000000001E-5</c:v>
                      </c:pt>
                      <c:pt idx="475">
                        <c:v>2.6599999999999999E-5</c:v>
                      </c:pt>
                      <c:pt idx="476">
                        <c:v>2.69E-5</c:v>
                      </c:pt>
                      <c:pt idx="477">
                        <c:v>2.7100000000000001E-5</c:v>
                      </c:pt>
                      <c:pt idx="478">
                        <c:v>2.73E-5</c:v>
                      </c:pt>
                      <c:pt idx="479">
                        <c:v>2.7500000000000001E-5</c:v>
                      </c:pt>
                      <c:pt idx="480">
                        <c:v>2.7699999999999999E-5</c:v>
                      </c:pt>
                      <c:pt idx="481">
                        <c:v>2.8E-5</c:v>
                      </c:pt>
                      <c:pt idx="482">
                        <c:v>2.8200000000000001E-5</c:v>
                      </c:pt>
                      <c:pt idx="483">
                        <c:v>2.8399999999999999E-5</c:v>
                      </c:pt>
                      <c:pt idx="484">
                        <c:v>2.8600000000000001E-5</c:v>
                      </c:pt>
                      <c:pt idx="485">
                        <c:v>2.8900000000000001E-5</c:v>
                      </c:pt>
                      <c:pt idx="486">
                        <c:v>2.9099999999999999E-5</c:v>
                      </c:pt>
                      <c:pt idx="487">
                        <c:v>2.9300000000000001E-5</c:v>
                      </c:pt>
                      <c:pt idx="488">
                        <c:v>2.9600000000000001E-5</c:v>
                      </c:pt>
                      <c:pt idx="489">
                        <c:v>2.9899999999999998E-5</c:v>
                      </c:pt>
                      <c:pt idx="490">
                        <c:v>3.0199999999999999E-5</c:v>
                      </c:pt>
                      <c:pt idx="491">
                        <c:v>3.04E-5</c:v>
                      </c:pt>
                      <c:pt idx="492">
                        <c:v>2.6299999999999999E-5</c:v>
                      </c:pt>
                      <c:pt idx="493">
                        <c:v>2.6599999999999999E-5</c:v>
                      </c:pt>
                      <c:pt idx="494">
                        <c:v>2.6800000000000001E-5</c:v>
                      </c:pt>
                      <c:pt idx="495">
                        <c:v>2.7100000000000001E-5</c:v>
                      </c:pt>
                      <c:pt idx="496">
                        <c:v>2.7399999999999999E-5</c:v>
                      </c:pt>
                      <c:pt idx="497">
                        <c:v>2.76E-5</c:v>
                      </c:pt>
                      <c:pt idx="498">
                        <c:v>2.7900000000000001E-5</c:v>
                      </c:pt>
                      <c:pt idx="499">
                        <c:v>2.8200000000000001E-5</c:v>
                      </c:pt>
                      <c:pt idx="500">
                        <c:v>2.8500000000000002E-5</c:v>
                      </c:pt>
                      <c:pt idx="501">
                        <c:v>2.8799999999999999E-5</c:v>
                      </c:pt>
                      <c:pt idx="502">
                        <c:v>2.9099999999999999E-5</c:v>
                      </c:pt>
                      <c:pt idx="503">
                        <c:v>2.94E-5</c:v>
                      </c:pt>
                      <c:pt idx="504">
                        <c:v>2.97E-5</c:v>
                      </c:pt>
                      <c:pt idx="505">
                        <c:v>3.0000000000000001E-5</c:v>
                      </c:pt>
                      <c:pt idx="506">
                        <c:v>3.0300000000000001E-5</c:v>
                      </c:pt>
                      <c:pt idx="507">
                        <c:v>3.0599999999999998E-5</c:v>
                      </c:pt>
                      <c:pt idx="508">
                        <c:v>3.0899999999999999E-5</c:v>
                      </c:pt>
                      <c:pt idx="509">
                        <c:v>3.1199999999999999E-5</c:v>
                      </c:pt>
                      <c:pt idx="510">
                        <c:v>2.7500000000000001E-5</c:v>
                      </c:pt>
                      <c:pt idx="511">
                        <c:v>2.65E-5</c:v>
                      </c:pt>
                      <c:pt idx="512">
                        <c:v>2.6800000000000001E-5</c:v>
                      </c:pt>
                      <c:pt idx="513">
                        <c:v>2.7100000000000001E-5</c:v>
                      </c:pt>
                      <c:pt idx="514">
                        <c:v>2.7399999999999999E-5</c:v>
                      </c:pt>
                      <c:pt idx="515">
                        <c:v>2.7699999999999999E-5</c:v>
                      </c:pt>
                      <c:pt idx="516">
                        <c:v>2.8E-5</c:v>
                      </c:pt>
                      <c:pt idx="517">
                        <c:v>2.83E-5</c:v>
                      </c:pt>
                      <c:pt idx="518">
                        <c:v>2.8600000000000001E-5</c:v>
                      </c:pt>
                      <c:pt idx="519">
                        <c:v>2.9E-5</c:v>
                      </c:pt>
                      <c:pt idx="520">
                        <c:v>2.9300000000000001E-5</c:v>
                      </c:pt>
                      <c:pt idx="521">
                        <c:v>2.9600000000000001E-5</c:v>
                      </c:pt>
                      <c:pt idx="522">
                        <c:v>2.9899999999999998E-5</c:v>
                      </c:pt>
                      <c:pt idx="523">
                        <c:v>3.0199999999999999E-5</c:v>
                      </c:pt>
                      <c:pt idx="524">
                        <c:v>3.0499999999999999E-5</c:v>
                      </c:pt>
                      <c:pt idx="525">
                        <c:v>3.0899999999999999E-5</c:v>
                      </c:pt>
                      <c:pt idx="526">
                        <c:v>3.1199999999999999E-5</c:v>
                      </c:pt>
                      <c:pt idx="527">
                        <c:v>3.15E-5</c:v>
                      </c:pt>
                      <c:pt idx="528">
                        <c:v>3.18E-5</c:v>
                      </c:pt>
                      <c:pt idx="529">
                        <c:v>2.7699999999999999E-5</c:v>
                      </c:pt>
                      <c:pt idx="530">
                        <c:v>2.8E-5</c:v>
                      </c:pt>
                      <c:pt idx="531">
                        <c:v>2.83E-5</c:v>
                      </c:pt>
                      <c:pt idx="532">
                        <c:v>2.8600000000000001E-5</c:v>
                      </c:pt>
                      <c:pt idx="533">
                        <c:v>2.8900000000000001E-5</c:v>
                      </c:pt>
                      <c:pt idx="534">
                        <c:v>2.9200000000000002E-5</c:v>
                      </c:pt>
                      <c:pt idx="535">
                        <c:v>2.9600000000000001E-5</c:v>
                      </c:pt>
                      <c:pt idx="536">
                        <c:v>2.9899999999999998E-5</c:v>
                      </c:pt>
                      <c:pt idx="537">
                        <c:v>3.0199999999999999E-5</c:v>
                      </c:pt>
                      <c:pt idx="538">
                        <c:v>3.0499999999999999E-5</c:v>
                      </c:pt>
                      <c:pt idx="539">
                        <c:v>3.0800000000000003E-5</c:v>
                      </c:pt>
                      <c:pt idx="540">
                        <c:v>3.1099999999999997E-5</c:v>
                      </c:pt>
                      <c:pt idx="541">
                        <c:v>3.1399999999999998E-5</c:v>
                      </c:pt>
                      <c:pt idx="542">
                        <c:v>3.18E-5</c:v>
                      </c:pt>
                      <c:pt idx="543">
                        <c:v>3.2100000000000001E-5</c:v>
                      </c:pt>
                      <c:pt idx="544">
                        <c:v>3.2400000000000001E-5</c:v>
                      </c:pt>
                      <c:pt idx="545">
                        <c:v>3.2700000000000002E-5</c:v>
                      </c:pt>
                      <c:pt idx="546">
                        <c:v>2.7399999999999999E-5</c:v>
                      </c:pt>
                      <c:pt idx="547">
                        <c:v>2.7699999999999999E-5</c:v>
                      </c:pt>
                      <c:pt idx="548">
                        <c:v>2.8E-5</c:v>
                      </c:pt>
                      <c:pt idx="549">
                        <c:v>2.83E-5</c:v>
                      </c:pt>
                      <c:pt idx="550">
                        <c:v>2.8600000000000001E-5</c:v>
                      </c:pt>
                      <c:pt idx="551">
                        <c:v>2.8900000000000001E-5</c:v>
                      </c:pt>
                      <c:pt idx="552">
                        <c:v>2.9200000000000002E-5</c:v>
                      </c:pt>
                      <c:pt idx="553">
                        <c:v>2.9499999999999999E-5</c:v>
                      </c:pt>
                      <c:pt idx="554">
                        <c:v>2.9799999999999999E-5</c:v>
                      </c:pt>
                      <c:pt idx="555">
                        <c:v>3.01E-5</c:v>
                      </c:pt>
                      <c:pt idx="556">
                        <c:v>3.04E-5</c:v>
                      </c:pt>
                      <c:pt idx="557">
                        <c:v>3.0700000000000001E-5</c:v>
                      </c:pt>
                      <c:pt idx="558">
                        <c:v>3.1000000000000001E-5</c:v>
                      </c:pt>
                      <c:pt idx="559">
                        <c:v>3.1300000000000002E-5</c:v>
                      </c:pt>
                      <c:pt idx="560">
                        <c:v>3.1600000000000002E-5</c:v>
                      </c:pt>
                      <c:pt idx="561">
                        <c:v>3.1999999999999999E-5</c:v>
                      </c:pt>
                      <c:pt idx="562">
                        <c:v>3.2299999999999999E-5</c:v>
                      </c:pt>
                      <c:pt idx="563">
                        <c:v>3.26E-5</c:v>
                      </c:pt>
                      <c:pt idx="564">
                        <c:v>3.29E-5</c:v>
                      </c:pt>
                      <c:pt idx="565">
                        <c:v>2.8799999999999999E-5</c:v>
                      </c:pt>
                      <c:pt idx="566">
                        <c:v>2.7900000000000001E-5</c:v>
                      </c:pt>
                      <c:pt idx="567">
                        <c:v>2.8200000000000001E-5</c:v>
                      </c:pt>
                      <c:pt idx="568">
                        <c:v>2.8500000000000002E-5</c:v>
                      </c:pt>
                      <c:pt idx="569">
                        <c:v>2.8799999999999999E-5</c:v>
                      </c:pt>
                      <c:pt idx="570">
                        <c:v>2.9099999999999999E-5</c:v>
                      </c:pt>
                      <c:pt idx="571">
                        <c:v>2.94E-5</c:v>
                      </c:pt>
                      <c:pt idx="572">
                        <c:v>2.97E-5</c:v>
                      </c:pt>
                      <c:pt idx="573">
                        <c:v>2.9899999999999998E-5</c:v>
                      </c:pt>
                      <c:pt idx="574">
                        <c:v>3.0199999999999999E-5</c:v>
                      </c:pt>
                      <c:pt idx="575">
                        <c:v>3.0499999999999999E-5</c:v>
                      </c:pt>
                      <c:pt idx="576">
                        <c:v>3.0800000000000003E-5</c:v>
                      </c:pt>
                      <c:pt idx="577">
                        <c:v>3.1099999999999997E-5</c:v>
                      </c:pt>
                      <c:pt idx="578">
                        <c:v>3.1399999999999998E-5</c:v>
                      </c:pt>
                      <c:pt idx="579">
                        <c:v>3.1699999999999998E-5</c:v>
                      </c:pt>
                      <c:pt idx="580">
                        <c:v>3.1999999999999999E-5</c:v>
                      </c:pt>
                      <c:pt idx="581">
                        <c:v>3.2299999999999999E-5</c:v>
                      </c:pt>
                      <c:pt idx="582">
                        <c:v>3.26E-5</c:v>
                      </c:pt>
                      <c:pt idx="583">
                        <c:v>3.3000000000000003E-5</c:v>
                      </c:pt>
                      <c:pt idx="584">
                        <c:v>3.3300000000000003E-5</c:v>
                      </c:pt>
                      <c:pt idx="585">
                        <c:v>3.3599999999999997E-5</c:v>
                      </c:pt>
                      <c:pt idx="586">
                        <c:v>3.3899999999999997E-5</c:v>
                      </c:pt>
                      <c:pt idx="587">
                        <c:v>2.8500000000000002E-5</c:v>
                      </c:pt>
                      <c:pt idx="588">
                        <c:v>2.8799999999999999E-5</c:v>
                      </c:pt>
                      <c:pt idx="589">
                        <c:v>2.9E-5</c:v>
                      </c:pt>
                      <c:pt idx="590">
                        <c:v>2.9300000000000001E-5</c:v>
                      </c:pt>
                      <c:pt idx="591">
                        <c:v>2.9600000000000001E-5</c:v>
                      </c:pt>
                      <c:pt idx="592">
                        <c:v>2.9899999999999998E-5</c:v>
                      </c:pt>
                      <c:pt idx="593">
                        <c:v>3.0199999999999999E-5</c:v>
                      </c:pt>
                      <c:pt idx="594">
                        <c:v>3.0499999999999999E-5</c:v>
                      </c:pt>
                      <c:pt idx="595">
                        <c:v>3.0800000000000003E-5</c:v>
                      </c:pt>
                      <c:pt idx="596">
                        <c:v>3.1099999999999997E-5</c:v>
                      </c:pt>
                      <c:pt idx="597">
                        <c:v>3.1399999999999998E-5</c:v>
                      </c:pt>
                      <c:pt idx="598">
                        <c:v>3.1699999999999998E-5</c:v>
                      </c:pt>
                      <c:pt idx="599">
                        <c:v>3.1999999999999999E-5</c:v>
                      </c:pt>
                      <c:pt idx="600">
                        <c:v>3.2199999999999997E-5</c:v>
                      </c:pt>
                      <c:pt idx="601">
                        <c:v>3.2499999999999997E-5</c:v>
                      </c:pt>
                      <c:pt idx="602">
                        <c:v>3.2700000000000002E-5</c:v>
                      </c:pt>
                      <c:pt idx="603">
                        <c:v>3.3000000000000003E-5</c:v>
                      </c:pt>
                      <c:pt idx="604">
                        <c:v>3.3300000000000003E-5</c:v>
                      </c:pt>
                      <c:pt idx="605">
                        <c:v>3.3599999999999997E-5</c:v>
                      </c:pt>
                      <c:pt idx="606">
                        <c:v>3.3800000000000002E-5</c:v>
                      </c:pt>
                      <c:pt idx="607">
                        <c:v>3.4100000000000002E-5</c:v>
                      </c:pt>
                      <c:pt idx="608">
                        <c:v>3.18E-5</c:v>
                      </c:pt>
                      <c:pt idx="609">
                        <c:v>3.1900000000000003E-5</c:v>
                      </c:pt>
                      <c:pt idx="610">
                        <c:v>3.2100000000000001E-5</c:v>
                      </c:pt>
                      <c:pt idx="611">
                        <c:v>3.2400000000000001E-5</c:v>
                      </c:pt>
                      <c:pt idx="612">
                        <c:v>3.26E-5</c:v>
                      </c:pt>
                      <c:pt idx="613">
                        <c:v>3.29E-5</c:v>
                      </c:pt>
                      <c:pt idx="614">
                        <c:v>3.3200000000000001E-5</c:v>
                      </c:pt>
                      <c:pt idx="615">
                        <c:v>3.3399999999999999E-5</c:v>
                      </c:pt>
                      <c:pt idx="616">
                        <c:v>3.3699999999999999E-5</c:v>
                      </c:pt>
                      <c:pt idx="617">
                        <c:v>3.3899999999999997E-5</c:v>
                      </c:pt>
                      <c:pt idx="618">
                        <c:v>3.4199999999999998E-5</c:v>
                      </c:pt>
                      <c:pt idx="619">
                        <c:v>3.4400000000000003E-5</c:v>
                      </c:pt>
                      <c:pt idx="620">
                        <c:v>3.4700000000000003E-5</c:v>
                      </c:pt>
                      <c:pt idx="621">
                        <c:v>3.4900000000000001E-5</c:v>
                      </c:pt>
                      <c:pt idx="622">
                        <c:v>3.5200000000000002E-5</c:v>
                      </c:pt>
                      <c:pt idx="623">
                        <c:v>3.54E-5</c:v>
                      </c:pt>
                      <c:pt idx="624">
                        <c:v>3.0899999999999999E-5</c:v>
                      </c:pt>
                      <c:pt idx="625">
                        <c:v>3.01E-5</c:v>
                      </c:pt>
                      <c:pt idx="626">
                        <c:v>3.0300000000000001E-5</c:v>
                      </c:pt>
                      <c:pt idx="627">
                        <c:v>3.0499999999999999E-5</c:v>
                      </c:pt>
                      <c:pt idx="628">
                        <c:v>3.0700000000000001E-5</c:v>
                      </c:pt>
                      <c:pt idx="629">
                        <c:v>3.1000000000000001E-5</c:v>
                      </c:pt>
                      <c:pt idx="630">
                        <c:v>3.1199999999999999E-5</c:v>
                      </c:pt>
                      <c:pt idx="631">
                        <c:v>3.1399999999999998E-5</c:v>
                      </c:pt>
                      <c:pt idx="632">
                        <c:v>3.1600000000000002E-5</c:v>
                      </c:pt>
                      <c:pt idx="633">
                        <c:v>3.1900000000000003E-5</c:v>
                      </c:pt>
                      <c:pt idx="634">
                        <c:v>3.2100000000000001E-5</c:v>
                      </c:pt>
                      <c:pt idx="635">
                        <c:v>3.2299999999999999E-5</c:v>
                      </c:pt>
                      <c:pt idx="636">
                        <c:v>3.2499999999999997E-5</c:v>
                      </c:pt>
                      <c:pt idx="637">
                        <c:v>3.2799999999999998E-5</c:v>
                      </c:pt>
                      <c:pt idx="638">
                        <c:v>3.3000000000000003E-5</c:v>
                      </c:pt>
                      <c:pt idx="639">
                        <c:v>3.3200000000000001E-5</c:v>
                      </c:pt>
                      <c:pt idx="640">
                        <c:v>3.3500000000000001E-5</c:v>
                      </c:pt>
                      <c:pt idx="641">
                        <c:v>3.3699999999999999E-5</c:v>
                      </c:pt>
                      <c:pt idx="642">
                        <c:v>3.3899999999999997E-5</c:v>
                      </c:pt>
                      <c:pt idx="643">
                        <c:v>3.4199999999999998E-5</c:v>
                      </c:pt>
                      <c:pt idx="644">
                        <c:v>3.4400000000000003E-5</c:v>
                      </c:pt>
                      <c:pt idx="645">
                        <c:v>3.4600000000000001E-5</c:v>
                      </c:pt>
                      <c:pt idx="646">
                        <c:v>3.4900000000000001E-5</c:v>
                      </c:pt>
                      <c:pt idx="647">
                        <c:v>3.5099999999999999E-5</c:v>
                      </c:pt>
                      <c:pt idx="648">
                        <c:v>3.1300000000000002E-5</c:v>
                      </c:pt>
                      <c:pt idx="649">
                        <c:v>3.1099999999999997E-5</c:v>
                      </c:pt>
                      <c:pt idx="650">
                        <c:v>3.1300000000000002E-5</c:v>
                      </c:pt>
                      <c:pt idx="651">
                        <c:v>3.15E-5</c:v>
                      </c:pt>
                      <c:pt idx="652">
                        <c:v>3.18E-5</c:v>
                      </c:pt>
                      <c:pt idx="653">
                        <c:v>3.1999999999999999E-5</c:v>
                      </c:pt>
                      <c:pt idx="654">
                        <c:v>3.2199999999999997E-5</c:v>
                      </c:pt>
                      <c:pt idx="655">
                        <c:v>3.2400000000000001E-5</c:v>
                      </c:pt>
                      <c:pt idx="656">
                        <c:v>3.26E-5</c:v>
                      </c:pt>
                      <c:pt idx="657">
                        <c:v>3.29E-5</c:v>
                      </c:pt>
                      <c:pt idx="658">
                        <c:v>3.3099999999999998E-5</c:v>
                      </c:pt>
                      <c:pt idx="659">
                        <c:v>3.3300000000000003E-5</c:v>
                      </c:pt>
                      <c:pt idx="660">
                        <c:v>3.3500000000000001E-5</c:v>
                      </c:pt>
                      <c:pt idx="661">
                        <c:v>3.3800000000000002E-5</c:v>
                      </c:pt>
                      <c:pt idx="662">
                        <c:v>3.4E-5</c:v>
                      </c:pt>
                      <c:pt idx="663">
                        <c:v>3.4199999999999998E-5</c:v>
                      </c:pt>
                      <c:pt idx="664">
                        <c:v>3.4400000000000003E-5</c:v>
                      </c:pt>
                      <c:pt idx="665">
                        <c:v>3.4700000000000003E-5</c:v>
                      </c:pt>
                      <c:pt idx="666">
                        <c:v>3.4900000000000001E-5</c:v>
                      </c:pt>
                      <c:pt idx="667">
                        <c:v>3.5099999999999999E-5</c:v>
                      </c:pt>
                      <c:pt idx="668">
                        <c:v>3.5299999999999997E-5</c:v>
                      </c:pt>
                      <c:pt idx="669">
                        <c:v>3.5500000000000002E-5</c:v>
                      </c:pt>
                      <c:pt idx="670">
                        <c:v>3.57E-5</c:v>
                      </c:pt>
                      <c:pt idx="671">
                        <c:v>3.5899999999999998E-5</c:v>
                      </c:pt>
                      <c:pt idx="672">
                        <c:v>3.6199999999999999E-5</c:v>
                      </c:pt>
                      <c:pt idx="673">
                        <c:v>3.0599999999999998E-5</c:v>
                      </c:pt>
                      <c:pt idx="674">
                        <c:v>3.0800000000000003E-5</c:v>
                      </c:pt>
                      <c:pt idx="675">
                        <c:v>3.0899999999999999E-5</c:v>
                      </c:pt>
                      <c:pt idx="676">
                        <c:v>3.1099999999999997E-5</c:v>
                      </c:pt>
                      <c:pt idx="677">
                        <c:v>3.1300000000000002E-5</c:v>
                      </c:pt>
                      <c:pt idx="678">
                        <c:v>3.15E-5</c:v>
                      </c:pt>
                      <c:pt idx="679">
                        <c:v>3.1699999999999998E-5</c:v>
                      </c:pt>
                      <c:pt idx="680">
                        <c:v>3.1900000000000003E-5</c:v>
                      </c:pt>
                      <c:pt idx="681">
                        <c:v>3.2100000000000001E-5</c:v>
                      </c:pt>
                      <c:pt idx="682">
                        <c:v>3.2299999999999999E-5</c:v>
                      </c:pt>
                      <c:pt idx="683">
                        <c:v>3.26E-5</c:v>
                      </c:pt>
                      <c:pt idx="684">
                        <c:v>3.2799999999999998E-5</c:v>
                      </c:pt>
                      <c:pt idx="685">
                        <c:v>3.3000000000000003E-5</c:v>
                      </c:pt>
                      <c:pt idx="686">
                        <c:v>3.3200000000000001E-5</c:v>
                      </c:pt>
                      <c:pt idx="687">
                        <c:v>3.3399999999999999E-5</c:v>
                      </c:pt>
                      <c:pt idx="688">
                        <c:v>3.3599999999999997E-5</c:v>
                      </c:pt>
                      <c:pt idx="689">
                        <c:v>3.3800000000000002E-5</c:v>
                      </c:pt>
                      <c:pt idx="690">
                        <c:v>3.4E-5</c:v>
                      </c:pt>
                      <c:pt idx="691">
                        <c:v>3.4199999999999998E-5</c:v>
                      </c:pt>
                      <c:pt idx="692">
                        <c:v>3.4400000000000003E-5</c:v>
                      </c:pt>
                      <c:pt idx="693">
                        <c:v>3.4600000000000001E-5</c:v>
                      </c:pt>
                      <c:pt idx="694">
                        <c:v>3.4900000000000001E-5</c:v>
                      </c:pt>
                      <c:pt idx="695">
                        <c:v>3.5099999999999999E-5</c:v>
                      </c:pt>
                      <c:pt idx="696">
                        <c:v>3.5299999999999997E-5</c:v>
                      </c:pt>
                      <c:pt idx="697">
                        <c:v>3.5500000000000002E-5</c:v>
                      </c:pt>
                      <c:pt idx="698">
                        <c:v>3.57E-5</c:v>
                      </c:pt>
                      <c:pt idx="699">
                        <c:v>3.5899999999999998E-5</c:v>
                      </c:pt>
                      <c:pt idx="700">
                        <c:v>3.1399999999999998E-5</c:v>
                      </c:pt>
                      <c:pt idx="701">
                        <c:v>3.1600000000000002E-5</c:v>
                      </c:pt>
                      <c:pt idx="702">
                        <c:v>3.18E-5</c:v>
                      </c:pt>
                      <c:pt idx="703">
                        <c:v>3.1999999999999999E-5</c:v>
                      </c:pt>
                      <c:pt idx="704">
                        <c:v>3.2199999999999997E-5</c:v>
                      </c:pt>
                      <c:pt idx="705">
                        <c:v>3.2400000000000001E-5</c:v>
                      </c:pt>
                      <c:pt idx="706">
                        <c:v>3.26E-5</c:v>
                      </c:pt>
                      <c:pt idx="707">
                        <c:v>3.2799999999999998E-5</c:v>
                      </c:pt>
                      <c:pt idx="708">
                        <c:v>3.3000000000000003E-5</c:v>
                      </c:pt>
                      <c:pt idx="709">
                        <c:v>3.3200000000000001E-5</c:v>
                      </c:pt>
                      <c:pt idx="710">
                        <c:v>3.3500000000000001E-5</c:v>
                      </c:pt>
                      <c:pt idx="711">
                        <c:v>3.3699999999999999E-5</c:v>
                      </c:pt>
                      <c:pt idx="712">
                        <c:v>3.3899999999999997E-5</c:v>
                      </c:pt>
                      <c:pt idx="713">
                        <c:v>3.4100000000000002E-5</c:v>
                      </c:pt>
                      <c:pt idx="714">
                        <c:v>3.43E-5</c:v>
                      </c:pt>
                      <c:pt idx="715">
                        <c:v>3.4499999999999998E-5</c:v>
                      </c:pt>
                      <c:pt idx="716">
                        <c:v>3.4700000000000003E-5</c:v>
                      </c:pt>
                      <c:pt idx="717">
                        <c:v>3.4900000000000001E-5</c:v>
                      </c:pt>
                      <c:pt idx="718">
                        <c:v>3.5099999999999999E-5</c:v>
                      </c:pt>
                      <c:pt idx="719">
                        <c:v>3.5299999999999997E-5</c:v>
                      </c:pt>
                      <c:pt idx="720">
                        <c:v>3.5599999999999998E-5</c:v>
                      </c:pt>
                      <c:pt idx="721">
                        <c:v>3.5800000000000003E-5</c:v>
                      </c:pt>
                      <c:pt idx="722">
                        <c:v>3.6000000000000001E-5</c:v>
                      </c:pt>
                      <c:pt idx="723">
                        <c:v>3.6199999999999999E-5</c:v>
                      </c:pt>
                      <c:pt idx="724">
                        <c:v>3.6399999999999997E-5</c:v>
                      </c:pt>
                      <c:pt idx="725">
                        <c:v>3.6600000000000002E-5</c:v>
                      </c:pt>
                      <c:pt idx="726">
                        <c:v>3.68E-5</c:v>
                      </c:pt>
                      <c:pt idx="727">
                        <c:v>3.1600000000000002E-5</c:v>
                      </c:pt>
                      <c:pt idx="728">
                        <c:v>3.18E-5</c:v>
                      </c:pt>
                      <c:pt idx="729">
                        <c:v>3.1999999999999999E-5</c:v>
                      </c:pt>
                      <c:pt idx="730">
                        <c:v>3.2199999999999997E-5</c:v>
                      </c:pt>
                      <c:pt idx="731">
                        <c:v>3.2400000000000001E-5</c:v>
                      </c:pt>
                      <c:pt idx="732">
                        <c:v>3.26E-5</c:v>
                      </c:pt>
                      <c:pt idx="733">
                        <c:v>3.2799999999999998E-5</c:v>
                      </c:pt>
                      <c:pt idx="734">
                        <c:v>3.3000000000000003E-5</c:v>
                      </c:pt>
                      <c:pt idx="735">
                        <c:v>3.3200000000000001E-5</c:v>
                      </c:pt>
                      <c:pt idx="736">
                        <c:v>3.3399999999999999E-5</c:v>
                      </c:pt>
                      <c:pt idx="737">
                        <c:v>3.3599999999999997E-5</c:v>
                      </c:pt>
                      <c:pt idx="738">
                        <c:v>3.3800000000000002E-5</c:v>
                      </c:pt>
                      <c:pt idx="739">
                        <c:v>3.4E-5</c:v>
                      </c:pt>
                      <c:pt idx="740">
                        <c:v>3.4199999999999998E-5</c:v>
                      </c:pt>
                      <c:pt idx="741">
                        <c:v>3.4400000000000003E-5</c:v>
                      </c:pt>
                      <c:pt idx="742">
                        <c:v>3.4600000000000001E-5</c:v>
                      </c:pt>
                      <c:pt idx="743">
                        <c:v>3.4799999999999999E-5</c:v>
                      </c:pt>
                      <c:pt idx="744">
                        <c:v>3.4999999999999997E-5</c:v>
                      </c:pt>
                      <c:pt idx="745">
                        <c:v>3.5200000000000002E-5</c:v>
                      </c:pt>
                      <c:pt idx="746">
                        <c:v>3.54E-5</c:v>
                      </c:pt>
                      <c:pt idx="747">
                        <c:v>3.5500000000000002E-5</c:v>
                      </c:pt>
                      <c:pt idx="748">
                        <c:v>3.57E-5</c:v>
                      </c:pt>
                      <c:pt idx="749">
                        <c:v>3.5899999999999998E-5</c:v>
                      </c:pt>
                      <c:pt idx="750">
                        <c:v>3.6100000000000003E-5</c:v>
                      </c:pt>
                      <c:pt idx="751">
                        <c:v>3.6300000000000001E-5</c:v>
                      </c:pt>
                      <c:pt idx="752">
                        <c:v>3.65E-5</c:v>
                      </c:pt>
                      <c:pt idx="753">
                        <c:v>3.1199999999999999E-5</c:v>
                      </c:pt>
                      <c:pt idx="754">
                        <c:v>3.1199999999999999E-5</c:v>
                      </c:pt>
                      <c:pt idx="755">
                        <c:v>3.1399999999999998E-5</c:v>
                      </c:pt>
                      <c:pt idx="756">
                        <c:v>3.1600000000000002E-5</c:v>
                      </c:pt>
                      <c:pt idx="757">
                        <c:v>3.18E-5</c:v>
                      </c:pt>
                      <c:pt idx="758">
                        <c:v>3.1999999999999999E-5</c:v>
                      </c:pt>
                      <c:pt idx="759">
                        <c:v>3.2199999999999997E-5</c:v>
                      </c:pt>
                      <c:pt idx="760">
                        <c:v>3.2299999999999999E-5</c:v>
                      </c:pt>
                      <c:pt idx="761">
                        <c:v>3.2499999999999997E-5</c:v>
                      </c:pt>
                      <c:pt idx="762">
                        <c:v>3.2700000000000002E-5</c:v>
                      </c:pt>
                      <c:pt idx="763">
                        <c:v>3.29E-5</c:v>
                      </c:pt>
                      <c:pt idx="764">
                        <c:v>3.3099999999999998E-5</c:v>
                      </c:pt>
                      <c:pt idx="765">
                        <c:v>3.3300000000000003E-5</c:v>
                      </c:pt>
                      <c:pt idx="766">
                        <c:v>3.3500000000000001E-5</c:v>
                      </c:pt>
                      <c:pt idx="767">
                        <c:v>3.3699999999999999E-5</c:v>
                      </c:pt>
                      <c:pt idx="768">
                        <c:v>3.3899999999999997E-5</c:v>
                      </c:pt>
                      <c:pt idx="769">
                        <c:v>3.4E-5</c:v>
                      </c:pt>
                      <c:pt idx="770">
                        <c:v>3.4199999999999998E-5</c:v>
                      </c:pt>
                      <c:pt idx="771">
                        <c:v>3.4400000000000003E-5</c:v>
                      </c:pt>
                      <c:pt idx="772">
                        <c:v>3.4600000000000001E-5</c:v>
                      </c:pt>
                      <c:pt idx="773">
                        <c:v>3.4799999999999999E-5</c:v>
                      </c:pt>
                      <c:pt idx="774">
                        <c:v>3.4999999999999997E-5</c:v>
                      </c:pt>
                      <c:pt idx="775">
                        <c:v>3.5200000000000002E-5</c:v>
                      </c:pt>
                      <c:pt idx="776">
                        <c:v>3.54E-5</c:v>
                      </c:pt>
                      <c:pt idx="777">
                        <c:v>3.5599999999999998E-5</c:v>
                      </c:pt>
                      <c:pt idx="778">
                        <c:v>3.5800000000000003E-5</c:v>
                      </c:pt>
                      <c:pt idx="779">
                        <c:v>3.6000000000000001E-5</c:v>
                      </c:pt>
                      <c:pt idx="780">
                        <c:v>3.6100000000000003E-5</c:v>
                      </c:pt>
                      <c:pt idx="781">
                        <c:v>3.6300000000000001E-5</c:v>
                      </c:pt>
                      <c:pt idx="782">
                        <c:v>3.65E-5</c:v>
                      </c:pt>
                      <c:pt idx="783">
                        <c:v>3.6699999999999998E-5</c:v>
                      </c:pt>
                      <c:pt idx="784">
                        <c:v>3.6900000000000002E-5</c:v>
                      </c:pt>
                      <c:pt idx="785">
                        <c:v>3.7100000000000001E-5</c:v>
                      </c:pt>
                      <c:pt idx="786">
                        <c:v>3.6199999999999999E-5</c:v>
                      </c:pt>
                      <c:pt idx="787">
                        <c:v>3.6000000000000001E-5</c:v>
                      </c:pt>
                      <c:pt idx="788">
                        <c:v>3.6199999999999999E-5</c:v>
                      </c:pt>
                      <c:pt idx="789">
                        <c:v>3.6399999999999997E-5</c:v>
                      </c:pt>
                      <c:pt idx="790">
                        <c:v>3.6600000000000002E-5</c:v>
                      </c:pt>
                      <c:pt idx="791">
                        <c:v>3.68E-5</c:v>
                      </c:pt>
                      <c:pt idx="792">
                        <c:v>3.6999999999999998E-5</c:v>
                      </c:pt>
                      <c:pt idx="793">
                        <c:v>3.7200000000000003E-5</c:v>
                      </c:pt>
                      <c:pt idx="794">
                        <c:v>3.7299999999999999E-5</c:v>
                      </c:pt>
                      <c:pt idx="795">
                        <c:v>3.7499999999999997E-5</c:v>
                      </c:pt>
                      <c:pt idx="796">
                        <c:v>3.7700000000000002E-5</c:v>
                      </c:pt>
                      <c:pt idx="797">
                        <c:v>3.79E-5</c:v>
                      </c:pt>
                      <c:pt idx="798">
                        <c:v>3.8099999999999998E-5</c:v>
                      </c:pt>
                      <c:pt idx="799">
                        <c:v>3.2700000000000002E-5</c:v>
                      </c:pt>
                      <c:pt idx="800">
                        <c:v>3.2799999999999998E-5</c:v>
                      </c:pt>
                      <c:pt idx="801">
                        <c:v>3.3000000000000003E-5</c:v>
                      </c:pt>
                      <c:pt idx="802">
                        <c:v>3.3200000000000001E-5</c:v>
                      </c:pt>
                      <c:pt idx="803">
                        <c:v>3.3399999999999999E-5</c:v>
                      </c:pt>
                      <c:pt idx="804">
                        <c:v>3.3599999999999997E-5</c:v>
                      </c:pt>
                      <c:pt idx="805">
                        <c:v>3.3699999999999999E-5</c:v>
                      </c:pt>
                      <c:pt idx="806">
                        <c:v>3.3899999999999997E-5</c:v>
                      </c:pt>
                      <c:pt idx="807">
                        <c:v>3.4100000000000002E-5</c:v>
                      </c:pt>
                      <c:pt idx="808">
                        <c:v>3.43E-5</c:v>
                      </c:pt>
                      <c:pt idx="809">
                        <c:v>3.4499999999999998E-5</c:v>
                      </c:pt>
                      <c:pt idx="810">
                        <c:v>3.4600000000000001E-5</c:v>
                      </c:pt>
                      <c:pt idx="811">
                        <c:v>3.4799999999999999E-5</c:v>
                      </c:pt>
                      <c:pt idx="812">
                        <c:v>3.4999999999999997E-5</c:v>
                      </c:pt>
                      <c:pt idx="813">
                        <c:v>3.5200000000000002E-5</c:v>
                      </c:pt>
                      <c:pt idx="814">
                        <c:v>3.54E-5</c:v>
                      </c:pt>
                      <c:pt idx="815">
                        <c:v>3.5500000000000002E-5</c:v>
                      </c:pt>
                      <c:pt idx="816">
                        <c:v>3.57E-5</c:v>
                      </c:pt>
                      <c:pt idx="817">
                        <c:v>3.5899999999999998E-5</c:v>
                      </c:pt>
                      <c:pt idx="818">
                        <c:v>3.6100000000000003E-5</c:v>
                      </c:pt>
                      <c:pt idx="819">
                        <c:v>3.6300000000000001E-5</c:v>
                      </c:pt>
                      <c:pt idx="820">
                        <c:v>3.65E-5</c:v>
                      </c:pt>
                      <c:pt idx="821">
                        <c:v>3.6600000000000002E-5</c:v>
                      </c:pt>
                      <c:pt idx="822">
                        <c:v>3.68E-5</c:v>
                      </c:pt>
                      <c:pt idx="823">
                        <c:v>3.6999999999999998E-5</c:v>
                      </c:pt>
                      <c:pt idx="824">
                        <c:v>3.7200000000000003E-5</c:v>
                      </c:pt>
                      <c:pt idx="825">
                        <c:v>3.7400000000000001E-5</c:v>
                      </c:pt>
                      <c:pt idx="826">
                        <c:v>3.7599999999999999E-5</c:v>
                      </c:pt>
                      <c:pt idx="827">
                        <c:v>3.7799999999999997E-5</c:v>
                      </c:pt>
                      <c:pt idx="828">
                        <c:v>3.8000000000000002E-5</c:v>
                      </c:pt>
                      <c:pt idx="829">
                        <c:v>3.8099999999999998E-5</c:v>
                      </c:pt>
                      <c:pt idx="830">
                        <c:v>3.8300000000000003E-5</c:v>
                      </c:pt>
                      <c:pt idx="831">
                        <c:v>3.8500000000000001E-5</c:v>
                      </c:pt>
                      <c:pt idx="832">
                        <c:v>3.29E-5</c:v>
                      </c:pt>
                      <c:pt idx="833">
                        <c:v>3.3099999999999998E-5</c:v>
                      </c:pt>
                      <c:pt idx="834">
                        <c:v>3.3300000000000003E-5</c:v>
                      </c:pt>
                      <c:pt idx="835">
                        <c:v>3.3500000000000001E-5</c:v>
                      </c:pt>
                      <c:pt idx="836">
                        <c:v>3.3599999999999997E-5</c:v>
                      </c:pt>
                      <c:pt idx="837">
                        <c:v>3.3800000000000002E-5</c:v>
                      </c:pt>
                      <c:pt idx="838">
                        <c:v>3.4E-5</c:v>
                      </c:pt>
                      <c:pt idx="839">
                        <c:v>3.4199999999999998E-5</c:v>
                      </c:pt>
                      <c:pt idx="840">
                        <c:v>3.43E-5</c:v>
                      </c:pt>
                      <c:pt idx="841">
                        <c:v>3.4499999999999998E-5</c:v>
                      </c:pt>
                      <c:pt idx="842">
                        <c:v>3.4700000000000003E-5</c:v>
                      </c:pt>
                      <c:pt idx="843">
                        <c:v>3.4900000000000001E-5</c:v>
                      </c:pt>
                      <c:pt idx="844">
                        <c:v>3.4999999999999997E-5</c:v>
                      </c:pt>
                      <c:pt idx="845">
                        <c:v>3.5200000000000002E-5</c:v>
                      </c:pt>
                      <c:pt idx="846">
                        <c:v>3.54E-5</c:v>
                      </c:pt>
                      <c:pt idx="847">
                        <c:v>3.5599999999999998E-5</c:v>
                      </c:pt>
                      <c:pt idx="848">
                        <c:v>3.5800000000000003E-5</c:v>
                      </c:pt>
                      <c:pt idx="849">
                        <c:v>3.5899999999999998E-5</c:v>
                      </c:pt>
                      <c:pt idx="850">
                        <c:v>3.6100000000000003E-5</c:v>
                      </c:pt>
                      <c:pt idx="851">
                        <c:v>3.6300000000000001E-5</c:v>
                      </c:pt>
                      <c:pt idx="852">
                        <c:v>3.65E-5</c:v>
                      </c:pt>
                      <c:pt idx="853">
                        <c:v>3.6699999999999998E-5</c:v>
                      </c:pt>
                      <c:pt idx="854">
                        <c:v>3.6900000000000002E-5</c:v>
                      </c:pt>
                      <c:pt idx="855">
                        <c:v>3.6999999999999998E-5</c:v>
                      </c:pt>
                      <c:pt idx="856">
                        <c:v>3.7200000000000003E-5</c:v>
                      </c:pt>
                      <c:pt idx="857">
                        <c:v>3.7400000000000001E-5</c:v>
                      </c:pt>
                      <c:pt idx="858">
                        <c:v>3.7599999999999999E-5</c:v>
                      </c:pt>
                      <c:pt idx="859">
                        <c:v>3.7799999999999997E-5</c:v>
                      </c:pt>
                      <c:pt idx="860">
                        <c:v>3.79E-5</c:v>
                      </c:pt>
                      <c:pt idx="861">
                        <c:v>3.8099999999999998E-5</c:v>
                      </c:pt>
                      <c:pt idx="862">
                        <c:v>3.8300000000000003E-5</c:v>
                      </c:pt>
                      <c:pt idx="863">
                        <c:v>3.3000000000000003E-5</c:v>
                      </c:pt>
                      <c:pt idx="864">
                        <c:v>3.3099999999999998E-5</c:v>
                      </c:pt>
                      <c:pt idx="865">
                        <c:v>3.3200000000000001E-5</c:v>
                      </c:pt>
                      <c:pt idx="866">
                        <c:v>3.3399999999999999E-5</c:v>
                      </c:pt>
                      <c:pt idx="867">
                        <c:v>3.3599999999999997E-5</c:v>
                      </c:pt>
                      <c:pt idx="868">
                        <c:v>3.3699999999999999E-5</c:v>
                      </c:pt>
                      <c:pt idx="869">
                        <c:v>3.3899999999999997E-5</c:v>
                      </c:pt>
                      <c:pt idx="870">
                        <c:v>3.4100000000000002E-5</c:v>
                      </c:pt>
                      <c:pt idx="871">
                        <c:v>3.43E-5</c:v>
                      </c:pt>
                      <c:pt idx="872">
                        <c:v>3.4400000000000003E-5</c:v>
                      </c:pt>
                      <c:pt idx="873">
                        <c:v>3.4600000000000001E-5</c:v>
                      </c:pt>
                      <c:pt idx="874">
                        <c:v>3.4799999999999999E-5</c:v>
                      </c:pt>
                      <c:pt idx="875">
                        <c:v>3.4999999999999997E-5</c:v>
                      </c:pt>
                      <c:pt idx="876">
                        <c:v>3.5099999999999999E-5</c:v>
                      </c:pt>
                      <c:pt idx="877">
                        <c:v>3.5299999999999997E-5</c:v>
                      </c:pt>
                      <c:pt idx="878">
                        <c:v>3.5500000000000002E-5</c:v>
                      </c:pt>
                      <c:pt idx="879">
                        <c:v>3.5599999999999998E-5</c:v>
                      </c:pt>
                      <c:pt idx="880">
                        <c:v>3.5800000000000003E-5</c:v>
                      </c:pt>
                      <c:pt idx="881">
                        <c:v>3.6000000000000001E-5</c:v>
                      </c:pt>
                      <c:pt idx="882">
                        <c:v>3.6100000000000003E-5</c:v>
                      </c:pt>
                      <c:pt idx="883">
                        <c:v>3.6199999999999999E-5</c:v>
                      </c:pt>
                      <c:pt idx="884">
                        <c:v>3.6399999999999997E-5</c:v>
                      </c:pt>
                      <c:pt idx="885">
                        <c:v>3.65E-5</c:v>
                      </c:pt>
                      <c:pt idx="886">
                        <c:v>3.6600000000000002E-5</c:v>
                      </c:pt>
                      <c:pt idx="887">
                        <c:v>3.68E-5</c:v>
                      </c:pt>
                      <c:pt idx="888">
                        <c:v>3.6900000000000002E-5</c:v>
                      </c:pt>
                      <c:pt idx="889">
                        <c:v>3.6999999999999998E-5</c:v>
                      </c:pt>
                      <c:pt idx="890">
                        <c:v>3.7200000000000003E-5</c:v>
                      </c:pt>
                      <c:pt idx="891">
                        <c:v>3.7299999999999999E-5</c:v>
                      </c:pt>
                      <c:pt idx="892">
                        <c:v>3.7400000000000001E-5</c:v>
                      </c:pt>
                      <c:pt idx="893">
                        <c:v>3.7599999999999999E-5</c:v>
                      </c:pt>
                      <c:pt idx="894">
                        <c:v>3.7700000000000002E-5</c:v>
                      </c:pt>
                      <c:pt idx="895">
                        <c:v>3.7799999999999997E-5</c:v>
                      </c:pt>
                      <c:pt idx="896">
                        <c:v>3.8000000000000002E-5</c:v>
                      </c:pt>
                      <c:pt idx="897">
                        <c:v>3.8099999999999998E-5</c:v>
                      </c:pt>
                      <c:pt idx="898">
                        <c:v>3.82E-5</c:v>
                      </c:pt>
                      <c:pt idx="899">
                        <c:v>3.8399999999999998E-5</c:v>
                      </c:pt>
                      <c:pt idx="900">
                        <c:v>3.8500000000000001E-5</c:v>
                      </c:pt>
                      <c:pt idx="901">
                        <c:v>3.8600000000000003E-5</c:v>
                      </c:pt>
                      <c:pt idx="902">
                        <c:v>3.3200000000000001E-5</c:v>
                      </c:pt>
                      <c:pt idx="903">
                        <c:v>3.3300000000000003E-5</c:v>
                      </c:pt>
                      <c:pt idx="904">
                        <c:v>3.3399999999999999E-5</c:v>
                      </c:pt>
                      <c:pt idx="905">
                        <c:v>3.3599999999999997E-5</c:v>
                      </c:pt>
                      <c:pt idx="906">
                        <c:v>3.3699999999999999E-5</c:v>
                      </c:pt>
                      <c:pt idx="907">
                        <c:v>3.3800000000000002E-5</c:v>
                      </c:pt>
                      <c:pt idx="908">
                        <c:v>3.3899999999999997E-5</c:v>
                      </c:pt>
                      <c:pt idx="909">
                        <c:v>3.4100000000000002E-5</c:v>
                      </c:pt>
                      <c:pt idx="910">
                        <c:v>3.4199999999999998E-5</c:v>
                      </c:pt>
                      <c:pt idx="911">
                        <c:v>3.43E-5</c:v>
                      </c:pt>
                      <c:pt idx="912">
                        <c:v>3.4400000000000003E-5</c:v>
                      </c:pt>
                      <c:pt idx="913">
                        <c:v>3.4600000000000001E-5</c:v>
                      </c:pt>
                      <c:pt idx="914">
                        <c:v>3.4700000000000003E-5</c:v>
                      </c:pt>
                      <c:pt idx="915">
                        <c:v>3.4799999999999999E-5</c:v>
                      </c:pt>
                      <c:pt idx="916">
                        <c:v>3.4900000000000001E-5</c:v>
                      </c:pt>
                      <c:pt idx="917">
                        <c:v>3.4999999999999997E-5</c:v>
                      </c:pt>
                      <c:pt idx="918">
                        <c:v>3.5200000000000002E-5</c:v>
                      </c:pt>
                      <c:pt idx="919">
                        <c:v>3.5299999999999997E-5</c:v>
                      </c:pt>
                      <c:pt idx="920">
                        <c:v>3.54E-5</c:v>
                      </c:pt>
                      <c:pt idx="921">
                        <c:v>3.5500000000000002E-5</c:v>
                      </c:pt>
                      <c:pt idx="922">
                        <c:v>3.5599999999999998E-5</c:v>
                      </c:pt>
                      <c:pt idx="923">
                        <c:v>3.5800000000000003E-5</c:v>
                      </c:pt>
                      <c:pt idx="924">
                        <c:v>3.5899999999999998E-5</c:v>
                      </c:pt>
                      <c:pt idx="925">
                        <c:v>3.6000000000000001E-5</c:v>
                      </c:pt>
                      <c:pt idx="926">
                        <c:v>3.6100000000000003E-5</c:v>
                      </c:pt>
                      <c:pt idx="927">
                        <c:v>3.6199999999999999E-5</c:v>
                      </c:pt>
                      <c:pt idx="928">
                        <c:v>3.6300000000000001E-5</c:v>
                      </c:pt>
                      <c:pt idx="929">
                        <c:v>3.65E-5</c:v>
                      </c:pt>
                      <c:pt idx="930">
                        <c:v>3.6600000000000002E-5</c:v>
                      </c:pt>
                      <c:pt idx="931">
                        <c:v>3.6699999999999998E-5</c:v>
                      </c:pt>
                      <c:pt idx="932">
                        <c:v>3.68E-5</c:v>
                      </c:pt>
                      <c:pt idx="933">
                        <c:v>3.6900000000000002E-5</c:v>
                      </c:pt>
                      <c:pt idx="934">
                        <c:v>3.6999999999999998E-5</c:v>
                      </c:pt>
                      <c:pt idx="935">
                        <c:v>3.7200000000000003E-5</c:v>
                      </c:pt>
                      <c:pt idx="936">
                        <c:v>3.7299999999999999E-5</c:v>
                      </c:pt>
                      <c:pt idx="937">
                        <c:v>3.7400000000000001E-5</c:v>
                      </c:pt>
                      <c:pt idx="938">
                        <c:v>3.7499999999999997E-5</c:v>
                      </c:pt>
                      <c:pt idx="939">
                        <c:v>3.7599999999999999E-5</c:v>
                      </c:pt>
                      <c:pt idx="940">
                        <c:v>3.7700000000000002E-5</c:v>
                      </c:pt>
                      <c:pt idx="941">
                        <c:v>3.79E-5</c:v>
                      </c:pt>
                      <c:pt idx="942">
                        <c:v>3.8000000000000002E-5</c:v>
                      </c:pt>
                      <c:pt idx="943">
                        <c:v>3.8099999999999998E-5</c:v>
                      </c:pt>
                      <c:pt idx="944">
                        <c:v>3.2799999999999998E-5</c:v>
                      </c:pt>
                      <c:pt idx="945">
                        <c:v>3.29E-5</c:v>
                      </c:pt>
                      <c:pt idx="946">
                        <c:v>3.3000000000000003E-5</c:v>
                      </c:pt>
                      <c:pt idx="947">
                        <c:v>3.3099999999999998E-5</c:v>
                      </c:pt>
                      <c:pt idx="948">
                        <c:v>3.3200000000000001E-5</c:v>
                      </c:pt>
                      <c:pt idx="949">
                        <c:v>3.3300000000000003E-5</c:v>
                      </c:pt>
                      <c:pt idx="950">
                        <c:v>3.3399999999999999E-5</c:v>
                      </c:pt>
                      <c:pt idx="951">
                        <c:v>3.3599999999999997E-5</c:v>
                      </c:pt>
                      <c:pt idx="952">
                        <c:v>3.3699999999999999E-5</c:v>
                      </c:pt>
                      <c:pt idx="953">
                        <c:v>3.3800000000000002E-5</c:v>
                      </c:pt>
                      <c:pt idx="954">
                        <c:v>3.3899999999999997E-5</c:v>
                      </c:pt>
                      <c:pt idx="955">
                        <c:v>3.4E-5</c:v>
                      </c:pt>
                      <c:pt idx="956">
                        <c:v>3.4100000000000002E-5</c:v>
                      </c:pt>
                      <c:pt idx="957">
                        <c:v>3.4199999999999998E-5</c:v>
                      </c:pt>
                      <c:pt idx="958">
                        <c:v>3.43E-5</c:v>
                      </c:pt>
                      <c:pt idx="959">
                        <c:v>3.4400000000000003E-5</c:v>
                      </c:pt>
                      <c:pt idx="960">
                        <c:v>3.4499999999999998E-5</c:v>
                      </c:pt>
                      <c:pt idx="961">
                        <c:v>3.4600000000000001E-5</c:v>
                      </c:pt>
                      <c:pt idx="962">
                        <c:v>3.4700000000000003E-5</c:v>
                      </c:pt>
                      <c:pt idx="963">
                        <c:v>3.4799999999999999E-5</c:v>
                      </c:pt>
                      <c:pt idx="964">
                        <c:v>3.4999999999999997E-5</c:v>
                      </c:pt>
                      <c:pt idx="965">
                        <c:v>3.5099999999999999E-5</c:v>
                      </c:pt>
                      <c:pt idx="966">
                        <c:v>3.5200000000000002E-5</c:v>
                      </c:pt>
                      <c:pt idx="967">
                        <c:v>3.5299999999999997E-5</c:v>
                      </c:pt>
                      <c:pt idx="968">
                        <c:v>3.54E-5</c:v>
                      </c:pt>
                      <c:pt idx="969">
                        <c:v>3.5500000000000002E-5</c:v>
                      </c:pt>
                      <c:pt idx="970">
                        <c:v>3.5599999999999998E-5</c:v>
                      </c:pt>
                      <c:pt idx="971">
                        <c:v>3.57E-5</c:v>
                      </c:pt>
                      <c:pt idx="972">
                        <c:v>3.5800000000000003E-5</c:v>
                      </c:pt>
                      <c:pt idx="973">
                        <c:v>3.5899999999999998E-5</c:v>
                      </c:pt>
                      <c:pt idx="974">
                        <c:v>3.6000000000000001E-5</c:v>
                      </c:pt>
                      <c:pt idx="975">
                        <c:v>3.6100000000000003E-5</c:v>
                      </c:pt>
                      <c:pt idx="976">
                        <c:v>3.6199999999999999E-5</c:v>
                      </c:pt>
                      <c:pt idx="977">
                        <c:v>3.6300000000000001E-5</c:v>
                      </c:pt>
                      <c:pt idx="978">
                        <c:v>3.6399999999999997E-5</c:v>
                      </c:pt>
                      <c:pt idx="979">
                        <c:v>3.65E-5</c:v>
                      </c:pt>
                      <c:pt idx="980">
                        <c:v>3.6600000000000002E-5</c:v>
                      </c:pt>
                      <c:pt idx="981">
                        <c:v>3.6699999999999998E-5</c:v>
                      </c:pt>
                      <c:pt idx="982">
                        <c:v>3.68E-5</c:v>
                      </c:pt>
                      <c:pt idx="983">
                        <c:v>3.6999999999999998E-5</c:v>
                      </c:pt>
                      <c:pt idx="984">
                        <c:v>3.7100000000000001E-5</c:v>
                      </c:pt>
                      <c:pt idx="985">
                        <c:v>3.7200000000000003E-5</c:v>
                      </c:pt>
                      <c:pt idx="986">
                        <c:v>3.7299999999999999E-5</c:v>
                      </c:pt>
                      <c:pt idx="987">
                        <c:v>3.7400000000000001E-5</c:v>
                      </c:pt>
                      <c:pt idx="988">
                        <c:v>3.7499999999999997E-5</c:v>
                      </c:pt>
                      <c:pt idx="989">
                        <c:v>3.7599999999999999E-5</c:v>
                      </c:pt>
                      <c:pt idx="990">
                        <c:v>3.7700000000000002E-5</c:v>
                      </c:pt>
                      <c:pt idx="991">
                        <c:v>3.7799999999999997E-5</c:v>
                      </c:pt>
                      <c:pt idx="992">
                        <c:v>3.79E-5</c:v>
                      </c:pt>
                      <c:pt idx="993">
                        <c:v>3.8000000000000002E-5</c:v>
                      </c:pt>
                      <c:pt idx="994">
                        <c:v>3.4100000000000002E-5</c:v>
                      </c:pt>
                      <c:pt idx="995">
                        <c:v>3.4E-5</c:v>
                      </c:pt>
                      <c:pt idx="996">
                        <c:v>3.4100000000000002E-5</c:v>
                      </c:pt>
                      <c:pt idx="997">
                        <c:v>3.4199999999999998E-5</c:v>
                      </c:pt>
                      <c:pt idx="998">
                        <c:v>3.43E-5</c:v>
                      </c:pt>
                      <c:pt idx="999">
                        <c:v>3.4400000000000003E-5</c:v>
                      </c:pt>
                      <c:pt idx="1000">
                        <c:v>3.4499999999999998E-5</c:v>
                      </c:pt>
                      <c:pt idx="1001">
                        <c:v>3.4600000000000001E-5</c:v>
                      </c:pt>
                      <c:pt idx="1002">
                        <c:v>3.4700000000000003E-5</c:v>
                      </c:pt>
                      <c:pt idx="1003">
                        <c:v>3.4799999999999999E-5</c:v>
                      </c:pt>
                      <c:pt idx="1004">
                        <c:v>3.4900000000000001E-5</c:v>
                      </c:pt>
                      <c:pt idx="1005">
                        <c:v>3.4900000000000001E-5</c:v>
                      </c:pt>
                      <c:pt idx="1006">
                        <c:v>3.4999999999999997E-5</c:v>
                      </c:pt>
                      <c:pt idx="1007">
                        <c:v>3.5099999999999999E-5</c:v>
                      </c:pt>
                      <c:pt idx="1008">
                        <c:v>3.5200000000000002E-5</c:v>
                      </c:pt>
                      <c:pt idx="1009">
                        <c:v>3.5299999999999997E-5</c:v>
                      </c:pt>
                      <c:pt idx="1010">
                        <c:v>3.54E-5</c:v>
                      </c:pt>
                      <c:pt idx="1011">
                        <c:v>3.5500000000000002E-5</c:v>
                      </c:pt>
                      <c:pt idx="1012">
                        <c:v>3.5599999999999998E-5</c:v>
                      </c:pt>
                      <c:pt idx="1013">
                        <c:v>3.57E-5</c:v>
                      </c:pt>
                      <c:pt idx="1014">
                        <c:v>3.5800000000000003E-5</c:v>
                      </c:pt>
                      <c:pt idx="1015">
                        <c:v>3.5899999999999998E-5</c:v>
                      </c:pt>
                      <c:pt idx="1016">
                        <c:v>3.6000000000000001E-5</c:v>
                      </c:pt>
                      <c:pt idx="1017">
                        <c:v>3.6100000000000003E-5</c:v>
                      </c:pt>
                      <c:pt idx="1018">
                        <c:v>3.6199999999999999E-5</c:v>
                      </c:pt>
                      <c:pt idx="1019">
                        <c:v>3.6300000000000001E-5</c:v>
                      </c:pt>
                      <c:pt idx="1020">
                        <c:v>3.6399999999999997E-5</c:v>
                      </c:pt>
                      <c:pt idx="1021">
                        <c:v>3.65E-5</c:v>
                      </c:pt>
                      <c:pt idx="1022">
                        <c:v>3.6600000000000002E-5</c:v>
                      </c:pt>
                      <c:pt idx="1023">
                        <c:v>3.6699999999999998E-5</c:v>
                      </c:pt>
                      <c:pt idx="1024">
                        <c:v>3.6699999999999998E-5</c:v>
                      </c:pt>
                      <c:pt idx="1025">
                        <c:v>3.68E-5</c:v>
                      </c:pt>
                      <c:pt idx="1026">
                        <c:v>3.6900000000000002E-5</c:v>
                      </c:pt>
                      <c:pt idx="1027">
                        <c:v>3.6999999999999998E-5</c:v>
                      </c:pt>
                      <c:pt idx="1028">
                        <c:v>3.7100000000000001E-5</c:v>
                      </c:pt>
                      <c:pt idx="1029">
                        <c:v>3.7200000000000003E-5</c:v>
                      </c:pt>
                      <c:pt idx="1030">
                        <c:v>3.7299999999999999E-5</c:v>
                      </c:pt>
                      <c:pt idx="1031">
                        <c:v>3.7400000000000001E-5</c:v>
                      </c:pt>
                      <c:pt idx="1032">
                        <c:v>3.7499999999999997E-5</c:v>
                      </c:pt>
                      <c:pt idx="1033">
                        <c:v>3.7599999999999999E-5</c:v>
                      </c:pt>
                      <c:pt idx="1034">
                        <c:v>3.7700000000000002E-5</c:v>
                      </c:pt>
                      <c:pt idx="1035">
                        <c:v>3.7799999999999997E-5</c:v>
                      </c:pt>
                      <c:pt idx="1036">
                        <c:v>3.7799999999999997E-5</c:v>
                      </c:pt>
                      <c:pt idx="1037">
                        <c:v>3.3500000000000001E-5</c:v>
                      </c:pt>
                      <c:pt idx="1038">
                        <c:v>3.3599999999999997E-5</c:v>
                      </c:pt>
                      <c:pt idx="1039">
                        <c:v>3.3699999999999999E-5</c:v>
                      </c:pt>
                      <c:pt idx="1040">
                        <c:v>3.3800000000000002E-5</c:v>
                      </c:pt>
                      <c:pt idx="1041">
                        <c:v>3.3899999999999997E-5</c:v>
                      </c:pt>
                      <c:pt idx="1042">
                        <c:v>3.4E-5</c:v>
                      </c:pt>
                      <c:pt idx="1043">
                        <c:v>3.4100000000000002E-5</c:v>
                      </c:pt>
                      <c:pt idx="1044">
                        <c:v>3.4100000000000002E-5</c:v>
                      </c:pt>
                      <c:pt idx="1045">
                        <c:v>3.4199999999999998E-5</c:v>
                      </c:pt>
                      <c:pt idx="1046">
                        <c:v>3.43E-5</c:v>
                      </c:pt>
                      <c:pt idx="1047">
                        <c:v>3.4400000000000003E-5</c:v>
                      </c:pt>
                      <c:pt idx="1048">
                        <c:v>3.4499999999999998E-5</c:v>
                      </c:pt>
                      <c:pt idx="1049">
                        <c:v>3.4600000000000001E-5</c:v>
                      </c:pt>
                      <c:pt idx="1050">
                        <c:v>3.4700000000000003E-5</c:v>
                      </c:pt>
                      <c:pt idx="1051">
                        <c:v>3.4799999999999999E-5</c:v>
                      </c:pt>
                      <c:pt idx="1052">
                        <c:v>3.4799999999999999E-5</c:v>
                      </c:pt>
                      <c:pt idx="1053">
                        <c:v>3.4900000000000001E-5</c:v>
                      </c:pt>
                      <c:pt idx="1054">
                        <c:v>3.4999999999999997E-5</c:v>
                      </c:pt>
                      <c:pt idx="1055">
                        <c:v>3.5099999999999999E-5</c:v>
                      </c:pt>
                      <c:pt idx="1056">
                        <c:v>3.5200000000000002E-5</c:v>
                      </c:pt>
                      <c:pt idx="1057">
                        <c:v>3.5299999999999997E-5</c:v>
                      </c:pt>
                      <c:pt idx="1058">
                        <c:v>3.54E-5</c:v>
                      </c:pt>
                      <c:pt idx="1059">
                        <c:v>3.5500000000000002E-5</c:v>
                      </c:pt>
                      <c:pt idx="1060">
                        <c:v>3.5500000000000002E-5</c:v>
                      </c:pt>
                      <c:pt idx="1061">
                        <c:v>3.5599999999999998E-5</c:v>
                      </c:pt>
                      <c:pt idx="1062">
                        <c:v>3.57E-5</c:v>
                      </c:pt>
                      <c:pt idx="1063">
                        <c:v>3.5800000000000003E-5</c:v>
                      </c:pt>
                      <c:pt idx="1064">
                        <c:v>3.5899999999999998E-5</c:v>
                      </c:pt>
                      <c:pt idx="1065">
                        <c:v>3.6000000000000001E-5</c:v>
                      </c:pt>
                      <c:pt idx="1066">
                        <c:v>3.6100000000000003E-5</c:v>
                      </c:pt>
                      <c:pt idx="1067">
                        <c:v>3.6100000000000003E-5</c:v>
                      </c:pt>
                      <c:pt idx="1068">
                        <c:v>3.6199999999999999E-5</c:v>
                      </c:pt>
                      <c:pt idx="1069">
                        <c:v>3.6300000000000001E-5</c:v>
                      </c:pt>
                      <c:pt idx="1070">
                        <c:v>3.6399999999999997E-5</c:v>
                      </c:pt>
                      <c:pt idx="1071">
                        <c:v>3.65E-5</c:v>
                      </c:pt>
                      <c:pt idx="1072">
                        <c:v>3.6600000000000002E-5</c:v>
                      </c:pt>
                      <c:pt idx="1073">
                        <c:v>3.6600000000000002E-5</c:v>
                      </c:pt>
                      <c:pt idx="1074">
                        <c:v>3.6699999999999998E-5</c:v>
                      </c:pt>
                      <c:pt idx="1075">
                        <c:v>3.68E-5</c:v>
                      </c:pt>
                      <c:pt idx="1076">
                        <c:v>3.6900000000000002E-5</c:v>
                      </c:pt>
                      <c:pt idx="1077">
                        <c:v>3.6999999999999998E-5</c:v>
                      </c:pt>
                      <c:pt idx="1078">
                        <c:v>3.7100000000000001E-5</c:v>
                      </c:pt>
                      <c:pt idx="1079">
                        <c:v>3.7100000000000001E-5</c:v>
                      </c:pt>
                      <c:pt idx="1080">
                        <c:v>3.7200000000000003E-5</c:v>
                      </c:pt>
                      <c:pt idx="1081">
                        <c:v>3.7299999999999999E-5</c:v>
                      </c:pt>
                      <c:pt idx="1082">
                        <c:v>3.7400000000000001E-5</c:v>
                      </c:pt>
                      <c:pt idx="1083">
                        <c:v>3.7499999999999997E-5</c:v>
                      </c:pt>
                      <c:pt idx="1084">
                        <c:v>3.7499999999999997E-5</c:v>
                      </c:pt>
                      <c:pt idx="1085">
                        <c:v>3.7599999999999999E-5</c:v>
                      </c:pt>
                      <c:pt idx="1086">
                        <c:v>3.7700000000000002E-5</c:v>
                      </c:pt>
                      <c:pt idx="1087">
                        <c:v>3.7799999999999997E-5</c:v>
                      </c:pt>
                      <c:pt idx="1088">
                        <c:v>3.79E-5</c:v>
                      </c:pt>
                      <c:pt idx="1089">
                        <c:v>3.79E-5</c:v>
                      </c:pt>
                      <c:pt idx="1090">
                        <c:v>3.8000000000000002E-5</c:v>
                      </c:pt>
                      <c:pt idx="1091">
                        <c:v>3.8099999999999998E-5</c:v>
                      </c:pt>
                      <c:pt idx="1092">
                        <c:v>3.3000000000000003E-5</c:v>
                      </c:pt>
                      <c:pt idx="1093">
                        <c:v>3.3000000000000003E-5</c:v>
                      </c:pt>
                      <c:pt idx="1094">
                        <c:v>3.3099999999999998E-5</c:v>
                      </c:pt>
                      <c:pt idx="1095">
                        <c:v>3.3200000000000001E-5</c:v>
                      </c:pt>
                      <c:pt idx="1096">
                        <c:v>3.3300000000000003E-5</c:v>
                      </c:pt>
                      <c:pt idx="1097">
                        <c:v>3.3399999999999999E-5</c:v>
                      </c:pt>
                      <c:pt idx="1098">
                        <c:v>3.3500000000000001E-5</c:v>
                      </c:pt>
                      <c:pt idx="1099">
                        <c:v>3.3599999999999997E-5</c:v>
                      </c:pt>
                      <c:pt idx="1100">
                        <c:v>3.3599999999999997E-5</c:v>
                      </c:pt>
                      <c:pt idx="1101">
                        <c:v>3.3699999999999999E-5</c:v>
                      </c:pt>
                      <c:pt idx="1102">
                        <c:v>3.3800000000000002E-5</c:v>
                      </c:pt>
                      <c:pt idx="1103">
                        <c:v>3.3899999999999997E-5</c:v>
                      </c:pt>
                      <c:pt idx="1104">
                        <c:v>3.4E-5</c:v>
                      </c:pt>
                      <c:pt idx="1105">
                        <c:v>3.4100000000000002E-5</c:v>
                      </c:pt>
                      <c:pt idx="1106">
                        <c:v>3.4100000000000002E-5</c:v>
                      </c:pt>
                      <c:pt idx="1107">
                        <c:v>3.4199999999999998E-5</c:v>
                      </c:pt>
                      <c:pt idx="1108">
                        <c:v>3.43E-5</c:v>
                      </c:pt>
                      <c:pt idx="1109">
                        <c:v>3.4400000000000003E-5</c:v>
                      </c:pt>
                      <c:pt idx="1110">
                        <c:v>3.4499999999999998E-5</c:v>
                      </c:pt>
                      <c:pt idx="1111">
                        <c:v>3.4600000000000001E-5</c:v>
                      </c:pt>
                      <c:pt idx="1112">
                        <c:v>3.4700000000000003E-5</c:v>
                      </c:pt>
                      <c:pt idx="1113">
                        <c:v>3.4700000000000003E-5</c:v>
                      </c:pt>
                      <c:pt idx="1114">
                        <c:v>3.4799999999999999E-5</c:v>
                      </c:pt>
                      <c:pt idx="1115">
                        <c:v>3.4900000000000001E-5</c:v>
                      </c:pt>
                      <c:pt idx="1116">
                        <c:v>3.4999999999999997E-5</c:v>
                      </c:pt>
                      <c:pt idx="1117">
                        <c:v>3.5099999999999999E-5</c:v>
                      </c:pt>
                      <c:pt idx="1118">
                        <c:v>3.5200000000000002E-5</c:v>
                      </c:pt>
                      <c:pt idx="1119">
                        <c:v>3.5200000000000002E-5</c:v>
                      </c:pt>
                      <c:pt idx="1120">
                        <c:v>3.5299999999999997E-5</c:v>
                      </c:pt>
                      <c:pt idx="1121">
                        <c:v>3.54E-5</c:v>
                      </c:pt>
                      <c:pt idx="1122">
                        <c:v>3.5500000000000002E-5</c:v>
                      </c:pt>
                      <c:pt idx="1123">
                        <c:v>3.5599999999999998E-5</c:v>
                      </c:pt>
                      <c:pt idx="1124">
                        <c:v>3.57E-5</c:v>
                      </c:pt>
                      <c:pt idx="1125">
                        <c:v>3.5800000000000003E-5</c:v>
                      </c:pt>
                      <c:pt idx="1126">
                        <c:v>3.5800000000000003E-5</c:v>
                      </c:pt>
                      <c:pt idx="1127">
                        <c:v>3.5899999999999998E-5</c:v>
                      </c:pt>
                      <c:pt idx="1128">
                        <c:v>3.6000000000000001E-5</c:v>
                      </c:pt>
                      <c:pt idx="1129">
                        <c:v>3.6100000000000003E-5</c:v>
                      </c:pt>
                      <c:pt idx="1130">
                        <c:v>3.6199999999999999E-5</c:v>
                      </c:pt>
                      <c:pt idx="1131">
                        <c:v>3.6300000000000001E-5</c:v>
                      </c:pt>
                      <c:pt idx="1132">
                        <c:v>3.6300000000000001E-5</c:v>
                      </c:pt>
                      <c:pt idx="1133">
                        <c:v>3.6399999999999997E-5</c:v>
                      </c:pt>
                      <c:pt idx="1134">
                        <c:v>3.65E-5</c:v>
                      </c:pt>
                      <c:pt idx="1135">
                        <c:v>3.6600000000000002E-5</c:v>
                      </c:pt>
                      <c:pt idx="1136">
                        <c:v>3.6699999999999998E-5</c:v>
                      </c:pt>
                      <c:pt idx="1137">
                        <c:v>3.68E-5</c:v>
                      </c:pt>
                      <c:pt idx="1138">
                        <c:v>3.68E-5</c:v>
                      </c:pt>
                      <c:pt idx="1139">
                        <c:v>3.6900000000000002E-5</c:v>
                      </c:pt>
                      <c:pt idx="1140">
                        <c:v>3.6999999999999998E-5</c:v>
                      </c:pt>
                      <c:pt idx="1141">
                        <c:v>3.7100000000000001E-5</c:v>
                      </c:pt>
                      <c:pt idx="1142">
                        <c:v>3.7200000000000003E-5</c:v>
                      </c:pt>
                      <c:pt idx="1143">
                        <c:v>3.7299999999999999E-5</c:v>
                      </c:pt>
                      <c:pt idx="1144">
                        <c:v>3.7299999999999999E-5</c:v>
                      </c:pt>
                      <c:pt idx="1145">
                        <c:v>3.7400000000000001E-5</c:v>
                      </c:pt>
                      <c:pt idx="1146">
                        <c:v>3.7499999999999997E-5</c:v>
                      </c:pt>
                      <c:pt idx="1147">
                        <c:v>3.7599999999999999E-5</c:v>
                      </c:pt>
                      <c:pt idx="1148">
                        <c:v>3.7700000000000002E-5</c:v>
                      </c:pt>
                      <c:pt idx="1149">
                        <c:v>3.7700000000000002E-5</c:v>
                      </c:pt>
                      <c:pt idx="1150">
                        <c:v>3.7799999999999997E-5</c:v>
                      </c:pt>
                      <c:pt idx="1151">
                        <c:v>3.79E-5</c:v>
                      </c:pt>
                      <c:pt idx="1152">
                        <c:v>3.3000000000000003E-5</c:v>
                      </c:pt>
                      <c:pt idx="1153">
                        <c:v>3.3099999999999998E-5</c:v>
                      </c:pt>
                      <c:pt idx="1154">
                        <c:v>3.3200000000000001E-5</c:v>
                      </c:pt>
                      <c:pt idx="1155">
                        <c:v>3.3300000000000003E-5</c:v>
                      </c:pt>
                      <c:pt idx="1156">
                        <c:v>3.3399999999999999E-5</c:v>
                      </c:pt>
                      <c:pt idx="1157">
                        <c:v>3.3399999999999999E-5</c:v>
                      </c:pt>
                      <c:pt idx="1158">
                        <c:v>3.3500000000000001E-5</c:v>
                      </c:pt>
                      <c:pt idx="1159">
                        <c:v>3.3599999999999997E-5</c:v>
                      </c:pt>
                      <c:pt idx="1160">
                        <c:v>3.3699999999999999E-5</c:v>
                      </c:pt>
                      <c:pt idx="1161">
                        <c:v>3.3800000000000002E-5</c:v>
                      </c:pt>
                      <c:pt idx="1162">
                        <c:v>3.3800000000000002E-5</c:v>
                      </c:pt>
                      <c:pt idx="1163">
                        <c:v>3.3899999999999997E-5</c:v>
                      </c:pt>
                      <c:pt idx="1164">
                        <c:v>3.4E-5</c:v>
                      </c:pt>
                      <c:pt idx="1165">
                        <c:v>3.4100000000000002E-5</c:v>
                      </c:pt>
                      <c:pt idx="1166">
                        <c:v>3.4100000000000002E-5</c:v>
                      </c:pt>
                      <c:pt idx="1167">
                        <c:v>3.4199999999999998E-5</c:v>
                      </c:pt>
                      <c:pt idx="1168">
                        <c:v>3.43E-5</c:v>
                      </c:pt>
                      <c:pt idx="1169">
                        <c:v>3.4400000000000003E-5</c:v>
                      </c:pt>
                      <c:pt idx="1170">
                        <c:v>3.4499999999999998E-5</c:v>
                      </c:pt>
                      <c:pt idx="1171">
                        <c:v>3.4499999999999998E-5</c:v>
                      </c:pt>
                      <c:pt idx="1172">
                        <c:v>3.4600000000000001E-5</c:v>
                      </c:pt>
                      <c:pt idx="1173">
                        <c:v>3.4700000000000003E-5</c:v>
                      </c:pt>
                      <c:pt idx="1174">
                        <c:v>3.4799999999999999E-5</c:v>
                      </c:pt>
                      <c:pt idx="1175">
                        <c:v>3.4799999999999999E-5</c:v>
                      </c:pt>
                      <c:pt idx="1176">
                        <c:v>3.4900000000000001E-5</c:v>
                      </c:pt>
                      <c:pt idx="1177">
                        <c:v>3.4999999999999997E-5</c:v>
                      </c:pt>
                      <c:pt idx="1178">
                        <c:v>3.5099999999999999E-5</c:v>
                      </c:pt>
                      <c:pt idx="1179">
                        <c:v>3.5200000000000002E-5</c:v>
                      </c:pt>
                      <c:pt idx="1180">
                        <c:v>3.5200000000000002E-5</c:v>
                      </c:pt>
                      <c:pt idx="1181">
                        <c:v>3.5299999999999997E-5</c:v>
                      </c:pt>
                      <c:pt idx="1182">
                        <c:v>3.54E-5</c:v>
                      </c:pt>
                      <c:pt idx="1183">
                        <c:v>3.5500000000000002E-5</c:v>
                      </c:pt>
                      <c:pt idx="1184">
                        <c:v>3.5500000000000002E-5</c:v>
                      </c:pt>
                      <c:pt idx="1185">
                        <c:v>3.5599999999999998E-5</c:v>
                      </c:pt>
                      <c:pt idx="1186">
                        <c:v>3.57E-5</c:v>
                      </c:pt>
                      <c:pt idx="1187">
                        <c:v>3.5800000000000003E-5</c:v>
                      </c:pt>
                      <c:pt idx="1188">
                        <c:v>3.5899999999999998E-5</c:v>
                      </c:pt>
                      <c:pt idx="1189">
                        <c:v>3.5899999999999998E-5</c:v>
                      </c:pt>
                      <c:pt idx="1190">
                        <c:v>3.6000000000000001E-5</c:v>
                      </c:pt>
                      <c:pt idx="1191">
                        <c:v>3.6100000000000003E-5</c:v>
                      </c:pt>
                      <c:pt idx="1192">
                        <c:v>3.6199999999999999E-5</c:v>
                      </c:pt>
                      <c:pt idx="1193">
                        <c:v>3.6199999999999999E-5</c:v>
                      </c:pt>
                      <c:pt idx="1194">
                        <c:v>3.6300000000000001E-5</c:v>
                      </c:pt>
                      <c:pt idx="1195">
                        <c:v>3.6399999999999997E-5</c:v>
                      </c:pt>
                      <c:pt idx="1196">
                        <c:v>3.65E-5</c:v>
                      </c:pt>
                      <c:pt idx="1197">
                        <c:v>3.65E-5</c:v>
                      </c:pt>
                      <c:pt idx="1198">
                        <c:v>3.6600000000000002E-5</c:v>
                      </c:pt>
                      <c:pt idx="1199">
                        <c:v>3.6699999999999998E-5</c:v>
                      </c:pt>
                      <c:pt idx="1200">
                        <c:v>3.68E-5</c:v>
                      </c:pt>
                      <c:pt idx="1201">
                        <c:v>3.6900000000000002E-5</c:v>
                      </c:pt>
                      <c:pt idx="1202">
                        <c:v>3.6900000000000002E-5</c:v>
                      </c:pt>
                      <c:pt idx="1203">
                        <c:v>3.6999999999999998E-5</c:v>
                      </c:pt>
                      <c:pt idx="1204">
                        <c:v>3.7100000000000001E-5</c:v>
                      </c:pt>
                      <c:pt idx="1205">
                        <c:v>3.7200000000000003E-5</c:v>
                      </c:pt>
                      <c:pt idx="1206">
                        <c:v>3.7200000000000003E-5</c:v>
                      </c:pt>
                      <c:pt idx="1207">
                        <c:v>3.7299999999999999E-5</c:v>
                      </c:pt>
                      <c:pt idx="1208">
                        <c:v>3.7400000000000001E-5</c:v>
                      </c:pt>
                      <c:pt idx="1209">
                        <c:v>3.7400000000000001E-5</c:v>
                      </c:pt>
                      <c:pt idx="1210">
                        <c:v>3.7499999999999997E-5</c:v>
                      </c:pt>
                      <c:pt idx="1211">
                        <c:v>3.7599999999999999E-5</c:v>
                      </c:pt>
                      <c:pt idx="1212">
                        <c:v>3.7700000000000002E-5</c:v>
                      </c:pt>
                      <c:pt idx="1213">
                        <c:v>3.7700000000000002E-5</c:v>
                      </c:pt>
                      <c:pt idx="1214">
                        <c:v>3.7799999999999997E-5</c:v>
                      </c:pt>
                      <c:pt idx="1215">
                        <c:v>3.79E-5</c:v>
                      </c:pt>
                      <c:pt idx="1216">
                        <c:v>3.8000000000000002E-5</c:v>
                      </c:pt>
                      <c:pt idx="1217">
                        <c:v>3.8000000000000002E-5</c:v>
                      </c:pt>
                      <c:pt idx="1218">
                        <c:v>3.8099999999999998E-5</c:v>
                      </c:pt>
                      <c:pt idx="1219">
                        <c:v>3.82E-5</c:v>
                      </c:pt>
                      <c:pt idx="1220">
                        <c:v>3.8300000000000003E-5</c:v>
                      </c:pt>
                      <c:pt idx="1221">
                        <c:v>3.8300000000000003E-5</c:v>
                      </c:pt>
                      <c:pt idx="1222">
                        <c:v>3.8399999999999998E-5</c:v>
                      </c:pt>
                      <c:pt idx="1223">
                        <c:v>3.8500000000000001E-5</c:v>
                      </c:pt>
                      <c:pt idx="1224">
                        <c:v>3.8500000000000001E-5</c:v>
                      </c:pt>
                      <c:pt idx="1225">
                        <c:v>3.8600000000000003E-5</c:v>
                      </c:pt>
                      <c:pt idx="1226">
                        <c:v>3.8699999999999999E-5</c:v>
                      </c:pt>
                      <c:pt idx="1227">
                        <c:v>3.3599999999999997E-5</c:v>
                      </c:pt>
                      <c:pt idx="1228">
                        <c:v>3.3699999999999999E-5</c:v>
                      </c:pt>
                      <c:pt idx="1229">
                        <c:v>3.3699999999999999E-5</c:v>
                      </c:pt>
                      <c:pt idx="1230">
                        <c:v>3.3800000000000002E-5</c:v>
                      </c:pt>
                      <c:pt idx="1231">
                        <c:v>3.3899999999999997E-5</c:v>
                      </c:pt>
                      <c:pt idx="1232">
                        <c:v>3.4E-5</c:v>
                      </c:pt>
                      <c:pt idx="1233">
                        <c:v>3.4E-5</c:v>
                      </c:pt>
                      <c:pt idx="1234">
                        <c:v>3.4100000000000002E-5</c:v>
                      </c:pt>
                      <c:pt idx="1235">
                        <c:v>3.4199999999999998E-5</c:v>
                      </c:pt>
                      <c:pt idx="1236">
                        <c:v>3.43E-5</c:v>
                      </c:pt>
                      <c:pt idx="1237">
                        <c:v>3.43E-5</c:v>
                      </c:pt>
                      <c:pt idx="1238">
                        <c:v>3.4400000000000003E-5</c:v>
                      </c:pt>
                      <c:pt idx="1239">
                        <c:v>3.4499999999999998E-5</c:v>
                      </c:pt>
                      <c:pt idx="1240">
                        <c:v>3.4600000000000001E-5</c:v>
                      </c:pt>
                      <c:pt idx="1241">
                        <c:v>3.4600000000000001E-5</c:v>
                      </c:pt>
                      <c:pt idx="1242">
                        <c:v>3.4700000000000003E-5</c:v>
                      </c:pt>
                      <c:pt idx="1243">
                        <c:v>3.4799999999999999E-5</c:v>
                      </c:pt>
                      <c:pt idx="1244">
                        <c:v>3.4900000000000001E-5</c:v>
                      </c:pt>
                      <c:pt idx="1245">
                        <c:v>3.4900000000000001E-5</c:v>
                      </c:pt>
                      <c:pt idx="1246">
                        <c:v>3.4999999999999997E-5</c:v>
                      </c:pt>
                      <c:pt idx="1247">
                        <c:v>3.5099999999999999E-5</c:v>
                      </c:pt>
                      <c:pt idx="1248">
                        <c:v>3.5099999999999999E-5</c:v>
                      </c:pt>
                      <c:pt idx="1249">
                        <c:v>3.5200000000000002E-5</c:v>
                      </c:pt>
                      <c:pt idx="1250">
                        <c:v>3.5299999999999997E-5</c:v>
                      </c:pt>
                      <c:pt idx="1251">
                        <c:v>3.54E-5</c:v>
                      </c:pt>
                      <c:pt idx="1252">
                        <c:v>3.54E-5</c:v>
                      </c:pt>
                      <c:pt idx="1253">
                        <c:v>3.5500000000000002E-5</c:v>
                      </c:pt>
                      <c:pt idx="1254">
                        <c:v>3.5599999999999998E-5</c:v>
                      </c:pt>
                      <c:pt idx="1255">
                        <c:v>3.57E-5</c:v>
                      </c:pt>
                      <c:pt idx="1256">
                        <c:v>3.57E-5</c:v>
                      </c:pt>
                      <c:pt idx="1257">
                        <c:v>3.5800000000000003E-5</c:v>
                      </c:pt>
                      <c:pt idx="1258">
                        <c:v>3.5899999999999998E-5</c:v>
                      </c:pt>
                      <c:pt idx="1259">
                        <c:v>3.6000000000000001E-5</c:v>
                      </c:pt>
                      <c:pt idx="1260">
                        <c:v>3.6000000000000001E-5</c:v>
                      </c:pt>
                      <c:pt idx="1261">
                        <c:v>3.6100000000000003E-5</c:v>
                      </c:pt>
                      <c:pt idx="1262">
                        <c:v>3.6199999999999999E-5</c:v>
                      </c:pt>
                      <c:pt idx="1263">
                        <c:v>3.6199999999999999E-5</c:v>
                      </c:pt>
                      <c:pt idx="1264">
                        <c:v>3.6300000000000001E-5</c:v>
                      </c:pt>
                      <c:pt idx="1265">
                        <c:v>3.6399999999999997E-5</c:v>
                      </c:pt>
                      <c:pt idx="1266">
                        <c:v>3.65E-5</c:v>
                      </c:pt>
                      <c:pt idx="1267">
                        <c:v>3.65E-5</c:v>
                      </c:pt>
                      <c:pt idx="1268">
                        <c:v>3.6600000000000002E-5</c:v>
                      </c:pt>
                      <c:pt idx="1269">
                        <c:v>3.6699999999999998E-5</c:v>
                      </c:pt>
                      <c:pt idx="1270">
                        <c:v>3.68E-5</c:v>
                      </c:pt>
                      <c:pt idx="1271">
                        <c:v>3.68E-5</c:v>
                      </c:pt>
                      <c:pt idx="1272">
                        <c:v>3.6900000000000002E-5</c:v>
                      </c:pt>
                      <c:pt idx="1273">
                        <c:v>3.6999999999999998E-5</c:v>
                      </c:pt>
                      <c:pt idx="1274">
                        <c:v>3.7100000000000001E-5</c:v>
                      </c:pt>
                      <c:pt idx="1275">
                        <c:v>3.7100000000000001E-5</c:v>
                      </c:pt>
                      <c:pt idx="1276">
                        <c:v>3.7200000000000003E-5</c:v>
                      </c:pt>
                      <c:pt idx="1277">
                        <c:v>3.7299999999999999E-5</c:v>
                      </c:pt>
                      <c:pt idx="1278">
                        <c:v>3.7299999999999999E-5</c:v>
                      </c:pt>
                      <c:pt idx="1279">
                        <c:v>3.7400000000000001E-5</c:v>
                      </c:pt>
                      <c:pt idx="1280">
                        <c:v>3.7499999999999997E-5</c:v>
                      </c:pt>
                      <c:pt idx="1281">
                        <c:v>3.7599999999999999E-5</c:v>
                      </c:pt>
                      <c:pt idx="1282">
                        <c:v>3.7599999999999999E-5</c:v>
                      </c:pt>
                      <c:pt idx="1283">
                        <c:v>3.7700000000000002E-5</c:v>
                      </c:pt>
                      <c:pt idx="1284">
                        <c:v>3.7799999999999997E-5</c:v>
                      </c:pt>
                      <c:pt idx="1285">
                        <c:v>3.7799999999999997E-5</c:v>
                      </c:pt>
                      <c:pt idx="1286">
                        <c:v>3.79E-5</c:v>
                      </c:pt>
                      <c:pt idx="1287">
                        <c:v>3.8000000000000002E-5</c:v>
                      </c:pt>
                      <c:pt idx="1288">
                        <c:v>3.8000000000000002E-5</c:v>
                      </c:pt>
                      <c:pt idx="1289">
                        <c:v>3.8099999999999998E-5</c:v>
                      </c:pt>
                      <c:pt idx="1290">
                        <c:v>3.82E-5</c:v>
                      </c:pt>
                      <c:pt idx="1291">
                        <c:v>3.8300000000000003E-5</c:v>
                      </c:pt>
                      <c:pt idx="1292">
                        <c:v>3.8300000000000003E-5</c:v>
                      </c:pt>
                      <c:pt idx="1293">
                        <c:v>3.8399999999999998E-5</c:v>
                      </c:pt>
                      <c:pt idx="1294">
                        <c:v>3.8500000000000001E-5</c:v>
                      </c:pt>
                      <c:pt idx="1295">
                        <c:v>3.8500000000000001E-5</c:v>
                      </c:pt>
                      <c:pt idx="1296">
                        <c:v>3.8600000000000003E-5</c:v>
                      </c:pt>
                      <c:pt idx="1297">
                        <c:v>3.8699999999999999E-5</c:v>
                      </c:pt>
                      <c:pt idx="1298">
                        <c:v>3.8699999999999999E-5</c:v>
                      </c:pt>
                      <c:pt idx="1299">
                        <c:v>3.8800000000000001E-5</c:v>
                      </c:pt>
                      <c:pt idx="1300">
                        <c:v>3.8899999999999997E-5</c:v>
                      </c:pt>
                      <c:pt idx="1301">
                        <c:v>3.8899999999999997E-5</c:v>
                      </c:pt>
                      <c:pt idx="1302">
                        <c:v>3.8999999999999999E-5</c:v>
                      </c:pt>
                      <c:pt idx="1303">
                        <c:v>3.9100000000000002E-5</c:v>
                      </c:pt>
                      <c:pt idx="1304">
                        <c:v>3.9100000000000002E-5</c:v>
                      </c:pt>
                      <c:pt idx="1305">
                        <c:v>3.9199999999999997E-5</c:v>
                      </c:pt>
                      <c:pt idx="1306">
                        <c:v>3.93E-5</c:v>
                      </c:pt>
                      <c:pt idx="1307">
                        <c:v>3.93E-5</c:v>
                      </c:pt>
                      <c:pt idx="1308">
                        <c:v>3.9400000000000002E-5</c:v>
                      </c:pt>
                      <c:pt idx="1309">
                        <c:v>3.9499999999999998E-5</c:v>
                      </c:pt>
                      <c:pt idx="1310">
                        <c:v>3.6900000000000002E-5</c:v>
                      </c:pt>
                      <c:pt idx="1311">
                        <c:v>3.6999999999999998E-5</c:v>
                      </c:pt>
                      <c:pt idx="1312">
                        <c:v>3.6999999999999998E-5</c:v>
                      </c:pt>
                      <c:pt idx="1313">
                        <c:v>3.7100000000000001E-5</c:v>
                      </c:pt>
                      <c:pt idx="1314">
                        <c:v>3.7200000000000003E-5</c:v>
                      </c:pt>
                      <c:pt idx="1315">
                        <c:v>3.7200000000000003E-5</c:v>
                      </c:pt>
                      <c:pt idx="1316">
                        <c:v>3.7299999999999999E-5</c:v>
                      </c:pt>
                      <c:pt idx="1317">
                        <c:v>3.7299999999999999E-5</c:v>
                      </c:pt>
                      <c:pt idx="1318">
                        <c:v>3.7400000000000001E-5</c:v>
                      </c:pt>
                      <c:pt idx="1319">
                        <c:v>3.7400000000000001E-5</c:v>
                      </c:pt>
                      <c:pt idx="1320">
                        <c:v>3.7499999999999997E-5</c:v>
                      </c:pt>
                      <c:pt idx="1321">
                        <c:v>3.7599999999999999E-5</c:v>
                      </c:pt>
                      <c:pt idx="1322">
                        <c:v>3.7599999999999999E-5</c:v>
                      </c:pt>
                      <c:pt idx="1323">
                        <c:v>3.7700000000000002E-5</c:v>
                      </c:pt>
                      <c:pt idx="1324">
                        <c:v>3.7700000000000002E-5</c:v>
                      </c:pt>
                      <c:pt idx="1325">
                        <c:v>3.7799999999999997E-5</c:v>
                      </c:pt>
                      <c:pt idx="1326">
                        <c:v>3.7799999999999997E-5</c:v>
                      </c:pt>
                      <c:pt idx="1327">
                        <c:v>3.79E-5</c:v>
                      </c:pt>
                      <c:pt idx="1328">
                        <c:v>3.79E-5</c:v>
                      </c:pt>
                      <c:pt idx="1329">
                        <c:v>3.8000000000000002E-5</c:v>
                      </c:pt>
                      <c:pt idx="1330">
                        <c:v>3.8000000000000002E-5</c:v>
                      </c:pt>
                      <c:pt idx="1331">
                        <c:v>3.8099999999999998E-5</c:v>
                      </c:pt>
                      <c:pt idx="1332">
                        <c:v>3.8099999999999998E-5</c:v>
                      </c:pt>
                      <c:pt idx="1333">
                        <c:v>3.82E-5</c:v>
                      </c:pt>
                      <c:pt idx="1334">
                        <c:v>3.82E-5</c:v>
                      </c:pt>
                      <c:pt idx="1335">
                        <c:v>3.8300000000000003E-5</c:v>
                      </c:pt>
                      <c:pt idx="1336">
                        <c:v>3.8300000000000003E-5</c:v>
                      </c:pt>
                      <c:pt idx="1337">
                        <c:v>3.8399999999999998E-5</c:v>
                      </c:pt>
                      <c:pt idx="1338">
                        <c:v>3.8399999999999998E-5</c:v>
                      </c:pt>
                      <c:pt idx="1339">
                        <c:v>3.8399999999999998E-5</c:v>
                      </c:pt>
                      <c:pt idx="1340">
                        <c:v>3.8500000000000001E-5</c:v>
                      </c:pt>
                      <c:pt idx="1341">
                        <c:v>3.8500000000000001E-5</c:v>
                      </c:pt>
                      <c:pt idx="1342">
                        <c:v>3.8600000000000003E-5</c:v>
                      </c:pt>
                      <c:pt idx="1343">
                        <c:v>3.8600000000000003E-5</c:v>
                      </c:pt>
                      <c:pt idx="1344">
                        <c:v>3.8699999999999999E-5</c:v>
                      </c:pt>
                      <c:pt idx="1345">
                        <c:v>3.8699999999999999E-5</c:v>
                      </c:pt>
                      <c:pt idx="1346">
                        <c:v>3.8800000000000001E-5</c:v>
                      </c:pt>
                      <c:pt idx="1347">
                        <c:v>3.8800000000000001E-5</c:v>
                      </c:pt>
                      <c:pt idx="1348">
                        <c:v>3.8800000000000001E-5</c:v>
                      </c:pt>
                      <c:pt idx="1349">
                        <c:v>3.8899999999999997E-5</c:v>
                      </c:pt>
                      <c:pt idx="1350">
                        <c:v>3.8899999999999997E-5</c:v>
                      </c:pt>
                      <c:pt idx="1351">
                        <c:v>3.8999999999999999E-5</c:v>
                      </c:pt>
                      <c:pt idx="1352">
                        <c:v>3.8999999999999999E-5</c:v>
                      </c:pt>
                      <c:pt idx="1353">
                        <c:v>3.9100000000000002E-5</c:v>
                      </c:pt>
                      <c:pt idx="1354">
                        <c:v>3.9100000000000002E-5</c:v>
                      </c:pt>
                      <c:pt idx="1355">
                        <c:v>3.9100000000000002E-5</c:v>
                      </c:pt>
                      <c:pt idx="1356">
                        <c:v>3.9199999999999997E-5</c:v>
                      </c:pt>
                      <c:pt idx="1357">
                        <c:v>3.9199999999999997E-5</c:v>
                      </c:pt>
                      <c:pt idx="1358">
                        <c:v>3.93E-5</c:v>
                      </c:pt>
                      <c:pt idx="1359">
                        <c:v>3.93E-5</c:v>
                      </c:pt>
                      <c:pt idx="1360">
                        <c:v>3.93E-5</c:v>
                      </c:pt>
                      <c:pt idx="1361">
                        <c:v>3.9400000000000002E-5</c:v>
                      </c:pt>
                      <c:pt idx="1362">
                        <c:v>3.9400000000000002E-5</c:v>
                      </c:pt>
                      <c:pt idx="1363">
                        <c:v>3.9400000000000002E-5</c:v>
                      </c:pt>
                      <c:pt idx="1364">
                        <c:v>3.9499999999999998E-5</c:v>
                      </c:pt>
                      <c:pt idx="1365">
                        <c:v>3.9499999999999998E-5</c:v>
                      </c:pt>
                      <c:pt idx="1366">
                        <c:v>3.9499999999999998E-5</c:v>
                      </c:pt>
                      <c:pt idx="1367">
                        <c:v>3.96E-5</c:v>
                      </c:pt>
                      <c:pt idx="1368">
                        <c:v>3.96E-5</c:v>
                      </c:pt>
                      <c:pt idx="1369">
                        <c:v>3.96E-5</c:v>
                      </c:pt>
                      <c:pt idx="1370">
                        <c:v>3.9700000000000003E-5</c:v>
                      </c:pt>
                      <c:pt idx="1371">
                        <c:v>3.9700000000000003E-5</c:v>
                      </c:pt>
                      <c:pt idx="1372">
                        <c:v>3.9700000000000003E-5</c:v>
                      </c:pt>
                      <c:pt idx="1373">
                        <c:v>3.9700000000000003E-5</c:v>
                      </c:pt>
                      <c:pt idx="1374">
                        <c:v>3.9799999999999998E-5</c:v>
                      </c:pt>
                      <c:pt idx="1375">
                        <c:v>3.9799999999999998E-5</c:v>
                      </c:pt>
                      <c:pt idx="1376">
                        <c:v>3.9799999999999998E-5</c:v>
                      </c:pt>
                      <c:pt idx="1377">
                        <c:v>3.9799999999999998E-5</c:v>
                      </c:pt>
                      <c:pt idx="1378">
                        <c:v>3.9900000000000001E-5</c:v>
                      </c:pt>
                      <c:pt idx="1379">
                        <c:v>3.9900000000000001E-5</c:v>
                      </c:pt>
                      <c:pt idx="1380">
                        <c:v>3.9900000000000001E-5</c:v>
                      </c:pt>
                      <c:pt idx="1381">
                        <c:v>3.9900000000000001E-5</c:v>
                      </c:pt>
                      <c:pt idx="1382">
                        <c:v>4.0000000000000003E-5</c:v>
                      </c:pt>
                      <c:pt idx="1383">
                        <c:v>4.0000000000000003E-5</c:v>
                      </c:pt>
                      <c:pt idx="1384">
                        <c:v>4.0000000000000003E-5</c:v>
                      </c:pt>
                      <c:pt idx="1385">
                        <c:v>4.0000000000000003E-5</c:v>
                      </c:pt>
                      <c:pt idx="1386">
                        <c:v>4.0000000000000003E-5</c:v>
                      </c:pt>
                      <c:pt idx="1387">
                        <c:v>4.0000000000000003E-5</c:v>
                      </c:pt>
                      <c:pt idx="1388">
                        <c:v>4.0099999999999999E-5</c:v>
                      </c:pt>
                      <c:pt idx="1389">
                        <c:v>4.0099999999999999E-5</c:v>
                      </c:pt>
                      <c:pt idx="1390">
                        <c:v>4.0099999999999999E-5</c:v>
                      </c:pt>
                      <c:pt idx="1391">
                        <c:v>4.0099999999999999E-5</c:v>
                      </c:pt>
                      <c:pt idx="1392">
                        <c:v>4.0099999999999999E-5</c:v>
                      </c:pt>
                      <c:pt idx="1393">
                        <c:v>4.0099999999999999E-5</c:v>
                      </c:pt>
                      <c:pt idx="1394">
                        <c:v>4.0200000000000001E-5</c:v>
                      </c:pt>
                      <c:pt idx="1395">
                        <c:v>4.0200000000000001E-5</c:v>
                      </c:pt>
                      <c:pt idx="1396">
                        <c:v>4.0200000000000001E-5</c:v>
                      </c:pt>
                      <c:pt idx="1397">
                        <c:v>4.0200000000000001E-5</c:v>
                      </c:pt>
                      <c:pt idx="1398">
                        <c:v>4.0200000000000001E-5</c:v>
                      </c:pt>
                      <c:pt idx="1399">
                        <c:v>4.0200000000000001E-5</c:v>
                      </c:pt>
                      <c:pt idx="1400">
                        <c:v>4.0200000000000001E-5</c:v>
                      </c:pt>
                      <c:pt idx="1401">
                        <c:v>4.0200000000000001E-5</c:v>
                      </c:pt>
                      <c:pt idx="1402">
                        <c:v>4.0200000000000001E-5</c:v>
                      </c:pt>
                      <c:pt idx="1403">
                        <c:v>4.0200000000000001E-5</c:v>
                      </c:pt>
                      <c:pt idx="1404">
                        <c:v>4.0299999999999997E-5</c:v>
                      </c:pt>
                      <c:pt idx="1405">
                        <c:v>4.0299999999999997E-5</c:v>
                      </c:pt>
                      <c:pt idx="1406">
                        <c:v>4.0299999999999997E-5</c:v>
                      </c:pt>
                      <c:pt idx="1407">
                        <c:v>4.0299999999999997E-5</c:v>
                      </c:pt>
                      <c:pt idx="1408">
                        <c:v>4.0299999999999997E-5</c:v>
                      </c:pt>
                      <c:pt idx="1409">
                        <c:v>4.0299999999999997E-5</c:v>
                      </c:pt>
                      <c:pt idx="1410">
                        <c:v>4.0299999999999997E-5</c:v>
                      </c:pt>
                      <c:pt idx="1411">
                        <c:v>4.0299999999999997E-5</c:v>
                      </c:pt>
                      <c:pt idx="1412">
                        <c:v>4.0299999999999997E-5</c:v>
                      </c:pt>
                      <c:pt idx="1413">
                        <c:v>4.0299999999999997E-5</c:v>
                      </c:pt>
                      <c:pt idx="1414">
                        <c:v>4.0299999999999997E-5</c:v>
                      </c:pt>
                      <c:pt idx="1415">
                        <c:v>4.0399999999999999E-5</c:v>
                      </c:pt>
                      <c:pt idx="1416">
                        <c:v>4.0399999999999999E-5</c:v>
                      </c:pt>
                      <c:pt idx="1417">
                        <c:v>4.0399999999999999E-5</c:v>
                      </c:pt>
                      <c:pt idx="1418">
                        <c:v>4.0399999999999999E-5</c:v>
                      </c:pt>
                      <c:pt idx="1419">
                        <c:v>4.0399999999999999E-5</c:v>
                      </c:pt>
                      <c:pt idx="1420">
                        <c:v>4.0399999999999999E-5</c:v>
                      </c:pt>
                      <c:pt idx="1421">
                        <c:v>4.0399999999999999E-5</c:v>
                      </c:pt>
                      <c:pt idx="1422">
                        <c:v>4.0399999999999999E-5</c:v>
                      </c:pt>
                      <c:pt idx="1423">
                        <c:v>4.0399999999999999E-5</c:v>
                      </c:pt>
                      <c:pt idx="1424">
                        <c:v>4.0399999999999999E-5</c:v>
                      </c:pt>
                      <c:pt idx="1425">
                        <c:v>4.0399999999999999E-5</c:v>
                      </c:pt>
                      <c:pt idx="1426">
                        <c:v>4.0500000000000002E-5</c:v>
                      </c:pt>
                      <c:pt idx="1427">
                        <c:v>4.0500000000000002E-5</c:v>
                      </c:pt>
                      <c:pt idx="1428">
                        <c:v>4.0500000000000002E-5</c:v>
                      </c:pt>
                      <c:pt idx="1429">
                        <c:v>4.0500000000000002E-5</c:v>
                      </c:pt>
                      <c:pt idx="1430">
                        <c:v>4.0500000000000002E-5</c:v>
                      </c:pt>
                      <c:pt idx="1431">
                        <c:v>4.0500000000000002E-5</c:v>
                      </c:pt>
                      <c:pt idx="1432">
                        <c:v>4.0500000000000002E-5</c:v>
                      </c:pt>
                      <c:pt idx="1433">
                        <c:v>4.0500000000000002E-5</c:v>
                      </c:pt>
                      <c:pt idx="1434">
                        <c:v>4.0500000000000002E-5</c:v>
                      </c:pt>
                      <c:pt idx="1435">
                        <c:v>4.0500000000000002E-5</c:v>
                      </c:pt>
                      <c:pt idx="1436">
                        <c:v>4.0500000000000002E-5</c:v>
                      </c:pt>
                      <c:pt idx="1437">
                        <c:v>4.0500000000000002E-5</c:v>
                      </c:pt>
                      <c:pt idx="1438">
                        <c:v>4.0500000000000002E-5</c:v>
                      </c:pt>
                      <c:pt idx="1439">
                        <c:v>4.0599999999999998E-5</c:v>
                      </c:pt>
                      <c:pt idx="1440">
                        <c:v>4.0599999999999998E-5</c:v>
                      </c:pt>
                      <c:pt idx="1441">
                        <c:v>4.0599999999999998E-5</c:v>
                      </c:pt>
                      <c:pt idx="1442">
                        <c:v>4.0599999999999998E-5</c:v>
                      </c:pt>
                      <c:pt idx="1443">
                        <c:v>4.0599999999999998E-5</c:v>
                      </c:pt>
                      <c:pt idx="1444">
                        <c:v>4.0599999999999998E-5</c:v>
                      </c:pt>
                      <c:pt idx="1445">
                        <c:v>4.0599999999999998E-5</c:v>
                      </c:pt>
                      <c:pt idx="1446">
                        <c:v>4.0599999999999998E-5</c:v>
                      </c:pt>
                      <c:pt idx="1447">
                        <c:v>4.0599999999999998E-5</c:v>
                      </c:pt>
                      <c:pt idx="1448">
                        <c:v>4.0599999999999998E-5</c:v>
                      </c:pt>
                      <c:pt idx="1449">
                        <c:v>4.0599999999999998E-5</c:v>
                      </c:pt>
                      <c:pt idx="1450">
                        <c:v>4.0599999999999998E-5</c:v>
                      </c:pt>
                      <c:pt idx="1451">
                        <c:v>4.0599999999999998E-5</c:v>
                      </c:pt>
                      <c:pt idx="1452">
                        <c:v>4.0599999999999998E-5</c:v>
                      </c:pt>
                      <c:pt idx="1453">
                        <c:v>4.0599999999999998E-5</c:v>
                      </c:pt>
                      <c:pt idx="1454">
                        <c:v>4.0599999999999998E-5</c:v>
                      </c:pt>
                      <c:pt idx="1455">
                        <c:v>4.0599999999999998E-5</c:v>
                      </c:pt>
                      <c:pt idx="1456">
                        <c:v>4.0599999999999998E-5</c:v>
                      </c:pt>
                      <c:pt idx="1457">
                        <c:v>4.0599999999999998E-5</c:v>
                      </c:pt>
                      <c:pt idx="1458">
                        <c:v>4.0599999999999998E-5</c:v>
                      </c:pt>
                      <c:pt idx="1459">
                        <c:v>4.0599999999999998E-5</c:v>
                      </c:pt>
                      <c:pt idx="1460">
                        <c:v>4.0599999999999998E-5</c:v>
                      </c:pt>
                      <c:pt idx="1461">
                        <c:v>4.0599999999999998E-5</c:v>
                      </c:pt>
                      <c:pt idx="1462">
                        <c:v>4.0599999999999998E-5</c:v>
                      </c:pt>
                      <c:pt idx="1463">
                        <c:v>4.0599999999999998E-5</c:v>
                      </c:pt>
                      <c:pt idx="1464">
                        <c:v>4.0599999999999998E-5</c:v>
                      </c:pt>
                      <c:pt idx="1465">
                        <c:v>4.0599999999999998E-5</c:v>
                      </c:pt>
                      <c:pt idx="1466">
                        <c:v>4.0599999999999998E-5</c:v>
                      </c:pt>
                      <c:pt idx="1467">
                        <c:v>4.0599999999999998E-5</c:v>
                      </c:pt>
                      <c:pt idx="1468">
                        <c:v>4.0599999999999998E-5</c:v>
                      </c:pt>
                      <c:pt idx="1469">
                        <c:v>4.0599999999999998E-5</c:v>
                      </c:pt>
                      <c:pt idx="1470">
                        <c:v>4.0599999999999998E-5</c:v>
                      </c:pt>
                      <c:pt idx="1471">
                        <c:v>4.0599999999999998E-5</c:v>
                      </c:pt>
                      <c:pt idx="1472">
                        <c:v>4.0599999999999998E-5</c:v>
                      </c:pt>
                      <c:pt idx="1473">
                        <c:v>4.0599999999999998E-5</c:v>
                      </c:pt>
                      <c:pt idx="1474">
                        <c:v>4.0599999999999998E-5</c:v>
                      </c:pt>
                      <c:pt idx="1475">
                        <c:v>4.0599999999999998E-5</c:v>
                      </c:pt>
                      <c:pt idx="1476">
                        <c:v>4.0599999999999998E-5</c:v>
                      </c:pt>
                      <c:pt idx="1477">
                        <c:v>4.0599999999999998E-5</c:v>
                      </c:pt>
                      <c:pt idx="1478">
                        <c:v>4.0599999999999998E-5</c:v>
                      </c:pt>
                      <c:pt idx="1479">
                        <c:v>4.0599999999999998E-5</c:v>
                      </c:pt>
                      <c:pt idx="1480">
                        <c:v>4.0599999999999998E-5</c:v>
                      </c:pt>
                      <c:pt idx="1481">
                        <c:v>4.0599999999999998E-5</c:v>
                      </c:pt>
                      <c:pt idx="1482">
                        <c:v>4.0599999999999998E-5</c:v>
                      </c:pt>
                      <c:pt idx="1483">
                        <c:v>4.0599999999999998E-5</c:v>
                      </c:pt>
                      <c:pt idx="1484">
                        <c:v>4.0599999999999998E-5</c:v>
                      </c:pt>
                      <c:pt idx="1485">
                        <c:v>4.0599999999999998E-5</c:v>
                      </c:pt>
                      <c:pt idx="1486">
                        <c:v>4.0599999999999998E-5</c:v>
                      </c:pt>
                      <c:pt idx="1487">
                        <c:v>4.0599999999999998E-5</c:v>
                      </c:pt>
                      <c:pt idx="1488">
                        <c:v>4.0599999999999998E-5</c:v>
                      </c:pt>
                      <c:pt idx="1489">
                        <c:v>4.0599999999999998E-5</c:v>
                      </c:pt>
                      <c:pt idx="1490">
                        <c:v>4.0599999999999998E-5</c:v>
                      </c:pt>
                      <c:pt idx="1491">
                        <c:v>4.0599999999999998E-5</c:v>
                      </c:pt>
                      <c:pt idx="1492">
                        <c:v>4.0599999999999998E-5</c:v>
                      </c:pt>
                      <c:pt idx="1493">
                        <c:v>4.0599999999999998E-5</c:v>
                      </c:pt>
                      <c:pt idx="1494">
                        <c:v>4.0599999999999998E-5</c:v>
                      </c:pt>
                      <c:pt idx="1495">
                        <c:v>4.0599999999999998E-5</c:v>
                      </c:pt>
                      <c:pt idx="1496">
                        <c:v>4.0599999999999998E-5</c:v>
                      </c:pt>
                      <c:pt idx="1497">
                        <c:v>4.0599999999999998E-5</c:v>
                      </c:pt>
                      <c:pt idx="1498">
                        <c:v>4.0599999999999998E-5</c:v>
                      </c:pt>
                      <c:pt idx="1499">
                        <c:v>4.0599999999999998E-5</c:v>
                      </c:pt>
                      <c:pt idx="1500">
                        <c:v>4.0599999999999998E-5</c:v>
                      </c:pt>
                      <c:pt idx="1501">
                        <c:v>4.0599999999999998E-5</c:v>
                      </c:pt>
                      <c:pt idx="1502">
                        <c:v>4.0599999999999998E-5</c:v>
                      </c:pt>
                      <c:pt idx="1503">
                        <c:v>4.0599999999999998E-5</c:v>
                      </c:pt>
                      <c:pt idx="1504">
                        <c:v>4.0599999999999998E-5</c:v>
                      </c:pt>
                      <c:pt idx="1505">
                        <c:v>4.0599999999999998E-5</c:v>
                      </c:pt>
                      <c:pt idx="1506">
                        <c:v>4.0599999999999998E-5</c:v>
                      </c:pt>
                      <c:pt idx="1507">
                        <c:v>4.0599999999999998E-5</c:v>
                      </c:pt>
                      <c:pt idx="1508">
                        <c:v>4.0599999999999998E-5</c:v>
                      </c:pt>
                      <c:pt idx="1509">
                        <c:v>4.0599999999999998E-5</c:v>
                      </c:pt>
                      <c:pt idx="1510">
                        <c:v>4.0599999999999998E-5</c:v>
                      </c:pt>
                      <c:pt idx="1511">
                        <c:v>4.0599999999999998E-5</c:v>
                      </c:pt>
                      <c:pt idx="1512">
                        <c:v>4.0599999999999998E-5</c:v>
                      </c:pt>
                      <c:pt idx="1513">
                        <c:v>4.0599999999999998E-5</c:v>
                      </c:pt>
                      <c:pt idx="1514">
                        <c:v>4.0599999999999998E-5</c:v>
                      </c:pt>
                      <c:pt idx="1515">
                        <c:v>4.0599999999999998E-5</c:v>
                      </c:pt>
                      <c:pt idx="1516">
                        <c:v>4.0599999999999998E-5</c:v>
                      </c:pt>
                      <c:pt idx="1517">
                        <c:v>4.0599999999999998E-5</c:v>
                      </c:pt>
                      <c:pt idx="1518">
                        <c:v>4.0599999999999998E-5</c:v>
                      </c:pt>
                      <c:pt idx="1519">
                        <c:v>4.0599999999999998E-5</c:v>
                      </c:pt>
                      <c:pt idx="1520">
                        <c:v>4.0599999999999998E-5</c:v>
                      </c:pt>
                      <c:pt idx="1521">
                        <c:v>4.0599999999999998E-5</c:v>
                      </c:pt>
                      <c:pt idx="1522">
                        <c:v>4.0599999999999998E-5</c:v>
                      </c:pt>
                      <c:pt idx="1523">
                        <c:v>4.0599999999999998E-5</c:v>
                      </c:pt>
                      <c:pt idx="1524">
                        <c:v>4.0599999999999998E-5</c:v>
                      </c:pt>
                      <c:pt idx="1525">
                        <c:v>4.0599999999999998E-5</c:v>
                      </c:pt>
                      <c:pt idx="1526">
                        <c:v>4.0599999999999998E-5</c:v>
                      </c:pt>
                      <c:pt idx="1527">
                        <c:v>4.0599999999999998E-5</c:v>
                      </c:pt>
                      <c:pt idx="1528">
                        <c:v>4.0599999999999998E-5</c:v>
                      </c:pt>
                      <c:pt idx="1529">
                        <c:v>4.0599999999999998E-5</c:v>
                      </c:pt>
                      <c:pt idx="1530">
                        <c:v>4.0599999999999998E-5</c:v>
                      </c:pt>
                      <c:pt idx="1531">
                        <c:v>4.0599999999999998E-5</c:v>
                      </c:pt>
                      <c:pt idx="1532">
                        <c:v>4.0599999999999998E-5</c:v>
                      </c:pt>
                      <c:pt idx="1533">
                        <c:v>4.0599999999999998E-5</c:v>
                      </c:pt>
                      <c:pt idx="1534">
                        <c:v>4.0599999999999998E-5</c:v>
                      </c:pt>
                      <c:pt idx="1535">
                        <c:v>4.0599999999999998E-5</c:v>
                      </c:pt>
                      <c:pt idx="1536">
                        <c:v>4.0500000000000002E-5</c:v>
                      </c:pt>
                      <c:pt idx="1537">
                        <c:v>4.0599999999999998E-5</c:v>
                      </c:pt>
                      <c:pt idx="1538">
                        <c:v>4.0599999999999998E-5</c:v>
                      </c:pt>
                      <c:pt idx="1539">
                        <c:v>4.0599999999999998E-5</c:v>
                      </c:pt>
                      <c:pt idx="1540">
                        <c:v>4.0599999999999998E-5</c:v>
                      </c:pt>
                      <c:pt idx="1541">
                        <c:v>4.0500000000000002E-5</c:v>
                      </c:pt>
                      <c:pt idx="1542">
                        <c:v>4.0599999999999998E-5</c:v>
                      </c:pt>
                      <c:pt idx="1543">
                        <c:v>4.0599999999999998E-5</c:v>
                      </c:pt>
                      <c:pt idx="1544">
                        <c:v>4.0599999999999998E-5</c:v>
                      </c:pt>
                      <c:pt idx="1545">
                        <c:v>4.0599999999999998E-5</c:v>
                      </c:pt>
                      <c:pt idx="1546">
                        <c:v>4.0599999999999998E-5</c:v>
                      </c:pt>
                      <c:pt idx="1547">
                        <c:v>4.0599999999999998E-5</c:v>
                      </c:pt>
                      <c:pt idx="1548">
                        <c:v>4.0599999999999998E-5</c:v>
                      </c:pt>
                      <c:pt idx="1549">
                        <c:v>4.0599999999999998E-5</c:v>
                      </c:pt>
                      <c:pt idx="1550">
                        <c:v>4.0599999999999998E-5</c:v>
                      </c:pt>
                      <c:pt idx="1551">
                        <c:v>4.0500000000000002E-5</c:v>
                      </c:pt>
                      <c:pt idx="1552">
                        <c:v>4.0599999999999998E-5</c:v>
                      </c:pt>
                      <c:pt idx="1553">
                        <c:v>4.0500000000000002E-5</c:v>
                      </c:pt>
                      <c:pt idx="1554">
                        <c:v>4.0500000000000002E-5</c:v>
                      </c:pt>
                      <c:pt idx="1555">
                        <c:v>4.0599999999999998E-5</c:v>
                      </c:pt>
                      <c:pt idx="1556">
                        <c:v>4.0500000000000002E-5</c:v>
                      </c:pt>
                      <c:pt idx="1557">
                        <c:v>4.0599999999999998E-5</c:v>
                      </c:pt>
                      <c:pt idx="1558">
                        <c:v>4.0500000000000002E-5</c:v>
                      </c:pt>
                      <c:pt idx="1559">
                        <c:v>4.0500000000000002E-5</c:v>
                      </c:pt>
                      <c:pt idx="1560">
                        <c:v>4.0500000000000002E-5</c:v>
                      </c:pt>
                      <c:pt idx="1561">
                        <c:v>4.0500000000000002E-5</c:v>
                      </c:pt>
                      <c:pt idx="1562">
                        <c:v>4.0599999999999998E-5</c:v>
                      </c:pt>
                      <c:pt idx="1563">
                        <c:v>4.0500000000000002E-5</c:v>
                      </c:pt>
                      <c:pt idx="1564">
                        <c:v>4.0500000000000002E-5</c:v>
                      </c:pt>
                      <c:pt idx="1565">
                        <c:v>4.0500000000000002E-5</c:v>
                      </c:pt>
                      <c:pt idx="1566">
                        <c:v>4.0500000000000002E-5</c:v>
                      </c:pt>
                      <c:pt idx="1567">
                        <c:v>4.0500000000000002E-5</c:v>
                      </c:pt>
                      <c:pt idx="1568">
                        <c:v>4.0500000000000002E-5</c:v>
                      </c:pt>
                      <c:pt idx="1569">
                        <c:v>4.0500000000000002E-5</c:v>
                      </c:pt>
                      <c:pt idx="1570">
                        <c:v>4.0500000000000002E-5</c:v>
                      </c:pt>
                      <c:pt idx="1571">
                        <c:v>4.0500000000000002E-5</c:v>
                      </c:pt>
                      <c:pt idx="1572">
                        <c:v>4.0500000000000002E-5</c:v>
                      </c:pt>
                      <c:pt idx="1573">
                        <c:v>4.0500000000000002E-5</c:v>
                      </c:pt>
                      <c:pt idx="1574">
                        <c:v>4.0500000000000002E-5</c:v>
                      </c:pt>
                      <c:pt idx="1575">
                        <c:v>4.0500000000000002E-5</c:v>
                      </c:pt>
                      <c:pt idx="1576">
                        <c:v>4.0500000000000002E-5</c:v>
                      </c:pt>
                      <c:pt idx="1577">
                        <c:v>4.0500000000000002E-5</c:v>
                      </c:pt>
                      <c:pt idx="1578">
                        <c:v>4.0500000000000002E-5</c:v>
                      </c:pt>
                      <c:pt idx="1579">
                        <c:v>4.0500000000000002E-5</c:v>
                      </c:pt>
                      <c:pt idx="1580">
                        <c:v>4.0500000000000002E-5</c:v>
                      </c:pt>
                      <c:pt idx="1581">
                        <c:v>4.0500000000000002E-5</c:v>
                      </c:pt>
                      <c:pt idx="1582">
                        <c:v>4.0500000000000002E-5</c:v>
                      </c:pt>
                      <c:pt idx="1583">
                        <c:v>4.0500000000000002E-5</c:v>
                      </c:pt>
                      <c:pt idx="1584">
                        <c:v>4.0500000000000002E-5</c:v>
                      </c:pt>
                      <c:pt idx="1585">
                        <c:v>4.0500000000000002E-5</c:v>
                      </c:pt>
                      <c:pt idx="1586">
                        <c:v>4.0500000000000002E-5</c:v>
                      </c:pt>
                      <c:pt idx="1587">
                        <c:v>4.0500000000000002E-5</c:v>
                      </c:pt>
                      <c:pt idx="1588">
                        <c:v>4.0500000000000002E-5</c:v>
                      </c:pt>
                      <c:pt idx="1589">
                        <c:v>4.0500000000000002E-5</c:v>
                      </c:pt>
                      <c:pt idx="1590">
                        <c:v>4.0500000000000002E-5</c:v>
                      </c:pt>
                      <c:pt idx="1591">
                        <c:v>4.0500000000000002E-5</c:v>
                      </c:pt>
                      <c:pt idx="1592">
                        <c:v>4.0500000000000002E-5</c:v>
                      </c:pt>
                      <c:pt idx="1593">
                        <c:v>4.0500000000000002E-5</c:v>
                      </c:pt>
                      <c:pt idx="1594">
                        <c:v>4.0500000000000002E-5</c:v>
                      </c:pt>
                      <c:pt idx="1595">
                        <c:v>4.0500000000000002E-5</c:v>
                      </c:pt>
                      <c:pt idx="1596">
                        <c:v>4.0500000000000002E-5</c:v>
                      </c:pt>
                      <c:pt idx="1597">
                        <c:v>4.0500000000000002E-5</c:v>
                      </c:pt>
                      <c:pt idx="1598">
                        <c:v>4.0500000000000002E-5</c:v>
                      </c:pt>
                      <c:pt idx="1599">
                        <c:v>4.0500000000000002E-5</c:v>
                      </c:pt>
                      <c:pt idx="1600">
                        <c:v>4.0500000000000002E-5</c:v>
                      </c:pt>
                      <c:pt idx="1601">
                        <c:v>4.0500000000000002E-5</c:v>
                      </c:pt>
                      <c:pt idx="1602">
                        <c:v>4.0500000000000002E-5</c:v>
                      </c:pt>
                      <c:pt idx="1603">
                        <c:v>4.0500000000000002E-5</c:v>
                      </c:pt>
                      <c:pt idx="1604">
                        <c:v>4.0500000000000002E-5</c:v>
                      </c:pt>
                      <c:pt idx="1605">
                        <c:v>4.0500000000000002E-5</c:v>
                      </c:pt>
                      <c:pt idx="1606">
                        <c:v>4.0500000000000002E-5</c:v>
                      </c:pt>
                      <c:pt idx="1607">
                        <c:v>4.0500000000000002E-5</c:v>
                      </c:pt>
                      <c:pt idx="1608">
                        <c:v>4.0500000000000002E-5</c:v>
                      </c:pt>
                      <c:pt idx="1609">
                        <c:v>4.0500000000000002E-5</c:v>
                      </c:pt>
                      <c:pt idx="1610">
                        <c:v>4.0500000000000002E-5</c:v>
                      </c:pt>
                      <c:pt idx="1611">
                        <c:v>4.0500000000000002E-5</c:v>
                      </c:pt>
                      <c:pt idx="1612">
                        <c:v>4.0500000000000002E-5</c:v>
                      </c:pt>
                      <c:pt idx="1613">
                        <c:v>4.0500000000000002E-5</c:v>
                      </c:pt>
                      <c:pt idx="1614">
                        <c:v>4.0500000000000002E-5</c:v>
                      </c:pt>
                      <c:pt idx="1615">
                        <c:v>4.0500000000000002E-5</c:v>
                      </c:pt>
                      <c:pt idx="1616">
                        <c:v>4.0500000000000002E-5</c:v>
                      </c:pt>
                      <c:pt idx="1617">
                        <c:v>4.0500000000000002E-5</c:v>
                      </c:pt>
                      <c:pt idx="1618">
                        <c:v>4.0500000000000002E-5</c:v>
                      </c:pt>
                      <c:pt idx="1619">
                        <c:v>4.0500000000000002E-5</c:v>
                      </c:pt>
                      <c:pt idx="1620">
                        <c:v>4.0500000000000002E-5</c:v>
                      </c:pt>
                      <c:pt idx="1621">
                        <c:v>4.0500000000000002E-5</c:v>
                      </c:pt>
                      <c:pt idx="1622">
                        <c:v>4.0500000000000002E-5</c:v>
                      </c:pt>
                      <c:pt idx="1623">
                        <c:v>4.0500000000000002E-5</c:v>
                      </c:pt>
                      <c:pt idx="1624">
                        <c:v>4.0500000000000002E-5</c:v>
                      </c:pt>
                      <c:pt idx="1625">
                        <c:v>4.0500000000000002E-5</c:v>
                      </c:pt>
                      <c:pt idx="1626">
                        <c:v>4.0500000000000002E-5</c:v>
                      </c:pt>
                      <c:pt idx="1627">
                        <c:v>4.0500000000000002E-5</c:v>
                      </c:pt>
                      <c:pt idx="1628">
                        <c:v>4.0500000000000002E-5</c:v>
                      </c:pt>
                      <c:pt idx="1629">
                        <c:v>4.0500000000000002E-5</c:v>
                      </c:pt>
                      <c:pt idx="1630">
                        <c:v>4.0500000000000002E-5</c:v>
                      </c:pt>
                      <c:pt idx="1631">
                        <c:v>4.0500000000000002E-5</c:v>
                      </c:pt>
                      <c:pt idx="1632">
                        <c:v>4.0500000000000002E-5</c:v>
                      </c:pt>
                      <c:pt idx="1633">
                        <c:v>4.0500000000000002E-5</c:v>
                      </c:pt>
                      <c:pt idx="1634">
                        <c:v>4.0500000000000002E-5</c:v>
                      </c:pt>
                      <c:pt idx="1635">
                        <c:v>4.0500000000000002E-5</c:v>
                      </c:pt>
                      <c:pt idx="1636">
                        <c:v>4.0500000000000002E-5</c:v>
                      </c:pt>
                      <c:pt idx="1637">
                        <c:v>4.0500000000000002E-5</c:v>
                      </c:pt>
                      <c:pt idx="1638">
                        <c:v>4.0500000000000002E-5</c:v>
                      </c:pt>
                      <c:pt idx="1639">
                        <c:v>4.0500000000000002E-5</c:v>
                      </c:pt>
                      <c:pt idx="1640">
                        <c:v>4.0500000000000002E-5</c:v>
                      </c:pt>
                      <c:pt idx="1641">
                        <c:v>4.0500000000000002E-5</c:v>
                      </c:pt>
                      <c:pt idx="1642">
                        <c:v>4.0500000000000002E-5</c:v>
                      </c:pt>
                      <c:pt idx="1643">
                        <c:v>4.0500000000000002E-5</c:v>
                      </c:pt>
                      <c:pt idx="1644">
                        <c:v>4.0500000000000002E-5</c:v>
                      </c:pt>
                      <c:pt idx="1645">
                        <c:v>4.0500000000000002E-5</c:v>
                      </c:pt>
                      <c:pt idx="1646">
                        <c:v>4.0500000000000002E-5</c:v>
                      </c:pt>
                      <c:pt idx="1647">
                        <c:v>4.0500000000000002E-5</c:v>
                      </c:pt>
                      <c:pt idx="1648">
                        <c:v>4.0500000000000002E-5</c:v>
                      </c:pt>
                      <c:pt idx="1649">
                        <c:v>4.0500000000000002E-5</c:v>
                      </c:pt>
                      <c:pt idx="1650">
                        <c:v>4.0500000000000002E-5</c:v>
                      </c:pt>
                      <c:pt idx="1651">
                        <c:v>4.0500000000000002E-5</c:v>
                      </c:pt>
                      <c:pt idx="1652">
                        <c:v>4.0500000000000002E-5</c:v>
                      </c:pt>
                      <c:pt idx="1653">
                        <c:v>4.0500000000000002E-5</c:v>
                      </c:pt>
                      <c:pt idx="1654">
                        <c:v>4.0500000000000002E-5</c:v>
                      </c:pt>
                      <c:pt idx="1655">
                        <c:v>4.0500000000000002E-5</c:v>
                      </c:pt>
                      <c:pt idx="1656">
                        <c:v>4.0500000000000002E-5</c:v>
                      </c:pt>
                      <c:pt idx="1657">
                        <c:v>4.0500000000000002E-5</c:v>
                      </c:pt>
                      <c:pt idx="1658">
                        <c:v>4.0500000000000002E-5</c:v>
                      </c:pt>
                      <c:pt idx="1659">
                        <c:v>4.0500000000000002E-5</c:v>
                      </c:pt>
                      <c:pt idx="1660">
                        <c:v>4.0500000000000002E-5</c:v>
                      </c:pt>
                      <c:pt idx="1661">
                        <c:v>4.0500000000000002E-5</c:v>
                      </c:pt>
                      <c:pt idx="1662">
                        <c:v>4.0500000000000002E-5</c:v>
                      </c:pt>
                      <c:pt idx="1663">
                        <c:v>4.0500000000000002E-5</c:v>
                      </c:pt>
                      <c:pt idx="1664">
                        <c:v>4.0500000000000002E-5</c:v>
                      </c:pt>
                      <c:pt idx="1665">
                        <c:v>4.0500000000000002E-5</c:v>
                      </c:pt>
                      <c:pt idx="1666">
                        <c:v>4.0500000000000002E-5</c:v>
                      </c:pt>
                      <c:pt idx="1667">
                        <c:v>4.0500000000000002E-5</c:v>
                      </c:pt>
                      <c:pt idx="1668">
                        <c:v>4.0500000000000002E-5</c:v>
                      </c:pt>
                      <c:pt idx="1669">
                        <c:v>4.0500000000000002E-5</c:v>
                      </c:pt>
                      <c:pt idx="1670">
                        <c:v>4.0500000000000002E-5</c:v>
                      </c:pt>
                      <c:pt idx="1671">
                        <c:v>4.0500000000000002E-5</c:v>
                      </c:pt>
                      <c:pt idx="1672">
                        <c:v>4.0500000000000002E-5</c:v>
                      </c:pt>
                      <c:pt idx="1673">
                        <c:v>4.0500000000000002E-5</c:v>
                      </c:pt>
                      <c:pt idx="1674">
                        <c:v>4.0500000000000002E-5</c:v>
                      </c:pt>
                      <c:pt idx="1675">
                        <c:v>4.0500000000000002E-5</c:v>
                      </c:pt>
                      <c:pt idx="1676">
                        <c:v>4.0500000000000002E-5</c:v>
                      </c:pt>
                      <c:pt idx="1677">
                        <c:v>4.0500000000000002E-5</c:v>
                      </c:pt>
                      <c:pt idx="1678">
                        <c:v>4.0500000000000002E-5</c:v>
                      </c:pt>
                      <c:pt idx="1679">
                        <c:v>4.0500000000000002E-5</c:v>
                      </c:pt>
                      <c:pt idx="1680">
                        <c:v>4.0500000000000002E-5</c:v>
                      </c:pt>
                      <c:pt idx="1681">
                        <c:v>4.0500000000000002E-5</c:v>
                      </c:pt>
                      <c:pt idx="1682">
                        <c:v>4.0500000000000002E-5</c:v>
                      </c:pt>
                      <c:pt idx="1683">
                        <c:v>4.0500000000000002E-5</c:v>
                      </c:pt>
                      <c:pt idx="1684">
                        <c:v>4.0500000000000002E-5</c:v>
                      </c:pt>
                      <c:pt idx="1685">
                        <c:v>4.0500000000000002E-5</c:v>
                      </c:pt>
                      <c:pt idx="1686">
                        <c:v>4.0500000000000002E-5</c:v>
                      </c:pt>
                      <c:pt idx="1687">
                        <c:v>4.0500000000000002E-5</c:v>
                      </c:pt>
                      <c:pt idx="1688">
                        <c:v>4.0500000000000002E-5</c:v>
                      </c:pt>
                      <c:pt idx="1689">
                        <c:v>4.0500000000000002E-5</c:v>
                      </c:pt>
                      <c:pt idx="1690">
                        <c:v>4.0500000000000002E-5</c:v>
                      </c:pt>
                      <c:pt idx="1691">
                        <c:v>4.0500000000000002E-5</c:v>
                      </c:pt>
                      <c:pt idx="1692">
                        <c:v>4.0500000000000002E-5</c:v>
                      </c:pt>
                      <c:pt idx="1693">
                        <c:v>4.0500000000000002E-5</c:v>
                      </c:pt>
                      <c:pt idx="1694">
                        <c:v>4.0500000000000002E-5</c:v>
                      </c:pt>
                      <c:pt idx="1695">
                        <c:v>4.0500000000000002E-5</c:v>
                      </c:pt>
                      <c:pt idx="1696">
                        <c:v>4.0500000000000002E-5</c:v>
                      </c:pt>
                      <c:pt idx="1697">
                        <c:v>4.0500000000000002E-5</c:v>
                      </c:pt>
                      <c:pt idx="1698">
                        <c:v>4.0500000000000002E-5</c:v>
                      </c:pt>
                      <c:pt idx="1699">
                        <c:v>4.0500000000000002E-5</c:v>
                      </c:pt>
                      <c:pt idx="1700">
                        <c:v>4.0500000000000002E-5</c:v>
                      </c:pt>
                      <c:pt idx="1701">
                        <c:v>4.0500000000000002E-5</c:v>
                      </c:pt>
                      <c:pt idx="1702">
                        <c:v>4.0500000000000002E-5</c:v>
                      </c:pt>
                      <c:pt idx="1703">
                        <c:v>4.0500000000000002E-5</c:v>
                      </c:pt>
                      <c:pt idx="1704">
                        <c:v>4.0500000000000002E-5</c:v>
                      </c:pt>
                      <c:pt idx="1705">
                        <c:v>4.0500000000000002E-5</c:v>
                      </c:pt>
                      <c:pt idx="1706">
                        <c:v>4.0500000000000002E-5</c:v>
                      </c:pt>
                      <c:pt idx="1707">
                        <c:v>4.0500000000000002E-5</c:v>
                      </c:pt>
                      <c:pt idx="1708">
                        <c:v>4.0500000000000002E-5</c:v>
                      </c:pt>
                      <c:pt idx="1709">
                        <c:v>4.0500000000000002E-5</c:v>
                      </c:pt>
                      <c:pt idx="1710">
                        <c:v>4.0500000000000002E-5</c:v>
                      </c:pt>
                      <c:pt idx="1711">
                        <c:v>4.0500000000000002E-5</c:v>
                      </c:pt>
                      <c:pt idx="1712">
                        <c:v>4.0500000000000002E-5</c:v>
                      </c:pt>
                      <c:pt idx="1713">
                        <c:v>4.0500000000000002E-5</c:v>
                      </c:pt>
                      <c:pt idx="1714">
                        <c:v>4.0500000000000002E-5</c:v>
                      </c:pt>
                      <c:pt idx="1715">
                        <c:v>4.0500000000000002E-5</c:v>
                      </c:pt>
                      <c:pt idx="1716">
                        <c:v>4.0500000000000002E-5</c:v>
                      </c:pt>
                      <c:pt idx="1717">
                        <c:v>4.0500000000000002E-5</c:v>
                      </c:pt>
                      <c:pt idx="1718">
                        <c:v>4.0500000000000002E-5</c:v>
                      </c:pt>
                      <c:pt idx="1719">
                        <c:v>4.0500000000000002E-5</c:v>
                      </c:pt>
                      <c:pt idx="1720">
                        <c:v>4.0500000000000002E-5</c:v>
                      </c:pt>
                      <c:pt idx="1721">
                        <c:v>4.0500000000000002E-5</c:v>
                      </c:pt>
                      <c:pt idx="1722">
                        <c:v>4.0500000000000002E-5</c:v>
                      </c:pt>
                      <c:pt idx="1723">
                        <c:v>4.0500000000000002E-5</c:v>
                      </c:pt>
                      <c:pt idx="1724">
                        <c:v>4.0500000000000002E-5</c:v>
                      </c:pt>
                      <c:pt idx="1725">
                        <c:v>4.0500000000000002E-5</c:v>
                      </c:pt>
                      <c:pt idx="1726">
                        <c:v>4.0500000000000002E-5</c:v>
                      </c:pt>
                      <c:pt idx="1727">
                        <c:v>4.0500000000000002E-5</c:v>
                      </c:pt>
                      <c:pt idx="1728">
                        <c:v>4.0500000000000002E-5</c:v>
                      </c:pt>
                      <c:pt idx="1729">
                        <c:v>4.0500000000000002E-5</c:v>
                      </c:pt>
                      <c:pt idx="1730">
                        <c:v>4.0500000000000002E-5</c:v>
                      </c:pt>
                      <c:pt idx="1731">
                        <c:v>4.0500000000000002E-5</c:v>
                      </c:pt>
                      <c:pt idx="1732">
                        <c:v>4.0500000000000002E-5</c:v>
                      </c:pt>
                      <c:pt idx="1733">
                        <c:v>4.0500000000000002E-5</c:v>
                      </c:pt>
                      <c:pt idx="1734">
                        <c:v>4.0500000000000002E-5</c:v>
                      </c:pt>
                      <c:pt idx="1735">
                        <c:v>4.0500000000000002E-5</c:v>
                      </c:pt>
                      <c:pt idx="1736">
                        <c:v>4.0500000000000002E-5</c:v>
                      </c:pt>
                      <c:pt idx="1737">
                        <c:v>4.0500000000000002E-5</c:v>
                      </c:pt>
                      <c:pt idx="1738">
                        <c:v>4.0500000000000002E-5</c:v>
                      </c:pt>
                      <c:pt idx="1739">
                        <c:v>4.0500000000000002E-5</c:v>
                      </c:pt>
                      <c:pt idx="1740">
                        <c:v>4.0500000000000002E-5</c:v>
                      </c:pt>
                      <c:pt idx="1741">
                        <c:v>4.0500000000000002E-5</c:v>
                      </c:pt>
                      <c:pt idx="1742">
                        <c:v>4.0500000000000002E-5</c:v>
                      </c:pt>
                      <c:pt idx="1743">
                        <c:v>4.0500000000000002E-5</c:v>
                      </c:pt>
                      <c:pt idx="1744">
                        <c:v>4.0500000000000002E-5</c:v>
                      </c:pt>
                      <c:pt idx="1745">
                        <c:v>4.0500000000000002E-5</c:v>
                      </c:pt>
                      <c:pt idx="1746">
                        <c:v>4.0500000000000002E-5</c:v>
                      </c:pt>
                      <c:pt idx="1747">
                        <c:v>4.0500000000000002E-5</c:v>
                      </c:pt>
                      <c:pt idx="1748">
                        <c:v>4.0500000000000002E-5</c:v>
                      </c:pt>
                      <c:pt idx="1749">
                        <c:v>4.0500000000000002E-5</c:v>
                      </c:pt>
                      <c:pt idx="1750">
                        <c:v>4.0500000000000002E-5</c:v>
                      </c:pt>
                      <c:pt idx="1751">
                        <c:v>4.0500000000000002E-5</c:v>
                      </c:pt>
                      <c:pt idx="1752">
                        <c:v>4.0500000000000002E-5</c:v>
                      </c:pt>
                      <c:pt idx="1753">
                        <c:v>4.0500000000000002E-5</c:v>
                      </c:pt>
                      <c:pt idx="1754">
                        <c:v>4.0500000000000002E-5</c:v>
                      </c:pt>
                      <c:pt idx="1755">
                        <c:v>4.0500000000000002E-5</c:v>
                      </c:pt>
                      <c:pt idx="1756">
                        <c:v>4.0500000000000002E-5</c:v>
                      </c:pt>
                      <c:pt idx="1757">
                        <c:v>4.0500000000000002E-5</c:v>
                      </c:pt>
                      <c:pt idx="1758">
                        <c:v>4.0500000000000002E-5</c:v>
                      </c:pt>
                      <c:pt idx="1759">
                        <c:v>4.0500000000000002E-5</c:v>
                      </c:pt>
                      <c:pt idx="1760">
                        <c:v>4.0500000000000002E-5</c:v>
                      </c:pt>
                      <c:pt idx="1761">
                        <c:v>4.0500000000000002E-5</c:v>
                      </c:pt>
                      <c:pt idx="1762">
                        <c:v>4.0500000000000002E-5</c:v>
                      </c:pt>
                      <c:pt idx="1763">
                        <c:v>4.0500000000000002E-5</c:v>
                      </c:pt>
                      <c:pt idx="1764">
                        <c:v>4.0500000000000002E-5</c:v>
                      </c:pt>
                      <c:pt idx="1765">
                        <c:v>4.0500000000000002E-5</c:v>
                      </c:pt>
                      <c:pt idx="1766">
                        <c:v>4.0500000000000002E-5</c:v>
                      </c:pt>
                      <c:pt idx="1767">
                        <c:v>4.0500000000000002E-5</c:v>
                      </c:pt>
                      <c:pt idx="1768">
                        <c:v>4.0500000000000002E-5</c:v>
                      </c:pt>
                      <c:pt idx="1769">
                        <c:v>4.0500000000000002E-5</c:v>
                      </c:pt>
                      <c:pt idx="1770">
                        <c:v>4.0500000000000002E-5</c:v>
                      </c:pt>
                      <c:pt idx="1771">
                        <c:v>4.0500000000000002E-5</c:v>
                      </c:pt>
                      <c:pt idx="1772">
                        <c:v>4.0500000000000002E-5</c:v>
                      </c:pt>
                      <c:pt idx="1773">
                        <c:v>4.0500000000000002E-5</c:v>
                      </c:pt>
                      <c:pt idx="1774">
                        <c:v>4.0500000000000002E-5</c:v>
                      </c:pt>
                      <c:pt idx="1775">
                        <c:v>4.0500000000000002E-5</c:v>
                      </c:pt>
                      <c:pt idx="1776">
                        <c:v>4.0500000000000002E-5</c:v>
                      </c:pt>
                      <c:pt idx="1777">
                        <c:v>4.0500000000000002E-5</c:v>
                      </c:pt>
                      <c:pt idx="1778">
                        <c:v>4.0500000000000002E-5</c:v>
                      </c:pt>
                      <c:pt idx="1779">
                        <c:v>4.0500000000000002E-5</c:v>
                      </c:pt>
                      <c:pt idx="1780">
                        <c:v>4.0500000000000002E-5</c:v>
                      </c:pt>
                      <c:pt idx="1781">
                        <c:v>4.0500000000000002E-5</c:v>
                      </c:pt>
                      <c:pt idx="1782">
                        <c:v>4.0500000000000002E-5</c:v>
                      </c:pt>
                      <c:pt idx="1783">
                        <c:v>4.0500000000000002E-5</c:v>
                      </c:pt>
                      <c:pt idx="1784">
                        <c:v>4.0500000000000002E-5</c:v>
                      </c:pt>
                      <c:pt idx="1785">
                        <c:v>4.0500000000000002E-5</c:v>
                      </c:pt>
                      <c:pt idx="1786">
                        <c:v>4.0500000000000002E-5</c:v>
                      </c:pt>
                      <c:pt idx="1787">
                        <c:v>4.0500000000000002E-5</c:v>
                      </c:pt>
                      <c:pt idx="1788">
                        <c:v>4.0500000000000002E-5</c:v>
                      </c:pt>
                      <c:pt idx="1789">
                        <c:v>4.0500000000000002E-5</c:v>
                      </c:pt>
                      <c:pt idx="1790">
                        <c:v>4.0500000000000002E-5</c:v>
                      </c:pt>
                      <c:pt idx="1791">
                        <c:v>4.0500000000000002E-5</c:v>
                      </c:pt>
                      <c:pt idx="1792">
                        <c:v>4.0500000000000002E-5</c:v>
                      </c:pt>
                      <c:pt idx="1793">
                        <c:v>4.0500000000000002E-5</c:v>
                      </c:pt>
                      <c:pt idx="1794">
                        <c:v>4.0500000000000002E-5</c:v>
                      </c:pt>
                      <c:pt idx="1795">
                        <c:v>4.0500000000000002E-5</c:v>
                      </c:pt>
                      <c:pt idx="1796">
                        <c:v>4.0500000000000002E-5</c:v>
                      </c:pt>
                      <c:pt idx="1797">
                        <c:v>4.0500000000000002E-5</c:v>
                      </c:pt>
                      <c:pt idx="1798">
                        <c:v>4.0500000000000002E-5</c:v>
                      </c:pt>
                      <c:pt idx="1799">
                        <c:v>4.0500000000000002E-5</c:v>
                      </c:pt>
                      <c:pt idx="1800">
                        <c:v>4.0500000000000002E-5</c:v>
                      </c:pt>
                      <c:pt idx="1801">
                        <c:v>4.0500000000000002E-5</c:v>
                      </c:pt>
                      <c:pt idx="1802">
                        <c:v>4.0500000000000002E-5</c:v>
                      </c:pt>
                      <c:pt idx="1803">
                        <c:v>4.0500000000000002E-5</c:v>
                      </c:pt>
                      <c:pt idx="1804">
                        <c:v>4.0500000000000002E-5</c:v>
                      </c:pt>
                      <c:pt idx="1805">
                        <c:v>4.0500000000000002E-5</c:v>
                      </c:pt>
                      <c:pt idx="1806">
                        <c:v>4.0500000000000002E-5</c:v>
                      </c:pt>
                      <c:pt idx="1807">
                        <c:v>4.0500000000000002E-5</c:v>
                      </c:pt>
                      <c:pt idx="1808">
                        <c:v>4.0500000000000002E-5</c:v>
                      </c:pt>
                      <c:pt idx="1809">
                        <c:v>4.0500000000000002E-5</c:v>
                      </c:pt>
                      <c:pt idx="1810">
                        <c:v>4.0500000000000002E-5</c:v>
                      </c:pt>
                      <c:pt idx="1811">
                        <c:v>4.0500000000000002E-5</c:v>
                      </c:pt>
                      <c:pt idx="1812">
                        <c:v>4.0500000000000002E-5</c:v>
                      </c:pt>
                      <c:pt idx="1813">
                        <c:v>4.0500000000000002E-5</c:v>
                      </c:pt>
                      <c:pt idx="1814">
                        <c:v>4.0500000000000002E-5</c:v>
                      </c:pt>
                      <c:pt idx="1815">
                        <c:v>4.0500000000000002E-5</c:v>
                      </c:pt>
                      <c:pt idx="1816">
                        <c:v>4.0500000000000002E-5</c:v>
                      </c:pt>
                      <c:pt idx="1817">
                        <c:v>4.0500000000000002E-5</c:v>
                      </c:pt>
                      <c:pt idx="1818">
                        <c:v>4.0500000000000002E-5</c:v>
                      </c:pt>
                      <c:pt idx="1819">
                        <c:v>4.0500000000000002E-5</c:v>
                      </c:pt>
                      <c:pt idx="1820">
                        <c:v>4.0500000000000002E-5</c:v>
                      </c:pt>
                      <c:pt idx="1821">
                        <c:v>4.0500000000000002E-5</c:v>
                      </c:pt>
                      <c:pt idx="1822">
                        <c:v>4.0500000000000002E-5</c:v>
                      </c:pt>
                      <c:pt idx="1823">
                        <c:v>4.0500000000000002E-5</c:v>
                      </c:pt>
                      <c:pt idx="1824">
                        <c:v>4.0500000000000002E-5</c:v>
                      </c:pt>
                      <c:pt idx="1825">
                        <c:v>4.0500000000000002E-5</c:v>
                      </c:pt>
                      <c:pt idx="1826">
                        <c:v>4.0500000000000002E-5</c:v>
                      </c:pt>
                      <c:pt idx="1827">
                        <c:v>4.0500000000000002E-5</c:v>
                      </c:pt>
                      <c:pt idx="1828">
                        <c:v>4.0500000000000002E-5</c:v>
                      </c:pt>
                      <c:pt idx="1829">
                        <c:v>4.0500000000000002E-5</c:v>
                      </c:pt>
                      <c:pt idx="1830">
                        <c:v>4.0500000000000002E-5</c:v>
                      </c:pt>
                      <c:pt idx="1831">
                        <c:v>4.0500000000000002E-5</c:v>
                      </c:pt>
                      <c:pt idx="1832">
                        <c:v>4.0500000000000002E-5</c:v>
                      </c:pt>
                      <c:pt idx="1833">
                        <c:v>4.0500000000000002E-5</c:v>
                      </c:pt>
                      <c:pt idx="1834">
                        <c:v>4.0500000000000002E-5</c:v>
                      </c:pt>
                      <c:pt idx="1835">
                        <c:v>4.0500000000000002E-5</c:v>
                      </c:pt>
                      <c:pt idx="1836">
                        <c:v>4.0500000000000002E-5</c:v>
                      </c:pt>
                      <c:pt idx="1837">
                        <c:v>4.0500000000000002E-5</c:v>
                      </c:pt>
                      <c:pt idx="1838">
                        <c:v>4.0500000000000002E-5</c:v>
                      </c:pt>
                      <c:pt idx="1839">
                        <c:v>4.0500000000000002E-5</c:v>
                      </c:pt>
                      <c:pt idx="1840">
                        <c:v>4.0500000000000002E-5</c:v>
                      </c:pt>
                      <c:pt idx="1841">
                        <c:v>4.0500000000000002E-5</c:v>
                      </c:pt>
                      <c:pt idx="1842">
                        <c:v>4.0500000000000002E-5</c:v>
                      </c:pt>
                      <c:pt idx="1843">
                        <c:v>4.0500000000000002E-5</c:v>
                      </c:pt>
                      <c:pt idx="1844">
                        <c:v>4.0500000000000002E-5</c:v>
                      </c:pt>
                      <c:pt idx="1845">
                        <c:v>4.0500000000000002E-5</c:v>
                      </c:pt>
                      <c:pt idx="1846">
                        <c:v>4.0500000000000002E-5</c:v>
                      </c:pt>
                      <c:pt idx="1847">
                        <c:v>4.0500000000000002E-5</c:v>
                      </c:pt>
                      <c:pt idx="1848">
                        <c:v>4.0500000000000002E-5</c:v>
                      </c:pt>
                      <c:pt idx="1849">
                        <c:v>4.0500000000000002E-5</c:v>
                      </c:pt>
                      <c:pt idx="1850">
                        <c:v>4.0500000000000002E-5</c:v>
                      </c:pt>
                      <c:pt idx="1851">
                        <c:v>4.0500000000000002E-5</c:v>
                      </c:pt>
                      <c:pt idx="1852">
                        <c:v>4.0500000000000002E-5</c:v>
                      </c:pt>
                      <c:pt idx="1853">
                        <c:v>4.0500000000000002E-5</c:v>
                      </c:pt>
                      <c:pt idx="1854">
                        <c:v>4.0500000000000002E-5</c:v>
                      </c:pt>
                      <c:pt idx="1855">
                        <c:v>4.0500000000000002E-5</c:v>
                      </c:pt>
                      <c:pt idx="1856">
                        <c:v>4.0500000000000002E-5</c:v>
                      </c:pt>
                      <c:pt idx="1857">
                        <c:v>4.0500000000000002E-5</c:v>
                      </c:pt>
                      <c:pt idx="1858">
                        <c:v>4.0500000000000002E-5</c:v>
                      </c:pt>
                      <c:pt idx="1859">
                        <c:v>4.0500000000000002E-5</c:v>
                      </c:pt>
                      <c:pt idx="1860">
                        <c:v>4.0500000000000002E-5</c:v>
                      </c:pt>
                      <c:pt idx="1861">
                        <c:v>4.0500000000000002E-5</c:v>
                      </c:pt>
                      <c:pt idx="1862">
                        <c:v>4.0500000000000002E-5</c:v>
                      </c:pt>
                      <c:pt idx="1863">
                        <c:v>4.0500000000000002E-5</c:v>
                      </c:pt>
                      <c:pt idx="1864">
                        <c:v>4.0500000000000002E-5</c:v>
                      </c:pt>
                      <c:pt idx="1865">
                        <c:v>4.0500000000000002E-5</c:v>
                      </c:pt>
                      <c:pt idx="1866">
                        <c:v>4.0500000000000002E-5</c:v>
                      </c:pt>
                      <c:pt idx="1867">
                        <c:v>4.0500000000000002E-5</c:v>
                      </c:pt>
                      <c:pt idx="1868">
                        <c:v>4.0500000000000002E-5</c:v>
                      </c:pt>
                      <c:pt idx="1869">
                        <c:v>4.0500000000000002E-5</c:v>
                      </c:pt>
                      <c:pt idx="1870">
                        <c:v>4.0500000000000002E-5</c:v>
                      </c:pt>
                      <c:pt idx="1871">
                        <c:v>4.0500000000000002E-5</c:v>
                      </c:pt>
                      <c:pt idx="1872">
                        <c:v>4.0500000000000002E-5</c:v>
                      </c:pt>
                      <c:pt idx="1873">
                        <c:v>4.0500000000000002E-5</c:v>
                      </c:pt>
                      <c:pt idx="1874">
                        <c:v>4.0500000000000002E-5</c:v>
                      </c:pt>
                      <c:pt idx="1875">
                        <c:v>4.0500000000000002E-5</c:v>
                      </c:pt>
                      <c:pt idx="1876">
                        <c:v>4.0500000000000002E-5</c:v>
                      </c:pt>
                      <c:pt idx="1877">
                        <c:v>4.0500000000000002E-5</c:v>
                      </c:pt>
                      <c:pt idx="1878">
                        <c:v>4.0500000000000002E-5</c:v>
                      </c:pt>
                      <c:pt idx="1879">
                        <c:v>4.0500000000000002E-5</c:v>
                      </c:pt>
                      <c:pt idx="1880">
                        <c:v>4.0500000000000002E-5</c:v>
                      </c:pt>
                      <c:pt idx="1881">
                        <c:v>4.0500000000000002E-5</c:v>
                      </c:pt>
                      <c:pt idx="1882">
                        <c:v>4.0500000000000002E-5</c:v>
                      </c:pt>
                      <c:pt idx="1883">
                        <c:v>4.0500000000000002E-5</c:v>
                      </c:pt>
                      <c:pt idx="1884">
                        <c:v>4.0500000000000002E-5</c:v>
                      </c:pt>
                      <c:pt idx="1885">
                        <c:v>4.0500000000000002E-5</c:v>
                      </c:pt>
                      <c:pt idx="1886">
                        <c:v>4.0500000000000002E-5</c:v>
                      </c:pt>
                      <c:pt idx="1887">
                        <c:v>4.0500000000000002E-5</c:v>
                      </c:pt>
                      <c:pt idx="1888">
                        <c:v>4.0500000000000002E-5</c:v>
                      </c:pt>
                      <c:pt idx="1889">
                        <c:v>4.0500000000000002E-5</c:v>
                      </c:pt>
                      <c:pt idx="1890">
                        <c:v>4.0500000000000002E-5</c:v>
                      </c:pt>
                      <c:pt idx="1891">
                        <c:v>4.0500000000000002E-5</c:v>
                      </c:pt>
                      <c:pt idx="1892">
                        <c:v>4.0500000000000002E-5</c:v>
                      </c:pt>
                      <c:pt idx="1893">
                        <c:v>4.0500000000000002E-5</c:v>
                      </c:pt>
                      <c:pt idx="1894">
                        <c:v>4.0500000000000002E-5</c:v>
                      </c:pt>
                      <c:pt idx="1895">
                        <c:v>4.0500000000000002E-5</c:v>
                      </c:pt>
                      <c:pt idx="1896">
                        <c:v>4.0500000000000002E-5</c:v>
                      </c:pt>
                      <c:pt idx="1897">
                        <c:v>4.0500000000000002E-5</c:v>
                      </c:pt>
                      <c:pt idx="1898">
                        <c:v>4.0500000000000002E-5</c:v>
                      </c:pt>
                      <c:pt idx="1899">
                        <c:v>4.0500000000000002E-5</c:v>
                      </c:pt>
                      <c:pt idx="1900">
                        <c:v>4.0500000000000002E-5</c:v>
                      </c:pt>
                      <c:pt idx="1901">
                        <c:v>4.0500000000000002E-5</c:v>
                      </c:pt>
                      <c:pt idx="1902">
                        <c:v>4.0500000000000002E-5</c:v>
                      </c:pt>
                      <c:pt idx="1903">
                        <c:v>4.0500000000000002E-5</c:v>
                      </c:pt>
                      <c:pt idx="1904">
                        <c:v>4.0500000000000002E-5</c:v>
                      </c:pt>
                      <c:pt idx="1905">
                        <c:v>4.0500000000000002E-5</c:v>
                      </c:pt>
                      <c:pt idx="1906">
                        <c:v>4.0500000000000002E-5</c:v>
                      </c:pt>
                      <c:pt idx="1907">
                        <c:v>4.0399999999999999E-5</c:v>
                      </c:pt>
                      <c:pt idx="1908">
                        <c:v>4.0399999999999999E-5</c:v>
                      </c:pt>
                      <c:pt idx="1909">
                        <c:v>4.0399999999999999E-5</c:v>
                      </c:pt>
                      <c:pt idx="1910">
                        <c:v>4.0399999999999999E-5</c:v>
                      </c:pt>
                      <c:pt idx="1911">
                        <c:v>4.0399999999999999E-5</c:v>
                      </c:pt>
                      <c:pt idx="1912">
                        <c:v>4.0399999999999999E-5</c:v>
                      </c:pt>
                      <c:pt idx="1913">
                        <c:v>4.0399999999999999E-5</c:v>
                      </c:pt>
                      <c:pt idx="1914">
                        <c:v>4.0500000000000002E-5</c:v>
                      </c:pt>
                      <c:pt idx="1915">
                        <c:v>4.0399999999999999E-5</c:v>
                      </c:pt>
                      <c:pt idx="1916">
                        <c:v>4.0399999999999999E-5</c:v>
                      </c:pt>
                      <c:pt idx="1917">
                        <c:v>4.0399999999999999E-5</c:v>
                      </c:pt>
                      <c:pt idx="1918">
                        <c:v>4.0399999999999999E-5</c:v>
                      </c:pt>
                      <c:pt idx="1919">
                        <c:v>4.0399999999999999E-5</c:v>
                      </c:pt>
                      <c:pt idx="1920">
                        <c:v>4.0399999999999999E-5</c:v>
                      </c:pt>
                      <c:pt idx="1921">
                        <c:v>4.0399999999999999E-5</c:v>
                      </c:pt>
                      <c:pt idx="1922">
                        <c:v>4.0399999999999999E-5</c:v>
                      </c:pt>
                      <c:pt idx="1923">
                        <c:v>4.0399999999999999E-5</c:v>
                      </c:pt>
                      <c:pt idx="1924">
                        <c:v>4.0399999999999999E-5</c:v>
                      </c:pt>
                      <c:pt idx="1925">
                        <c:v>4.0399999999999999E-5</c:v>
                      </c:pt>
                      <c:pt idx="1926">
                        <c:v>4.0399999999999999E-5</c:v>
                      </c:pt>
                      <c:pt idx="1927">
                        <c:v>4.0399999999999999E-5</c:v>
                      </c:pt>
                      <c:pt idx="1928">
                        <c:v>4.0399999999999999E-5</c:v>
                      </c:pt>
                      <c:pt idx="1929">
                        <c:v>4.0399999999999999E-5</c:v>
                      </c:pt>
                      <c:pt idx="1930">
                        <c:v>4.0399999999999999E-5</c:v>
                      </c:pt>
                      <c:pt idx="1931">
                        <c:v>4.0399999999999999E-5</c:v>
                      </c:pt>
                      <c:pt idx="1932">
                        <c:v>4.0399999999999999E-5</c:v>
                      </c:pt>
                      <c:pt idx="1933">
                        <c:v>4.0399999999999999E-5</c:v>
                      </c:pt>
                      <c:pt idx="1934">
                        <c:v>4.0399999999999999E-5</c:v>
                      </c:pt>
                      <c:pt idx="1935">
                        <c:v>4.0399999999999999E-5</c:v>
                      </c:pt>
                      <c:pt idx="1936">
                        <c:v>4.0399999999999999E-5</c:v>
                      </c:pt>
                      <c:pt idx="1937">
                        <c:v>4.0399999999999999E-5</c:v>
                      </c:pt>
                      <c:pt idx="1938">
                        <c:v>4.0399999999999999E-5</c:v>
                      </c:pt>
                      <c:pt idx="1939">
                        <c:v>4.0399999999999999E-5</c:v>
                      </c:pt>
                      <c:pt idx="1940">
                        <c:v>4.0399999999999999E-5</c:v>
                      </c:pt>
                      <c:pt idx="1941">
                        <c:v>4.0399999999999999E-5</c:v>
                      </c:pt>
                      <c:pt idx="1942">
                        <c:v>4.0399999999999999E-5</c:v>
                      </c:pt>
                      <c:pt idx="1943">
                        <c:v>4.0399999999999999E-5</c:v>
                      </c:pt>
                      <c:pt idx="1944">
                        <c:v>4.0399999999999999E-5</c:v>
                      </c:pt>
                      <c:pt idx="1945">
                        <c:v>4.0399999999999999E-5</c:v>
                      </c:pt>
                      <c:pt idx="1946">
                        <c:v>4.0399999999999999E-5</c:v>
                      </c:pt>
                      <c:pt idx="1947">
                        <c:v>4.0399999999999999E-5</c:v>
                      </c:pt>
                      <c:pt idx="1948">
                        <c:v>4.0399999999999999E-5</c:v>
                      </c:pt>
                      <c:pt idx="1949">
                        <c:v>4.0399999999999999E-5</c:v>
                      </c:pt>
                      <c:pt idx="1950">
                        <c:v>4.0399999999999999E-5</c:v>
                      </c:pt>
                      <c:pt idx="1951">
                        <c:v>4.0399999999999999E-5</c:v>
                      </c:pt>
                      <c:pt idx="1952">
                        <c:v>4.0399999999999999E-5</c:v>
                      </c:pt>
                      <c:pt idx="1953">
                        <c:v>4.0399999999999999E-5</c:v>
                      </c:pt>
                      <c:pt idx="1954">
                        <c:v>4.0399999999999999E-5</c:v>
                      </c:pt>
                      <c:pt idx="1955">
                        <c:v>4.0399999999999999E-5</c:v>
                      </c:pt>
                      <c:pt idx="1956">
                        <c:v>4.0399999999999999E-5</c:v>
                      </c:pt>
                      <c:pt idx="1957">
                        <c:v>4.0399999999999999E-5</c:v>
                      </c:pt>
                      <c:pt idx="1958">
                        <c:v>4.0399999999999999E-5</c:v>
                      </c:pt>
                      <c:pt idx="1959">
                        <c:v>4.0399999999999999E-5</c:v>
                      </c:pt>
                      <c:pt idx="1960">
                        <c:v>4.0399999999999999E-5</c:v>
                      </c:pt>
                      <c:pt idx="1961">
                        <c:v>4.0399999999999999E-5</c:v>
                      </c:pt>
                      <c:pt idx="1962">
                        <c:v>4.0399999999999999E-5</c:v>
                      </c:pt>
                      <c:pt idx="1963">
                        <c:v>4.0399999999999999E-5</c:v>
                      </c:pt>
                      <c:pt idx="1964">
                        <c:v>4.0399999999999999E-5</c:v>
                      </c:pt>
                      <c:pt idx="1965">
                        <c:v>4.0399999999999999E-5</c:v>
                      </c:pt>
                      <c:pt idx="1966">
                        <c:v>4.0399999999999999E-5</c:v>
                      </c:pt>
                      <c:pt idx="1967">
                        <c:v>4.0399999999999999E-5</c:v>
                      </c:pt>
                      <c:pt idx="1968">
                        <c:v>4.0399999999999999E-5</c:v>
                      </c:pt>
                      <c:pt idx="1969">
                        <c:v>4.0399999999999999E-5</c:v>
                      </c:pt>
                      <c:pt idx="1970">
                        <c:v>4.0399999999999999E-5</c:v>
                      </c:pt>
                      <c:pt idx="1971">
                        <c:v>4.0399999999999999E-5</c:v>
                      </c:pt>
                      <c:pt idx="1972">
                        <c:v>4.0399999999999999E-5</c:v>
                      </c:pt>
                      <c:pt idx="1973">
                        <c:v>4.0399999999999999E-5</c:v>
                      </c:pt>
                      <c:pt idx="1974">
                        <c:v>4.0399999999999999E-5</c:v>
                      </c:pt>
                      <c:pt idx="1975">
                        <c:v>4.0399999999999999E-5</c:v>
                      </c:pt>
                      <c:pt idx="1976">
                        <c:v>4.0399999999999999E-5</c:v>
                      </c:pt>
                      <c:pt idx="1977">
                        <c:v>4.0399999999999999E-5</c:v>
                      </c:pt>
                      <c:pt idx="1978">
                        <c:v>4.0399999999999999E-5</c:v>
                      </c:pt>
                      <c:pt idx="1979">
                        <c:v>4.0399999999999999E-5</c:v>
                      </c:pt>
                      <c:pt idx="1980">
                        <c:v>4.0399999999999999E-5</c:v>
                      </c:pt>
                      <c:pt idx="1981">
                        <c:v>4.0399999999999999E-5</c:v>
                      </c:pt>
                      <c:pt idx="1982">
                        <c:v>4.0399999999999999E-5</c:v>
                      </c:pt>
                      <c:pt idx="1983">
                        <c:v>4.0399999999999999E-5</c:v>
                      </c:pt>
                      <c:pt idx="1984">
                        <c:v>4.0399999999999999E-5</c:v>
                      </c:pt>
                      <c:pt idx="1985">
                        <c:v>4.0399999999999999E-5</c:v>
                      </c:pt>
                      <c:pt idx="1986">
                        <c:v>4.0399999999999999E-5</c:v>
                      </c:pt>
                      <c:pt idx="1987">
                        <c:v>4.0399999999999999E-5</c:v>
                      </c:pt>
                      <c:pt idx="1988">
                        <c:v>4.0399999999999999E-5</c:v>
                      </c:pt>
                      <c:pt idx="1989">
                        <c:v>4.0399999999999999E-5</c:v>
                      </c:pt>
                      <c:pt idx="1990">
                        <c:v>4.0399999999999999E-5</c:v>
                      </c:pt>
                      <c:pt idx="1991">
                        <c:v>4.0399999999999999E-5</c:v>
                      </c:pt>
                      <c:pt idx="1992">
                        <c:v>4.0399999999999999E-5</c:v>
                      </c:pt>
                      <c:pt idx="1993">
                        <c:v>4.0399999999999999E-5</c:v>
                      </c:pt>
                      <c:pt idx="1994">
                        <c:v>4.0399999999999999E-5</c:v>
                      </c:pt>
                      <c:pt idx="1995">
                        <c:v>4.0399999999999999E-5</c:v>
                      </c:pt>
                      <c:pt idx="1996">
                        <c:v>4.0399999999999999E-5</c:v>
                      </c:pt>
                      <c:pt idx="1997">
                        <c:v>4.0399999999999999E-5</c:v>
                      </c:pt>
                      <c:pt idx="1998">
                        <c:v>4.0399999999999999E-5</c:v>
                      </c:pt>
                      <c:pt idx="1999">
                        <c:v>4.0399999999999999E-5</c:v>
                      </c:pt>
                      <c:pt idx="2000">
                        <c:v>4.0399999999999999E-5</c:v>
                      </c:pt>
                      <c:pt idx="2001">
                        <c:v>4.0399999999999999E-5</c:v>
                      </c:pt>
                      <c:pt idx="2002">
                        <c:v>4.0399999999999999E-5</c:v>
                      </c:pt>
                      <c:pt idx="2003">
                        <c:v>4.0399999999999999E-5</c:v>
                      </c:pt>
                      <c:pt idx="2004">
                        <c:v>4.0399999999999999E-5</c:v>
                      </c:pt>
                      <c:pt idx="2005">
                        <c:v>4.0399999999999999E-5</c:v>
                      </c:pt>
                      <c:pt idx="2006">
                        <c:v>4.0399999999999999E-5</c:v>
                      </c:pt>
                      <c:pt idx="2007">
                        <c:v>4.0399999999999999E-5</c:v>
                      </c:pt>
                      <c:pt idx="2008">
                        <c:v>4.0399999999999999E-5</c:v>
                      </c:pt>
                      <c:pt idx="2009">
                        <c:v>4.0399999999999999E-5</c:v>
                      </c:pt>
                      <c:pt idx="2010">
                        <c:v>4.0399999999999999E-5</c:v>
                      </c:pt>
                      <c:pt idx="2011">
                        <c:v>4.0399999999999999E-5</c:v>
                      </c:pt>
                      <c:pt idx="2012">
                        <c:v>4.0399999999999999E-5</c:v>
                      </c:pt>
                      <c:pt idx="2013">
                        <c:v>4.0399999999999999E-5</c:v>
                      </c:pt>
                      <c:pt idx="2014">
                        <c:v>4.0399999999999999E-5</c:v>
                      </c:pt>
                      <c:pt idx="2015">
                        <c:v>4.0399999999999999E-5</c:v>
                      </c:pt>
                      <c:pt idx="2016">
                        <c:v>4.0399999999999999E-5</c:v>
                      </c:pt>
                      <c:pt idx="2017">
                        <c:v>4.0399999999999999E-5</c:v>
                      </c:pt>
                      <c:pt idx="2018">
                        <c:v>4.0399999999999999E-5</c:v>
                      </c:pt>
                      <c:pt idx="2019">
                        <c:v>4.0399999999999999E-5</c:v>
                      </c:pt>
                      <c:pt idx="2020">
                        <c:v>4.0399999999999999E-5</c:v>
                      </c:pt>
                      <c:pt idx="2021">
                        <c:v>4.0399999999999999E-5</c:v>
                      </c:pt>
                      <c:pt idx="2022">
                        <c:v>4.0399999999999999E-5</c:v>
                      </c:pt>
                      <c:pt idx="2023">
                        <c:v>4.0399999999999999E-5</c:v>
                      </c:pt>
                      <c:pt idx="2024">
                        <c:v>4.0399999999999999E-5</c:v>
                      </c:pt>
                      <c:pt idx="2025">
                        <c:v>4.0399999999999999E-5</c:v>
                      </c:pt>
                      <c:pt idx="2026">
                        <c:v>4.0399999999999999E-5</c:v>
                      </c:pt>
                      <c:pt idx="2027">
                        <c:v>4.0399999999999999E-5</c:v>
                      </c:pt>
                      <c:pt idx="2028">
                        <c:v>4.0399999999999999E-5</c:v>
                      </c:pt>
                      <c:pt idx="2029">
                        <c:v>4.0399999999999999E-5</c:v>
                      </c:pt>
                      <c:pt idx="2030">
                        <c:v>4.0399999999999999E-5</c:v>
                      </c:pt>
                      <c:pt idx="2031">
                        <c:v>4.0399999999999999E-5</c:v>
                      </c:pt>
                      <c:pt idx="2032">
                        <c:v>4.0399999999999999E-5</c:v>
                      </c:pt>
                      <c:pt idx="2033">
                        <c:v>4.0399999999999999E-5</c:v>
                      </c:pt>
                      <c:pt idx="2034">
                        <c:v>4.0399999999999999E-5</c:v>
                      </c:pt>
                      <c:pt idx="2035">
                        <c:v>4.0399999999999999E-5</c:v>
                      </c:pt>
                      <c:pt idx="2036">
                        <c:v>4.0399999999999999E-5</c:v>
                      </c:pt>
                      <c:pt idx="2037">
                        <c:v>4.0399999999999999E-5</c:v>
                      </c:pt>
                      <c:pt idx="2038">
                        <c:v>4.0399999999999999E-5</c:v>
                      </c:pt>
                      <c:pt idx="2039">
                        <c:v>4.0399999999999999E-5</c:v>
                      </c:pt>
                      <c:pt idx="2040">
                        <c:v>4.0399999999999999E-5</c:v>
                      </c:pt>
                      <c:pt idx="2041">
                        <c:v>4.0399999999999999E-5</c:v>
                      </c:pt>
                      <c:pt idx="2042">
                        <c:v>4.0399999999999999E-5</c:v>
                      </c:pt>
                      <c:pt idx="2043">
                        <c:v>4.0399999999999999E-5</c:v>
                      </c:pt>
                      <c:pt idx="2044">
                        <c:v>4.0399999999999999E-5</c:v>
                      </c:pt>
                      <c:pt idx="2045">
                        <c:v>4.0399999999999999E-5</c:v>
                      </c:pt>
                      <c:pt idx="2046">
                        <c:v>4.0399999999999999E-5</c:v>
                      </c:pt>
                      <c:pt idx="2047">
                        <c:v>4.0399999999999999E-5</c:v>
                      </c:pt>
                      <c:pt idx="2048">
                        <c:v>4.0399999999999999E-5</c:v>
                      </c:pt>
                      <c:pt idx="2049">
                        <c:v>4.0399999999999999E-5</c:v>
                      </c:pt>
                      <c:pt idx="2050">
                        <c:v>4.0399999999999999E-5</c:v>
                      </c:pt>
                      <c:pt idx="2051">
                        <c:v>4.0399999999999999E-5</c:v>
                      </c:pt>
                      <c:pt idx="2052">
                        <c:v>4.0399999999999999E-5</c:v>
                      </c:pt>
                      <c:pt idx="2053">
                        <c:v>4.0399999999999999E-5</c:v>
                      </c:pt>
                      <c:pt idx="2054">
                        <c:v>4.0399999999999999E-5</c:v>
                      </c:pt>
                      <c:pt idx="2055">
                        <c:v>4.0399999999999999E-5</c:v>
                      </c:pt>
                      <c:pt idx="2056">
                        <c:v>4.0399999999999999E-5</c:v>
                      </c:pt>
                      <c:pt idx="2057">
                        <c:v>4.0399999999999999E-5</c:v>
                      </c:pt>
                      <c:pt idx="2058">
                        <c:v>4.0399999999999999E-5</c:v>
                      </c:pt>
                      <c:pt idx="2059">
                        <c:v>4.0399999999999999E-5</c:v>
                      </c:pt>
                      <c:pt idx="2060">
                        <c:v>4.0399999999999999E-5</c:v>
                      </c:pt>
                      <c:pt idx="2061">
                        <c:v>4.0399999999999999E-5</c:v>
                      </c:pt>
                      <c:pt idx="2062">
                        <c:v>4.0399999999999999E-5</c:v>
                      </c:pt>
                      <c:pt idx="2063">
                        <c:v>4.0399999999999999E-5</c:v>
                      </c:pt>
                      <c:pt idx="2064">
                        <c:v>4.0399999999999999E-5</c:v>
                      </c:pt>
                      <c:pt idx="2065">
                        <c:v>4.0399999999999999E-5</c:v>
                      </c:pt>
                      <c:pt idx="2066">
                        <c:v>4.0399999999999999E-5</c:v>
                      </c:pt>
                      <c:pt idx="2067">
                        <c:v>4.0399999999999999E-5</c:v>
                      </c:pt>
                      <c:pt idx="2068">
                        <c:v>4.0399999999999999E-5</c:v>
                      </c:pt>
                      <c:pt idx="2069">
                        <c:v>4.0399999999999999E-5</c:v>
                      </c:pt>
                      <c:pt idx="2070">
                        <c:v>4.0399999999999999E-5</c:v>
                      </c:pt>
                      <c:pt idx="2071">
                        <c:v>4.0399999999999999E-5</c:v>
                      </c:pt>
                      <c:pt idx="2072">
                        <c:v>4.0399999999999999E-5</c:v>
                      </c:pt>
                      <c:pt idx="2073">
                        <c:v>4.0399999999999999E-5</c:v>
                      </c:pt>
                      <c:pt idx="2074">
                        <c:v>4.0399999999999999E-5</c:v>
                      </c:pt>
                      <c:pt idx="2075">
                        <c:v>4.0399999999999999E-5</c:v>
                      </c:pt>
                      <c:pt idx="2076">
                        <c:v>4.0399999999999999E-5</c:v>
                      </c:pt>
                      <c:pt idx="2077">
                        <c:v>4.0399999999999999E-5</c:v>
                      </c:pt>
                      <c:pt idx="2078">
                        <c:v>4.0399999999999999E-5</c:v>
                      </c:pt>
                      <c:pt idx="2079">
                        <c:v>4.0399999999999999E-5</c:v>
                      </c:pt>
                      <c:pt idx="2080">
                        <c:v>4.0399999999999999E-5</c:v>
                      </c:pt>
                      <c:pt idx="2081">
                        <c:v>4.0399999999999999E-5</c:v>
                      </c:pt>
                      <c:pt idx="2082">
                        <c:v>4.0399999999999999E-5</c:v>
                      </c:pt>
                      <c:pt idx="2083">
                        <c:v>4.0399999999999999E-5</c:v>
                      </c:pt>
                      <c:pt idx="2084">
                        <c:v>4.0399999999999999E-5</c:v>
                      </c:pt>
                      <c:pt idx="2085">
                        <c:v>4.0399999999999999E-5</c:v>
                      </c:pt>
                      <c:pt idx="2086">
                        <c:v>4.0399999999999999E-5</c:v>
                      </c:pt>
                      <c:pt idx="2087">
                        <c:v>4.0399999999999999E-5</c:v>
                      </c:pt>
                      <c:pt idx="2088">
                        <c:v>4.0399999999999999E-5</c:v>
                      </c:pt>
                      <c:pt idx="2089">
                        <c:v>4.0399999999999999E-5</c:v>
                      </c:pt>
                      <c:pt idx="2090">
                        <c:v>4.0399999999999999E-5</c:v>
                      </c:pt>
                      <c:pt idx="2091">
                        <c:v>4.0399999999999999E-5</c:v>
                      </c:pt>
                      <c:pt idx="2092">
                        <c:v>4.0399999999999999E-5</c:v>
                      </c:pt>
                      <c:pt idx="2093">
                        <c:v>4.0399999999999999E-5</c:v>
                      </c:pt>
                      <c:pt idx="2094">
                        <c:v>4.0399999999999999E-5</c:v>
                      </c:pt>
                      <c:pt idx="2095">
                        <c:v>4.0399999999999999E-5</c:v>
                      </c:pt>
                      <c:pt idx="2096">
                        <c:v>4.0399999999999999E-5</c:v>
                      </c:pt>
                      <c:pt idx="2097">
                        <c:v>4.0399999999999999E-5</c:v>
                      </c:pt>
                      <c:pt idx="2098">
                        <c:v>4.0399999999999999E-5</c:v>
                      </c:pt>
                      <c:pt idx="2099">
                        <c:v>4.0399999999999999E-5</c:v>
                      </c:pt>
                      <c:pt idx="2100">
                        <c:v>4.0399999999999999E-5</c:v>
                      </c:pt>
                      <c:pt idx="2101">
                        <c:v>4.0399999999999999E-5</c:v>
                      </c:pt>
                      <c:pt idx="2102">
                        <c:v>4.0399999999999999E-5</c:v>
                      </c:pt>
                      <c:pt idx="2103">
                        <c:v>4.0399999999999999E-5</c:v>
                      </c:pt>
                      <c:pt idx="2104">
                        <c:v>4.0399999999999999E-5</c:v>
                      </c:pt>
                      <c:pt idx="2105">
                        <c:v>4.0399999999999999E-5</c:v>
                      </c:pt>
                      <c:pt idx="2106">
                        <c:v>4.0399999999999999E-5</c:v>
                      </c:pt>
                      <c:pt idx="2107">
                        <c:v>4.0399999999999999E-5</c:v>
                      </c:pt>
                      <c:pt idx="2108">
                        <c:v>4.0399999999999999E-5</c:v>
                      </c:pt>
                      <c:pt idx="2109">
                        <c:v>4.0399999999999999E-5</c:v>
                      </c:pt>
                      <c:pt idx="2110">
                        <c:v>4.0399999999999999E-5</c:v>
                      </c:pt>
                      <c:pt idx="2111">
                        <c:v>4.0399999999999999E-5</c:v>
                      </c:pt>
                      <c:pt idx="2112">
                        <c:v>4.0399999999999999E-5</c:v>
                      </c:pt>
                      <c:pt idx="2113">
                        <c:v>4.0399999999999999E-5</c:v>
                      </c:pt>
                      <c:pt idx="2114">
                        <c:v>4.0399999999999999E-5</c:v>
                      </c:pt>
                      <c:pt idx="2115">
                        <c:v>4.0399999999999999E-5</c:v>
                      </c:pt>
                      <c:pt idx="2116">
                        <c:v>4.0399999999999999E-5</c:v>
                      </c:pt>
                      <c:pt idx="2117">
                        <c:v>4.0399999999999999E-5</c:v>
                      </c:pt>
                      <c:pt idx="2118">
                        <c:v>4.0399999999999999E-5</c:v>
                      </c:pt>
                      <c:pt idx="2119">
                        <c:v>4.0399999999999999E-5</c:v>
                      </c:pt>
                      <c:pt idx="2120">
                        <c:v>4.0399999999999999E-5</c:v>
                      </c:pt>
                      <c:pt idx="2121">
                        <c:v>4.0399999999999999E-5</c:v>
                      </c:pt>
                      <c:pt idx="2122">
                        <c:v>4.0399999999999999E-5</c:v>
                      </c:pt>
                      <c:pt idx="2123">
                        <c:v>4.0399999999999999E-5</c:v>
                      </c:pt>
                      <c:pt idx="2124">
                        <c:v>4.0399999999999999E-5</c:v>
                      </c:pt>
                      <c:pt idx="2125">
                        <c:v>4.0399999999999999E-5</c:v>
                      </c:pt>
                      <c:pt idx="2126">
                        <c:v>4.0399999999999999E-5</c:v>
                      </c:pt>
                      <c:pt idx="2127">
                        <c:v>4.0399999999999999E-5</c:v>
                      </c:pt>
                      <c:pt idx="2128">
                        <c:v>4.0399999999999999E-5</c:v>
                      </c:pt>
                      <c:pt idx="2129">
                        <c:v>4.0399999999999999E-5</c:v>
                      </c:pt>
                      <c:pt idx="2130">
                        <c:v>4.0399999999999999E-5</c:v>
                      </c:pt>
                      <c:pt idx="2131">
                        <c:v>4.0399999999999999E-5</c:v>
                      </c:pt>
                      <c:pt idx="2132">
                        <c:v>4.0399999999999999E-5</c:v>
                      </c:pt>
                      <c:pt idx="2133">
                        <c:v>4.0399999999999999E-5</c:v>
                      </c:pt>
                      <c:pt idx="2134">
                        <c:v>4.0399999999999999E-5</c:v>
                      </c:pt>
                      <c:pt idx="2135">
                        <c:v>4.0399999999999999E-5</c:v>
                      </c:pt>
                      <c:pt idx="2136">
                        <c:v>4.0399999999999999E-5</c:v>
                      </c:pt>
                      <c:pt idx="2137">
                        <c:v>4.0399999999999999E-5</c:v>
                      </c:pt>
                      <c:pt idx="2138">
                        <c:v>4.0399999999999999E-5</c:v>
                      </c:pt>
                      <c:pt idx="2139">
                        <c:v>4.0399999999999999E-5</c:v>
                      </c:pt>
                      <c:pt idx="2140">
                        <c:v>4.0399999999999999E-5</c:v>
                      </c:pt>
                      <c:pt idx="2141">
                        <c:v>4.0399999999999999E-5</c:v>
                      </c:pt>
                      <c:pt idx="2142">
                        <c:v>4.0399999999999999E-5</c:v>
                      </c:pt>
                      <c:pt idx="2143">
                        <c:v>4.0399999999999999E-5</c:v>
                      </c:pt>
                      <c:pt idx="2144">
                        <c:v>4.0399999999999999E-5</c:v>
                      </c:pt>
                      <c:pt idx="2145">
                        <c:v>4.0399999999999999E-5</c:v>
                      </c:pt>
                      <c:pt idx="2146">
                        <c:v>4.0399999999999999E-5</c:v>
                      </c:pt>
                      <c:pt idx="2147">
                        <c:v>4.0399999999999999E-5</c:v>
                      </c:pt>
                      <c:pt idx="2148">
                        <c:v>4.0399999999999999E-5</c:v>
                      </c:pt>
                      <c:pt idx="2149">
                        <c:v>4.0399999999999999E-5</c:v>
                      </c:pt>
                      <c:pt idx="2150">
                        <c:v>4.0399999999999999E-5</c:v>
                      </c:pt>
                      <c:pt idx="2151">
                        <c:v>4.0399999999999999E-5</c:v>
                      </c:pt>
                      <c:pt idx="2152">
                        <c:v>4.0399999999999999E-5</c:v>
                      </c:pt>
                      <c:pt idx="2153">
                        <c:v>4.0399999999999999E-5</c:v>
                      </c:pt>
                      <c:pt idx="2154">
                        <c:v>4.0399999999999999E-5</c:v>
                      </c:pt>
                      <c:pt idx="2155">
                        <c:v>4.0399999999999999E-5</c:v>
                      </c:pt>
                      <c:pt idx="2156">
                        <c:v>4.0399999999999999E-5</c:v>
                      </c:pt>
                      <c:pt idx="2157">
                        <c:v>4.0399999999999999E-5</c:v>
                      </c:pt>
                      <c:pt idx="2158">
                        <c:v>4.0399999999999999E-5</c:v>
                      </c:pt>
                      <c:pt idx="2159">
                        <c:v>4.0399999999999999E-5</c:v>
                      </c:pt>
                      <c:pt idx="2160">
                        <c:v>4.0399999999999999E-5</c:v>
                      </c:pt>
                      <c:pt idx="2161">
                        <c:v>4.0399999999999999E-5</c:v>
                      </c:pt>
                      <c:pt idx="2162">
                        <c:v>4.0399999999999999E-5</c:v>
                      </c:pt>
                      <c:pt idx="2163">
                        <c:v>4.0399999999999999E-5</c:v>
                      </c:pt>
                      <c:pt idx="2164">
                        <c:v>4.0399999999999999E-5</c:v>
                      </c:pt>
                      <c:pt idx="2165">
                        <c:v>4.0399999999999999E-5</c:v>
                      </c:pt>
                      <c:pt idx="2166">
                        <c:v>4.0399999999999999E-5</c:v>
                      </c:pt>
                      <c:pt idx="2167">
                        <c:v>4.0399999999999999E-5</c:v>
                      </c:pt>
                      <c:pt idx="2168">
                        <c:v>4.0399999999999999E-5</c:v>
                      </c:pt>
                      <c:pt idx="2169">
                        <c:v>4.0399999999999999E-5</c:v>
                      </c:pt>
                      <c:pt idx="2170">
                        <c:v>4.0399999999999999E-5</c:v>
                      </c:pt>
                      <c:pt idx="2171">
                        <c:v>4.0399999999999999E-5</c:v>
                      </c:pt>
                      <c:pt idx="2172">
                        <c:v>4.0399999999999999E-5</c:v>
                      </c:pt>
                      <c:pt idx="2173">
                        <c:v>4.0399999999999999E-5</c:v>
                      </c:pt>
                      <c:pt idx="2174">
                        <c:v>4.0399999999999999E-5</c:v>
                      </c:pt>
                      <c:pt idx="2175">
                        <c:v>4.0399999999999999E-5</c:v>
                      </c:pt>
                      <c:pt idx="2176">
                        <c:v>4.0399999999999999E-5</c:v>
                      </c:pt>
                      <c:pt idx="2177">
                        <c:v>4.0399999999999999E-5</c:v>
                      </c:pt>
                      <c:pt idx="2178">
                        <c:v>4.0399999999999999E-5</c:v>
                      </c:pt>
                      <c:pt idx="2179">
                        <c:v>4.0399999999999999E-5</c:v>
                      </c:pt>
                      <c:pt idx="2180">
                        <c:v>4.0399999999999999E-5</c:v>
                      </c:pt>
                      <c:pt idx="2181">
                        <c:v>4.0399999999999999E-5</c:v>
                      </c:pt>
                      <c:pt idx="2182">
                        <c:v>4.0399999999999999E-5</c:v>
                      </c:pt>
                      <c:pt idx="2183">
                        <c:v>4.0399999999999999E-5</c:v>
                      </c:pt>
                      <c:pt idx="2184">
                        <c:v>4.0399999999999999E-5</c:v>
                      </c:pt>
                      <c:pt idx="2185">
                        <c:v>4.0399999999999999E-5</c:v>
                      </c:pt>
                      <c:pt idx="2186">
                        <c:v>4.0399999999999999E-5</c:v>
                      </c:pt>
                      <c:pt idx="2187">
                        <c:v>4.0399999999999999E-5</c:v>
                      </c:pt>
                      <c:pt idx="2188">
                        <c:v>4.0399999999999999E-5</c:v>
                      </c:pt>
                      <c:pt idx="2189">
                        <c:v>4.0399999999999999E-5</c:v>
                      </c:pt>
                      <c:pt idx="2190">
                        <c:v>4.0399999999999999E-5</c:v>
                      </c:pt>
                      <c:pt idx="2191">
                        <c:v>4.0399999999999999E-5</c:v>
                      </c:pt>
                      <c:pt idx="2192">
                        <c:v>4.0399999999999999E-5</c:v>
                      </c:pt>
                      <c:pt idx="2193">
                        <c:v>4.0399999999999999E-5</c:v>
                      </c:pt>
                      <c:pt idx="2194">
                        <c:v>4.0399999999999999E-5</c:v>
                      </c:pt>
                      <c:pt idx="2195">
                        <c:v>4.0399999999999999E-5</c:v>
                      </c:pt>
                      <c:pt idx="2196">
                        <c:v>4.0399999999999999E-5</c:v>
                      </c:pt>
                      <c:pt idx="2197">
                        <c:v>4.0399999999999999E-5</c:v>
                      </c:pt>
                      <c:pt idx="2198">
                        <c:v>4.0399999999999999E-5</c:v>
                      </c:pt>
                      <c:pt idx="2199">
                        <c:v>4.0399999999999999E-5</c:v>
                      </c:pt>
                      <c:pt idx="2200">
                        <c:v>4.0399999999999999E-5</c:v>
                      </c:pt>
                      <c:pt idx="2201">
                        <c:v>4.0399999999999999E-5</c:v>
                      </c:pt>
                      <c:pt idx="2202">
                        <c:v>4.0399999999999999E-5</c:v>
                      </c:pt>
                      <c:pt idx="2203">
                        <c:v>4.0399999999999999E-5</c:v>
                      </c:pt>
                      <c:pt idx="2204">
                        <c:v>4.0399999999999999E-5</c:v>
                      </c:pt>
                      <c:pt idx="2205">
                        <c:v>4.0399999999999999E-5</c:v>
                      </c:pt>
                      <c:pt idx="2206">
                        <c:v>4.0399999999999999E-5</c:v>
                      </c:pt>
                      <c:pt idx="2207">
                        <c:v>4.0399999999999999E-5</c:v>
                      </c:pt>
                      <c:pt idx="2208">
                        <c:v>4.0399999999999999E-5</c:v>
                      </c:pt>
                      <c:pt idx="2209">
                        <c:v>4.0399999999999999E-5</c:v>
                      </c:pt>
                      <c:pt idx="2210">
                        <c:v>4.0399999999999999E-5</c:v>
                      </c:pt>
                      <c:pt idx="2211">
                        <c:v>4.0399999999999999E-5</c:v>
                      </c:pt>
                      <c:pt idx="2212">
                        <c:v>4.0399999999999999E-5</c:v>
                      </c:pt>
                      <c:pt idx="2213">
                        <c:v>4.0399999999999999E-5</c:v>
                      </c:pt>
                      <c:pt idx="2214">
                        <c:v>4.0399999999999999E-5</c:v>
                      </c:pt>
                      <c:pt idx="2215">
                        <c:v>4.0399999999999999E-5</c:v>
                      </c:pt>
                      <c:pt idx="2216">
                        <c:v>4.0399999999999999E-5</c:v>
                      </c:pt>
                      <c:pt idx="2217">
                        <c:v>4.0399999999999999E-5</c:v>
                      </c:pt>
                      <c:pt idx="2218">
                        <c:v>4.0399999999999999E-5</c:v>
                      </c:pt>
                      <c:pt idx="2219">
                        <c:v>4.0399999999999999E-5</c:v>
                      </c:pt>
                      <c:pt idx="2220">
                        <c:v>4.0399999999999999E-5</c:v>
                      </c:pt>
                      <c:pt idx="2221">
                        <c:v>4.0399999999999999E-5</c:v>
                      </c:pt>
                      <c:pt idx="2222">
                        <c:v>4.0399999999999999E-5</c:v>
                      </c:pt>
                      <c:pt idx="2223">
                        <c:v>4.0399999999999999E-5</c:v>
                      </c:pt>
                      <c:pt idx="2224">
                        <c:v>4.0399999999999999E-5</c:v>
                      </c:pt>
                      <c:pt idx="2225">
                        <c:v>4.0399999999999999E-5</c:v>
                      </c:pt>
                      <c:pt idx="2226">
                        <c:v>4.0399999999999999E-5</c:v>
                      </c:pt>
                      <c:pt idx="2227">
                        <c:v>4.0399999999999999E-5</c:v>
                      </c:pt>
                      <c:pt idx="2228">
                        <c:v>4.0399999999999999E-5</c:v>
                      </c:pt>
                      <c:pt idx="2229">
                        <c:v>4.0399999999999999E-5</c:v>
                      </c:pt>
                      <c:pt idx="2230">
                        <c:v>4.0399999999999999E-5</c:v>
                      </c:pt>
                      <c:pt idx="2231">
                        <c:v>4.0399999999999999E-5</c:v>
                      </c:pt>
                      <c:pt idx="2232">
                        <c:v>4.0399999999999999E-5</c:v>
                      </c:pt>
                      <c:pt idx="2233">
                        <c:v>4.0399999999999999E-5</c:v>
                      </c:pt>
                      <c:pt idx="2234">
                        <c:v>4.0399999999999999E-5</c:v>
                      </c:pt>
                      <c:pt idx="2235">
                        <c:v>4.0399999999999999E-5</c:v>
                      </c:pt>
                      <c:pt idx="2236">
                        <c:v>4.0399999999999999E-5</c:v>
                      </c:pt>
                      <c:pt idx="2237">
                        <c:v>4.0399999999999999E-5</c:v>
                      </c:pt>
                      <c:pt idx="2238">
                        <c:v>4.0399999999999999E-5</c:v>
                      </c:pt>
                      <c:pt idx="2239">
                        <c:v>4.0399999999999999E-5</c:v>
                      </c:pt>
                      <c:pt idx="2240">
                        <c:v>4.0399999999999999E-5</c:v>
                      </c:pt>
                      <c:pt idx="2241">
                        <c:v>4.0399999999999999E-5</c:v>
                      </c:pt>
                      <c:pt idx="2242">
                        <c:v>4.0399999999999999E-5</c:v>
                      </c:pt>
                      <c:pt idx="2243">
                        <c:v>4.0399999999999999E-5</c:v>
                      </c:pt>
                      <c:pt idx="2244">
                        <c:v>4.0399999999999999E-5</c:v>
                      </c:pt>
                      <c:pt idx="2245">
                        <c:v>4.0399999999999999E-5</c:v>
                      </c:pt>
                      <c:pt idx="2246">
                        <c:v>4.0399999999999999E-5</c:v>
                      </c:pt>
                      <c:pt idx="2247">
                        <c:v>4.0399999999999999E-5</c:v>
                      </c:pt>
                      <c:pt idx="2248">
                        <c:v>4.0399999999999999E-5</c:v>
                      </c:pt>
                      <c:pt idx="2249">
                        <c:v>4.0399999999999999E-5</c:v>
                      </c:pt>
                      <c:pt idx="2250">
                        <c:v>4.0399999999999999E-5</c:v>
                      </c:pt>
                      <c:pt idx="2251">
                        <c:v>4.0399999999999999E-5</c:v>
                      </c:pt>
                      <c:pt idx="2252">
                        <c:v>4.0399999999999999E-5</c:v>
                      </c:pt>
                      <c:pt idx="2253">
                        <c:v>4.0399999999999999E-5</c:v>
                      </c:pt>
                      <c:pt idx="2254">
                        <c:v>4.0399999999999999E-5</c:v>
                      </c:pt>
                      <c:pt idx="2255">
                        <c:v>4.0399999999999999E-5</c:v>
                      </c:pt>
                      <c:pt idx="2256">
                        <c:v>4.0399999999999999E-5</c:v>
                      </c:pt>
                      <c:pt idx="2257">
                        <c:v>4.0399999999999999E-5</c:v>
                      </c:pt>
                      <c:pt idx="2258">
                        <c:v>4.0399999999999999E-5</c:v>
                      </c:pt>
                      <c:pt idx="2259">
                        <c:v>4.0399999999999999E-5</c:v>
                      </c:pt>
                      <c:pt idx="2260">
                        <c:v>4.0399999999999999E-5</c:v>
                      </c:pt>
                      <c:pt idx="2261">
                        <c:v>4.0399999999999999E-5</c:v>
                      </c:pt>
                      <c:pt idx="2262">
                        <c:v>4.0399999999999999E-5</c:v>
                      </c:pt>
                      <c:pt idx="2263">
                        <c:v>4.0399999999999999E-5</c:v>
                      </c:pt>
                      <c:pt idx="2264">
                        <c:v>4.0399999999999999E-5</c:v>
                      </c:pt>
                      <c:pt idx="2265">
                        <c:v>4.0399999999999999E-5</c:v>
                      </c:pt>
                      <c:pt idx="2266">
                        <c:v>4.0399999999999999E-5</c:v>
                      </c:pt>
                      <c:pt idx="2267">
                        <c:v>4.0399999999999999E-5</c:v>
                      </c:pt>
                      <c:pt idx="2268">
                        <c:v>4.0399999999999999E-5</c:v>
                      </c:pt>
                      <c:pt idx="2269">
                        <c:v>4.0399999999999999E-5</c:v>
                      </c:pt>
                      <c:pt idx="2270">
                        <c:v>4.0399999999999999E-5</c:v>
                      </c:pt>
                      <c:pt idx="2271">
                        <c:v>4.0399999999999999E-5</c:v>
                      </c:pt>
                      <c:pt idx="2272">
                        <c:v>4.0399999999999999E-5</c:v>
                      </c:pt>
                      <c:pt idx="2273">
                        <c:v>4.0399999999999999E-5</c:v>
                      </c:pt>
                      <c:pt idx="2274">
                        <c:v>4.0399999999999999E-5</c:v>
                      </c:pt>
                      <c:pt idx="2275">
                        <c:v>4.0399999999999999E-5</c:v>
                      </c:pt>
                      <c:pt idx="2276">
                        <c:v>4.0399999999999999E-5</c:v>
                      </c:pt>
                      <c:pt idx="2277">
                        <c:v>4.0399999999999999E-5</c:v>
                      </c:pt>
                      <c:pt idx="2278">
                        <c:v>4.0399999999999999E-5</c:v>
                      </c:pt>
                      <c:pt idx="2279">
                        <c:v>4.0399999999999999E-5</c:v>
                      </c:pt>
                      <c:pt idx="2280">
                        <c:v>4.0399999999999999E-5</c:v>
                      </c:pt>
                      <c:pt idx="2281">
                        <c:v>4.0399999999999999E-5</c:v>
                      </c:pt>
                      <c:pt idx="2282">
                        <c:v>4.0399999999999999E-5</c:v>
                      </c:pt>
                      <c:pt idx="2283">
                        <c:v>4.0399999999999999E-5</c:v>
                      </c:pt>
                      <c:pt idx="2284">
                        <c:v>4.0399999999999999E-5</c:v>
                      </c:pt>
                      <c:pt idx="2285">
                        <c:v>4.0399999999999999E-5</c:v>
                      </c:pt>
                      <c:pt idx="2286">
                        <c:v>4.0399999999999999E-5</c:v>
                      </c:pt>
                      <c:pt idx="2287">
                        <c:v>4.0399999999999999E-5</c:v>
                      </c:pt>
                      <c:pt idx="2288">
                        <c:v>4.0399999999999999E-5</c:v>
                      </c:pt>
                      <c:pt idx="2289">
                        <c:v>4.0399999999999999E-5</c:v>
                      </c:pt>
                      <c:pt idx="2290">
                        <c:v>4.0399999999999999E-5</c:v>
                      </c:pt>
                      <c:pt idx="2291">
                        <c:v>4.0399999999999999E-5</c:v>
                      </c:pt>
                      <c:pt idx="2292">
                        <c:v>4.0299999999999997E-5</c:v>
                      </c:pt>
                      <c:pt idx="2293">
                        <c:v>4.0399999999999999E-5</c:v>
                      </c:pt>
                      <c:pt idx="2294">
                        <c:v>4.0299999999999997E-5</c:v>
                      </c:pt>
                      <c:pt idx="2295">
                        <c:v>4.0299999999999997E-5</c:v>
                      </c:pt>
                      <c:pt idx="2296">
                        <c:v>4.0299999999999997E-5</c:v>
                      </c:pt>
                      <c:pt idx="2297">
                        <c:v>4.0399999999999999E-5</c:v>
                      </c:pt>
                      <c:pt idx="2298">
                        <c:v>4.0299999999999997E-5</c:v>
                      </c:pt>
                      <c:pt idx="2299">
                        <c:v>4.0299999999999997E-5</c:v>
                      </c:pt>
                      <c:pt idx="2300">
                        <c:v>4.0299999999999997E-5</c:v>
                      </c:pt>
                      <c:pt idx="2301">
                        <c:v>4.0299999999999997E-5</c:v>
                      </c:pt>
                      <c:pt idx="2302">
                        <c:v>4.0399999999999999E-5</c:v>
                      </c:pt>
                      <c:pt idx="2303">
                        <c:v>4.0299999999999997E-5</c:v>
                      </c:pt>
                      <c:pt idx="2304">
                        <c:v>4.0399999999999999E-5</c:v>
                      </c:pt>
                      <c:pt idx="2305">
                        <c:v>4.0299999999999997E-5</c:v>
                      </c:pt>
                      <c:pt idx="2306">
                        <c:v>4.0299999999999997E-5</c:v>
                      </c:pt>
                      <c:pt idx="2307">
                        <c:v>4.0299999999999997E-5</c:v>
                      </c:pt>
                      <c:pt idx="2308">
                        <c:v>4.0399999999999999E-5</c:v>
                      </c:pt>
                      <c:pt idx="2309">
                        <c:v>4.0299999999999997E-5</c:v>
                      </c:pt>
                      <c:pt idx="2310">
                        <c:v>4.0299999999999997E-5</c:v>
                      </c:pt>
                      <c:pt idx="2311">
                        <c:v>4.0299999999999997E-5</c:v>
                      </c:pt>
                      <c:pt idx="2312">
                        <c:v>4.0299999999999997E-5</c:v>
                      </c:pt>
                      <c:pt idx="2313">
                        <c:v>4.0299999999999997E-5</c:v>
                      </c:pt>
                      <c:pt idx="2314">
                        <c:v>4.0299999999999997E-5</c:v>
                      </c:pt>
                      <c:pt idx="2315">
                        <c:v>4.0299999999999997E-5</c:v>
                      </c:pt>
                      <c:pt idx="2316">
                        <c:v>4.0299999999999997E-5</c:v>
                      </c:pt>
                      <c:pt idx="2317">
                        <c:v>4.0299999999999997E-5</c:v>
                      </c:pt>
                      <c:pt idx="2318">
                        <c:v>4.0299999999999997E-5</c:v>
                      </c:pt>
                      <c:pt idx="2319">
                        <c:v>4.0299999999999997E-5</c:v>
                      </c:pt>
                      <c:pt idx="2320">
                        <c:v>4.0299999999999997E-5</c:v>
                      </c:pt>
                      <c:pt idx="2321">
                        <c:v>4.0299999999999997E-5</c:v>
                      </c:pt>
                      <c:pt idx="2322">
                        <c:v>4.0299999999999997E-5</c:v>
                      </c:pt>
                      <c:pt idx="2323">
                        <c:v>4.0299999999999997E-5</c:v>
                      </c:pt>
                      <c:pt idx="2324">
                        <c:v>4.0299999999999997E-5</c:v>
                      </c:pt>
                      <c:pt idx="2325">
                        <c:v>4.0299999999999997E-5</c:v>
                      </c:pt>
                      <c:pt idx="2326">
                        <c:v>4.0299999999999997E-5</c:v>
                      </c:pt>
                      <c:pt idx="2327">
                        <c:v>4.0299999999999997E-5</c:v>
                      </c:pt>
                      <c:pt idx="2328">
                        <c:v>4.0299999999999997E-5</c:v>
                      </c:pt>
                      <c:pt idx="2329">
                        <c:v>4.0299999999999997E-5</c:v>
                      </c:pt>
                      <c:pt idx="2330">
                        <c:v>4.0299999999999997E-5</c:v>
                      </c:pt>
                      <c:pt idx="2331">
                        <c:v>4.0299999999999997E-5</c:v>
                      </c:pt>
                      <c:pt idx="2332">
                        <c:v>4.0299999999999997E-5</c:v>
                      </c:pt>
                      <c:pt idx="2333">
                        <c:v>4.0299999999999997E-5</c:v>
                      </c:pt>
                      <c:pt idx="2334">
                        <c:v>4.0299999999999997E-5</c:v>
                      </c:pt>
                      <c:pt idx="2335">
                        <c:v>4.0299999999999997E-5</c:v>
                      </c:pt>
                      <c:pt idx="2336">
                        <c:v>4.0299999999999997E-5</c:v>
                      </c:pt>
                      <c:pt idx="2337">
                        <c:v>4.0299999999999997E-5</c:v>
                      </c:pt>
                      <c:pt idx="2338">
                        <c:v>4.0299999999999997E-5</c:v>
                      </c:pt>
                      <c:pt idx="2339">
                        <c:v>4.0299999999999997E-5</c:v>
                      </c:pt>
                      <c:pt idx="2340">
                        <c:v>4.0299999999999997E-5</c:v>
                      </c:pt>
                      <c:pt idx="2341">
                        <c:v>4.0299999999999997E-5</c:v>
                      </c:pt>
                      <c:pt idx="2342">
                        <c:v>4.0299999999999997E-5</c:v>
                      </c:pt>
                      <c:pt idx="2343">
                        <c:v>4.0299999999999997E-5</c:v>
                      </c:pt>
                      <c:pt idx="2344">
                        <c:v>4.0299999999999997E-5</c:v>
                      </c:pt>
                      <c:pt idx="2345">
                        <c:v>4.0299999999999997E-5</c:v>
                      </c:pt>
                      <c:pt idx="2346">
                        <c:v>4.0299999999999997E-5</c:v>
                      </c:pt>
                      <c:pt idx="2347">
                        <c:v>4.0299999999999997E-5</c:v>
                      </c:pt>
                      <c:pt idx="2348">
                        <c:v>4.0299999999999997E-5</c:v>
                      </c:pt>
                      <c:pt idx="2349">
                        <c:v>4.0299999999999997E-5</c:v>
                      </c:pt>
                      <c:pt idx="2350">
                        <c:v>4.0299999999999997E-5</c:v>
                      </c:pt>
                      <c:pt idx="2351">
                        <c:v>4.0299999999999997E-5</c:v>
                      </c:pt>
                      <c:pt idx="2352">
                        <c:v>4.0299999999999997E-5</c:v>
                      </c:pt>
                      <c:pt idx="2353">
                        <c:v>4.0299999999999997E-5</c:v>
                      </c:pt>
                      <c:pt idx="2354">
                        <c:v>4.0299999999999997E-5</c:v>
                      </c:pt>
                      <c:pt idx="2355">
                        <c:v>4.0299999999999997E-5</c:v>
                      </c:pt>
                      <c:pt idx="2356">
                        <c:v>4.0299999999999997E-5</c:v>
                      </c:pt>
                      <c:pt idx="2357">
                        <c:v>4.0299999999999997E-5</c:v>
                      </c:pt>
                      <c:pt idx="2358">
                        <c:v>4.0299999999999997E-5</c:v>
                      </c:pt>
                      <c:pt idx="2359">
                        <c:v>4.0299999999999997E-5</c:v>
                      </c:pt>
                      <c:pt idx="2360">
                        <c:v>4.0299999999999997E-5</c:v>
                      </c:pt>
                      <c:pt idx="2361">
                        <c:v>4.0299999999999997E-5</c:v>
                      </c:pt>
                      <c:pt idx="2362">
                        <c:v>4.0299999999999997E-5</c:v>
                      </c:pt>
                      <c:pt idx="2363">
                        <c:v>4.0299999999999997E-5</c:v>
                      </c:pt>
                      <c:pt idx="2364">
                        <c:v>4.0299999999999997E-5</c:v>
                      </c:pt>
                      <c:pt idx="2365">
                        <c:v>4.0299999999999997E-5</c:v>
                      </c:pt>
                      <c:pt idx="2366">
                        <c:v>4.0299999999999997E-5</c:v>
                      </c:pt>
                      <c:pt idx="2367">
                        <c:v>4.0299999999999997E-5</c:v>
                      </c:pt>
                      <c:pt idx="2368">
                        <c:v>4.0299999999999997E-5</c:v>
                      </c:pt>
                      <c:pt idx="2369">
                        <c:v>4.0299999999999997E-5</c:v>
                      </c:pt>
                      <c:pt idx="2370">
                        <c:v>4.0299999999999997E-5</c:v>
                      </c:pt>
                      <c:pt idx="2371">
                        <c:v>4.0299999999999997E-5</c:v>
                      </c:pt>
                      <c:pt idx="2372">
                        <c:v>4.0299999999999997E-5</c:v>
                      </c:pt>
                      <c:pt idx="2373">
                        <c:v>4.0299999999999997E-5</c:v>
                      </c:pt>
                      <c:pt idx="2374">
                        <c:v>4.0299999999999997E-5</c:v>
                      </c:pt>
                      <c:pt idx="2375">
                        <c:v>4.0299999999999997E-5</c:v>
                      </c:pt>
                      <c:pt idx="2376">
                        <c:v>4.0299999999999997E-5</c:v>
                      </c:pt>
                      <c:pt idx="2377">
                        <c:v>4.0299999999999997E-5</c:v>
                      </c:pt>
                      <c:pt idx="2378">
                        <c:v>4.0299999999999997E-5</c:v>
                      </c:pt>
                      <c:pt idx="2379">
                        <c:v>4.0299999999999997E-5</c:v>
                      </c:pt>
                      <c:pt idx="2380">
                        <c:v>4.0299999999999997E-5</c:v>
                      </c:pt>
                      <c:pt idx="2381">
                        <c:v>4.0299999999999997E-5</c:v>
                      </c:pt>
                      <c:pt idx="2382">
                        <c:v>4.0299999999999997E-5</c:v>
                      </c:pt>
                      <c:pt idx="2383">
                        <c:v>4.0299999999999997E-5</c:v>
                      </c:pt>
                      <c:pt idx="2384">
                        <c:v>4.0299999999999997E-5</c:v>
                      </c:pt>
                      <c:pt idx="2385">
                        <c:v>4.0299999999999997E-5</c:v>
                      </c:pt>
                      <c:pt idx="2386">
                        <c:v>4.0299999999999997E-5</c:v>
                      </c:pt>
                      <c:pt idx="2387">
                        <c:v>4.0299999999999997E-5</c:v>
                      </c:pt>
                      <c:pt idx="2388">
                        <c:v>4.0299999999999997E-5</c:v>
                      </c:pt>
                      <c:pt idx="2389">
                        <c:v>4.0299999999999997E-5</c:v>
                      </c:pt>
                      <c:pt idx="2390">
                        <c:v>4.0299999999999997E-5</c:v>
                      </c:pt>
                      <c:pt idx="2391">
                        <c:v>4.0299999999999997E-5</c:v>
                      </c:pt>
                      <c:pt idx="2392">
                        <c:v>4.0299999999999997E-5</c:v>
                      </c:pt>
                      <c:pt idx="2393">
                        <c:v>4.0299999999999997E-5</c:v>
                      </c:pt>
                      <c:pt idx="2394">
                        <c:v>4.0299999999999997E-5</c:v>
                      </c:pt>
                      <c:pt idx="2395">
                        <c:v>4.0299999999999997E-5</c:v>
                      </c:pt>
                      <c:pt idx="2396">
                        <c:v>4.0299999999999997E-5</c:v>
                      </c:pt>
                      <c:pt idx="2397">
                        <c:v>4.0299999999999997E-5</c:v>
                      </c:pt>
                      <c:pt idx="2398">
                        <c:v>4.0299999999999997E-5</c:v>
                      </c:pt>
                      <c:pt idx="2399">
                        <c:v>4.0299999999999997E-5</c:v>
                      </c:pt>
                      <c:pt idx="2400">
                        <c:v>4.0299999999999997E-5</c:v>
                      </c:pt>
                      <c:pt idx="2401">
                        <c:v>4.0299999999999997E-5</c:v>
                      </c:pt>
                      <c:pt idx="2402">
                        <c:v>4.0299999999999997E-5</c:v>
                      </c:pt>
                      <c:pt idx="2403">
                        <c:v>4.0299999999999997E-5</c:v>
                      </c:pt>
                      <c:pt idx="2404">
                        <c:v>4.0299999999999997E-5</c:v>
                      </c:pt>
                      <c:pt idx="2405">
                        <c:v>4.0299999999999997E-5</c:v>
                      </c:pt>
                      <c:pt idx="2406">
                        <c:v>4.0299999999999997E-5</c:v>
                      </c:pt>
                      <c:pt idx="2407">
                        <c:v>4.0299999999999997E-5</c:v>
                      </c:pt>
                      <c:pt idx="2408">
                        <c:v>4.0299999999999997E-5</c:v>
                      </c:pt>
                      <c:pt idx="2409">
                        <c:v>4.0299999999999997E-5</c:v>
                      </c:pt>
                      <c:pt idx="2410">
                        <c:v>4.0299999999999997E-5</c:v>
                      </c:pt>
                      <c:pt idx="2411">
                        <c:v>4.0299999999999997E-5</c:v>
                      </c:pt>
                      <c:pt idx="2412">
                        <c:v>4.0299999999999997E-5</c:v>
                      </c:pt>
                      <c:pt idx="2413">
                        <c:v>4.0299999999999997E-5</c:v>
                      </c:pt>
                      <c:pt idx="2414">
                        <c:v>4.0299999999999997E-5</c:v>
                      </c:pt>
                      <c:pt idx="2415">
                        <c:v>4.0299999999999997E-5</c:v>
                      </c:pt>
                      <c:pt idx="2416">
                        <c:v>4.0299999999999997E-5</c:v>
                      </c:pt>
                      <c:pt idx="2417">
                        <c:v>4.0299999999999997E-5</c:v>
                      </c:pt>
                      <c:pt idx="2418">
                        <c:v>4.0299999999999997E-5</c:v>
                      </c:pt>
                      <c:pt idx="2419">
                        <c:v>4.0299999999999997E-5</c:v>
                      </c:pt>
                      <c:pt idx="2420">
                        <c:v>4.0299999999999997E-5</c:v>
                      </c:pt>
                      <c:pt idx="2421">
                        <c:v>4.0299999999999997E-5</c:v>
                      </c:pt>
                      <c:pt idx="2422">
                        <c:v>4.0299999999999997E-5</c:v>
                      </c:pt>
                      <c:pt idx="2423">
                        <c:v>4.0299999999999997E-5</c:v>
                      </c:pt>
                      <c:pt idx="2424">
                        <c:v>4.0299999999999997E-5</c:v>
                      </c:pt>
                      <c:pt idx="2425">
                        <c:v>4.0299999999999997E-5</c:v>
                      </c:pt>
                      <c:pt idx="2426">
                        <c:v>4.0299999999999997E-5</c:v>
                      </c:pt>
                      <c:pt idx="2427">
                        <c:v>4.0299999999999997E-5</c:v>
                      </c:pt>
                      <c:pt idx="2428">
                        <c:v>4.0299999999999997E-5</c:v>
                      </c:pt>
                      <c:pt idx="2429">
                        <c:v>4.0299999999999997E-5</c:v>
                      </c:pt>
                      <c:pt idx="2430">
                        <c:v>4.0299999999999997E-5</c:v>
                      </c:pt>
                      <c:pt idx="2431">
                        <c:v>4.0299999999999997E-5</c:v>
                      </c:pt>
                      <c:pt idx="2432">
                        <c:v>4.0299999999999997E-5</c:v>
                      </c:pt>
                      <c:pt idx="2433">
                        <c:v>4.0299999999999997E-5</c:v>
                      </c:pt>
                      <c:pt idx="2434">
                        <c:v>4.0299999999999997E-5</c:v>
                      </c:pt>
                      <c:pt idx="2435">
                        <c:v>4.0299999999999997E-5</c:v>
                      </c:pt>
                      <c:pt idx="2436">
                        <c:v>4.0299999999999997E-5</c:v>
                      </c:pt>
                      <c:pt idx="2437">
                        <c:v>4.0299999999999997E-5</c:v>
                      </c:pt>
                      <c:pt idx="2438">
                        <c:v>4.0299999999999997E-5</c:v>
                      </c:pt>
                      <c:pt idx="2439">
                        <c:v>4.0299999999999997E-5</c:v>
                      </c:pt>
                      <c:pt idx="2440">
                        <c:v>4.0299999999999997E-5</c:v>
                      </c:pt>
                      <c:pt idx="2441">
                        <c:v>4.0299999999999997E-5</c:v>
                      </c:pt>
                      <c:pt idx="2442">
                        <c:v>4.0299999999999997E-5</c:v>
                      </c:pt>
                      <c:pt idx="2443">
                        <c:v>4.0299999999999997E-5</c:v>
                      </c:pt>
                      <c:pt idx="2444">
                        <c:v>4.0299999999999997E-5</c:v>
                      </c:pt>
                      <c:pt idx="2445">
                        <c:v>4.0299999999999997E-5</c:v>
                      </c:pt>
                      <c:pt idx="2446">
                        <c:v>4.0299999999999997E-5</c:v>
                      </c:pt>
                      <c:pt idx="2447">
                        <c:v>4.0299999999999997E-5</c:v>
                      </c:pt>
                      <c:pt idx="2448">
                        <c:v>4.0299999999999997E-5</c:v>
                      </c:pt>
                      <c:pt idx="2449">
                        <c:v>4.0299999999999997E-5</c:v>
                      </c:pt>
                      <c:pt idx="2450">
                        <c:v>4.0299999999999997E-5</c:v>
                      </c:pt>
                      <c:pt idx="2451">
                        <c:v>4.0299999999999997E-5</c:v>
                      </c:pt>
                      <c:pt idx="2452">
                        <c:v>4.0299999999999997E-5</c:v>
                      </c:pt>
                      <c:pt idx="2453">
                        <c:v>4.0299999999999997E-5</c:v>
                      </c:pt>
                      <c:pt idx="2454">
                        <c:v>4.0299999999999997E-5</c:v>
                      </c:pt>
                      <c:pt idx="2455">
                        <c:v>4.0299999999999997E-5</c:v>
                      </c:pt>
                      <c:pt idx="2456">
                        <c:v>4.0299999999999997E-5</c:v>
                      </c:pt>
                      <c:pt idx="2457">
                        <c:v>4.0299999999999997E-5</c:v>
                      </c:pt>
                      <c:pt idx="2458">
                        <c:v>4.0299999999999997E-5</c:v>
                      </c:pt>
                      <c:pt idx="2459">
                        <c:v>4.0299999999999997E-5</c:v>
                      </c:pt>
                      <c:pt idx="2460">
                        <c:v>4.0299999999999997E-5</c:v>
                      </c:pt>
                      <c:pt idx="2461">
                        <c:v>4.0299999999999997E-5</c:v>
                      </c:pt>
                      <c:pt idx="2462">
                        <c:v>4.0299999999999997E-5</c:v>
                      </c:pt>
                      <c:pt idx="2463">
                        <c:v>4.0299999999999997E-5</c:v>
                      </c:pt>
                      <c:pt idx="2464">
                        <c:v>4.0299999999999997E-5</c:v>
                      </c:pt>
                      <c:pt idx="2465">
                        <c:v>4.0299999999999997E-5</c:v>
                      </c:pt>
                      <c:pt idx="2466">
                        <c:v>4.0299999999999997E-5</c:v>
                      </c:pt>
                      <c:pt idx="2467">
                        <c:v>4.0299999999999997E-5</c:v>
                      </c:pt>
                      <c:pt idx="2468">
                        <c:v>4.0299999999999997E-5</c:v>
                      </c:pt>
                      <c:pt idx="2469">
                        <c:v>4.0299999999999997E-5</c:v>
                      </c:pt>
                      <c:pt idx="2470">
                        <c:v>4.0299999999999997E-5</c:v>
                      </c:pt>
                      <c:pt idx="2471">
                        <c:v>4.0299999999999997E-5</c:v>
                      </c:pt>
                      <c:pt idx="2472">
                        <c:v>4.0299999999999997E-5</c:v>
                      </c:pt>
                      <c:pt idx="2473">
                        <c:v>4.0299999999999997E-5</c:v>
                      </c:pt>
                      <c:pt idx="2474">
                        <c:v>4.0299999999999997E-5</c:v>
                      </c:pt>
                      <c:pt idx="2475">
                        <c:v>4.0299999999999997E-5</c:v>
                      </c:pt>
                      <c:pt idx="2476">
                        <c:v>4.0299999999999997E-5</c:v>
                      </c:pt>
                      <c:pt idx="2477">
                        <c:v>4.0299999999999997E-5</c:v>
                      </c:pt>
                      <c:pt idx="2478">
                        <c:v>4.0299999999999997E-5</c:v>
                      </c:pt>
                      <c:pt idx="2479">
                        <c:v>4.0299999999999997E-5</c:v>
                      </c:pt>
                      <c:pt idx="2480">
                        <c:v>4.0299999999999997E-5</c:v>
                      </c:pt>
                      <c:pt idx="2481">
                        <c:v>4.0299999999999997E-5</c:v>
                      </c:pt>
                      <c:pt idx="2482">
                        <c:v>4.0299999999999997E-5</c:v>
                      </c:pt>
                      <c:pt idx="2483">
                        <c:v>4.0299999999999997E-5</c:v>
                      </c:pt>
                      <c:pt idx="2484">
                        <c:v>4.0299999999999997E-5</c:v>
                      </c:pt>
                      <c:pt idx="2485">
                        <c:v>4.0299999999999997E-5</c:v>
                      </c:pt>
                      <c:pt idx="2486">
                        <c:v>4.0299999999999997E-5</c:v>
                      </c:pt>
                      <c:pt idx="2487">
                        <c:v>4.0299999999999997E-5</c:v>
                      </c:pt>
                      <c:pt idx="2488">
                        <c:v>4.0299999999999997E-5</c:v>
                      </c:pt>
                      <c:pt idx="2489">
                        <c:v>4.0299999999999997E-5</c:v>
                      </c:pt>
                      <c:pt idx="2490">
                        <c:v>4.0299999999999997E-5</c:v>
                      </c:pt>
                      <c:pt idx="2491">
                        <c:v>4.0299999999999997E-5</c:v>
                      </c:pt>
                      <c:pt idx="2492">
                        <c:v>4.0299999999999997E-5</c:v>
                      </c:pt>
                      <c:pt idx="2493">
                        <c:v>4.0299999999999997E-5</c:v>
                      </c:pt>
                      <c:pt idx="2494">
                        <c:v>4.0299999999999997E-5</c:v>
                      </c:pt>
                      <c:pt idx="2495">
                        <c:v>4.0299999999999997E-5</c:v>
                      </c:pt>
                      <c:pt idx="2496">
                        <c:v>4.0299999999999997E-5</c:v>
                      </c:pt>
                      <c:pt idx="2497">
                        <c:v>4.0299999999999997E-5</c:v>
                      </c:pt>
                      <c:pt idx="2498">
                        <c:v>4.0299999999999997E-5</c:v>
                      </c:pt>
                      <c:pt idx="2499">
                        <c:v>4.0299999999999997E-5</c:v>
                      </c:pt>
                      <c:pt idx="2500">
                        <c:v>4.0299999999999997E-5</c:v>
                      </c:pt>
                      <c:pt idx="2501">
                        <c:v>4.0299999999999997E-5</c:v>
                      </c:pt>
                      <c:pt idx="2502">
                        <c:v>4.0299999999999997E-5</c:v>
                      </c:pt>
                      <c:pt idx="2503">
                        <c:v>4.0299999999999997E-5</c:v>
                      </c:pt>
                      <c:pt idx="2504">
                        <c:v>4.0299999999999997E-5</c:v>
                      </c:pt>
                      <c:pt idx="2505">
                        <c:v>4.0299999999999997E-5</c:v>
                      </c:pt>
                      <c:pt idx="2506">
                        <c:v>4.0299999999999997E-5</c:v>
                      </c:pt>
                      <c:pt idx="2507">
                        <c:v>4.0299999999999997E-5</c:v>
                      </c:pt>
                      <c:pt idx="2508">
                        <c:v>4.0299999999999997E-5</c:v>
                      </c:pt>
                      <c:pt idx="2509">
                        <c:v>4.0299999999999997E-5</c:v>
                      </c:pt>
                      <c:pt idx="2510">
                        <c:v>4.0299999999999997E-5</c:v>
                      </c:pt>
                      <c:pt idx="2511">
                        <c:v>4.0299999999999997E-5</c:v>
                      </c:pt>
                      <c:pt idx="2512">
                        <c:v>4.0299999999999997E-5</c:v>
                      </c:pt>
                      <c:pt idx="2513">
                        <c:v>4.0299999999999997E-5</c:v>
                      </c:pt>
                      <c:pt idx="2514">
                        <c:v>4.0299999999999997E-5</c:v>
                      </c:pt>
                      <c:pt idx="2515">
                        <c:v>4.0299999999999997E-5</c:v>
                      </c:pt>
                      <c:pt idx="2516">
                        <c:v>4.0299999999999997E-5</c:v>
                      </c:pt>
                      <c:pt idx="2517">
                        <c:v>4.0299999999999997E-5</c:v>
                      </c:pt>
                      <c:pt idx="2518">
                        <c:v>4.0299999999999997E-5</c:v>
                      </c:pt>
                      <c:pt idx="2519">
                        <c:v>4.0299999999999997E-5</c:v>
                      </c:pt>
                      <c:pt idx="2520">
                        <c:v>4.0299999999999997E-5</c:v>
                      </c:pt>
                      <c:pt idx="2521">
                        <c:v>4.0299999999999997E-5</c:v>
                      </c:pt>
                      <c:pt idx="2522">
                        <c:v>4.0299999999999997E-5</c:v>
                      </c:pt>
                      <c:pt idx="2523">
                        <c:v>4.0299999999999997E-5</c:v>
                      </c:pt>
                      <c:pt idx="2524">
                        <c:v>4.0299999999999997E-5</c:v>
                      </c:pt>
                      <c:pt idx="2525">
                        <c:v>4.0299999999999997E-5</c:v>
                      </c:pt>
                      <c:pt idx="2526">
                        <c:v>4.0299999999999997E-5</c:v>
                      </c:pt>
                      <c:pt idx="2527">
                        <c:v>4.0299999999999997E-5</c:v>
                      </c:pt>
                      <c:pt idx="2528">
                        <c:v>4.0299999999999997E-5</c:v>
                      </c:pt>
                      <c:pt idx="2529">
                        <c:v>4.0299999999999997E-5</c:v>
                      </c:pt>
                      <c:pt idx="2530">
                        <c:v>4.0299999999999997E-5</c:v>
                      </c:pt>
                      <c:pt idx="2531">
                        <c:v>4.0299999999999997E-5</c:v>
                      </c:pt>
                      <c:pt idx="2532">
                        <c:v>4.0299999999999997E-5</c:v>
                      </c:pt>
                      <c:pt idx="2533">
                        <c:v>4.0299999999999997E-5</c:v>
                      </c:pt>
                      <c:pt idx="2534">
                        <c:v>4.0299999999999997E-5</c:v>
                      </c:pt>
                      <c:pt idx="2535">
                        <c:v>4.0299999999999997E-5</c:v>
                      </c:pt>
                      <c:pt idx="2536">
                        <c:v>4.0299999999999997E-5</c:v>
                      </c:pt>
                      <c:pt idx="2537">
                        <c:v>4.0299999999999997E-5</c:v>
                      </c:pt>
                      <c:pt idx="2538">
                        <c:v>4.0299999999999997E-5</c:v>
                      </c:pt>
                      <c:pt idx="2539">
                        <c:v>4.0299999999999997E-5</c:v>
                      </c:pt>
                      <c:pt idx="2540">
                        <c:v>4.0299999999999997E-5</c:v>
                      </c:pt>
                      <c:pt idx="2541">
                        <c:v>4.0299999999999997E-5</c:v>
                      </c:pt>
                      <c:pt idx="2542">
                        <c:v>4.0299999999999997E-5</c:v>
                      </c:pt>
                      <c:pt idx="2543">
                        <c:v>4.0299999999999997E-5</c:v>
                      </c:pt>
                      <c:pt idx="2544">
                        <c:v>4.0299999999999997E-5</c:v>
                      </c:pt>
                      <c:pt idx="2545">
                        <c:v>4.0299999999999997E-5</c:v>
                      </c:pt>
                      <c:pt idx="2546">
                        <c:v>4.0299999999999997E-5</c:v>
                      </c:pt>
                      <c:pt idx="2547">
                        <c:v>4.0299999999999997E-5</c:v>
                      </c:pt>
                      <c:pt idx="2548">
                        <c:v>4.0299999999999997E-5</c:v>
                      </c:pt>
                      <c:pt idx="2549">
                        <c:v>4.0299999999999997E-5</c:v>
                      </c:pt>
                      <c:pt idx="2550">
                        <c:v>4.0299999999999997E-5</c:v>
                      </c:pt>
                      <c:pt idx="2551">
                        <c:v>4.0299999999999997E-5</c:v>
                      </c:pt>
                      <c:pt idx="2552">
                        <c:v>4.0299999999999997E-5</c:v>
                      </c:pt>
                      <c:pt idx="2553">
                        <c:v>4.0299999999999997E-5</c:v>
                      </c:pt>
                      <c:pt idx="2554">
                        <c:v>4.0299999999999997E-5</c:v>
                      </c:pt>
                      <c:pt idx="2555">
                        <c:v>4.0299999999999997E-5</c:v>
                      </c:pt>
                      <c:pt idx="2556">
                        <c:v>4.0299999999999997E-5</c:v>
                      </c:pt>
                      <c:pt idx="2557">
                        <c:v>4.0299999999999997E-5</c:v>
                      </c:pt>
                      <c:pt idx="2558">
                        <c:v>4.0299999999999997E-5</c:v>
                      </c:pt>
                      <c:pt idx="2559">
                        <c:v>4.0299999999999997E-5</c:v>
                      </c:pt>
                      <c:pt idx="2560">
                        <c:v>4.0299999999999997E-5</c:v>
                      </c:pt>
                      <c:pt idx="2561">
                        <c:v>4.0299999999999997E-5</c:v>
                      </c:pt>
                      <c:pt idx="2562">
                        <c:v>4.0299999999999997E-5</c:v>
                      </c:pt>
                      <c:pt idx="2563">
                        <c:v>4.0299999999999997E-5</c:v>
                      </c:pt>
                      <c:pt idx="2564">
                        <c:v>4.0299999999999997E-5</c:v>
                      </c:pt>
                      <c:pt idx="2565">
                        <c:v>4.0299999999999997E-5</c:v>
                      </c:pt>
                      <c:pt idx="2566">
                        <c:v>4.0299999999999997E-5</c:v>
                      </c:pt>
                      <c:pt idx="2567">
                        <c:v>4.0299999999999997E-5</c:v>
                      </c:pt>
                      <c:pt idx="2568">
                        <c:v>4.0299999999999997E-5</c:v>
                      </c:pt>
                      <c:pt idx="2569">
                        <c:v>4.0299999999999997E-5</c:v>
                      </c:pt>
                      <c:pt idx="2570">
                        <c:v>4.0299999999999997E-5</c:v>
                      </c:pt>
                      <c:pt idx="2571">
                        <c:v>4.0299999999999997E-5</c:v>
                      </c:pt>
                      <c:pt idx="2572">
                        <c:v>4.0299999999999997E-5</c:v>
                      </c:pt>
                      <c:pt idx="2573">
                        <c:v>4.0299999999999997E-5</c:v>
                      </c:pt>
                      <c:pt idx="2574">
                        <c:v>4.0299999999999997E-5</c:v>
                      </c:pt>
                      <c:pt idx="2575">
                        <c:v>4.0299999999999997E-5</c:v>
                      </c:pt>
                      <c:pt idx="2576">
                        <c:v>4.0299999999999997E-5</c:v>
                      </c:pt>
                      <c:pt idx="2577">
                        <c:v>4.0299999999999997E-5</c:v>
                      </c:pt>
                      <c:pt idx="2578">
                        <c:v>4.0299999999999997E-5</c:v>
                      </c:pt>
                      <c:pt idx="2579">
                        <c:v>4.0299999999999997E-5</c:v>
                      </c:pt>
                      <c:pt idx="2580">
                        <c:v>4.0299999999999997E-5</c:v>
                      </c:pt>
                      <c:pt idx="2581">
                        <c:v>4.0299999999999997E-5</c:v>
                      </c:pt>
                      <c:pt idx="2582">
                        <c:v>4.0299999999999997E-5</c:v>
                      </c:pt>
                      <c:pt idx="2583">
                        <c:v>4.0299999999999997E-5</c:v>
                      </c:pt>
                      <c:pt idx="2584">
                        <c:v>4.0299999999999997E-5</c:v>
                      </c:pt>
                      <c:pt idx="2585">
                        <c:v>4.0299999999999997E-5</c:v>
                      </c:pt>
                      <c:pt idx="2586">
                        <c:v>4.0299999999999997E-5</c:v>
                      </c:pt>
                      <c:pt idx="2587">
                        <c:v>4.0299999999999997E-5</c:v>
                      </c:pt>
                      <c:pt idx="2588">
                        <c:v>4.0299999999999997E-5</c:v>
                      </c:pt>
                      <c:pt idx="2589">
                        <c:v>4.0299999999999997E-5</c:v>
                      </c:pt>
                      <c:pt idx="2590">
                        <c:v>4.0299999999999997E-5</c:v>
                      </c:pt>
                      <c:pt idx="2591">
                        <c:v>4.0299999999999997E-5</c:v>
                      </c:pt>
                      <c:pt idx="2592">
                        <c:v>4.0299999999999997E-5</c:v>
                      </c:pt>
                      <c:pt idx="2593">
                        <c:v>4.0299999999999997E-5</c:v>
                      </c:pt>
                      <c:pt idx="2594">
                        <c:v>4.0299999999999997E-5</c:v>
                      </c:pt>
                      <c:pt idx="2595">
                        <c:v>4.0299999999999997E-5</c:v>
                      </c:pt>
                      <c:pt idx="2596">
                        <c:v>4.0299999999999997E-5</c:v>
                      </c:pt>
                      <c:pt idx="2597">
                        <c:v>4.0299999999999997E-5</c:v>
                      </c:pt>
                      <c:pt idx="2598">
                        <c:v>4.0299999999999997E-5</c:v>
                      </c:pt>
                      <c:pt idx="2599">
                        <c:v>4.0299999999999997E-5</c:v>
                      </c:pt>
                      <c:pt idx="2600">
                        <c:v>4.0299999999999997E-5</c:v>
                      </c:pt>
                      <c:pt idx="2601">
                        <c:v>4.0299999999999997E-5</c:v>
                      </c:pt>
                      <c:pt idx="2602">
                        <c:v>4.0299999999999997E-5</c:v>
                      </c:pt>
                      <c:pt idx="2603">
                        <c:v>4.0299999999999997E-5</c:v>
                      </c:pt>
                      <c:pt idx="2604">
                        <c:v>4.0299999999999997E-5</c:v>
                      </c:pt>
                      <c:pt idx="2605">
                        <c:v>4.0299999999999997E-5</c:v>
                      </c:pt>
                      <c:pt idx="2606">
                        <c:v>4.0299999999999997E-5</c:v>
                      </c:pt>
                      <c:pt idx="2607">
                        <c:v>4.0299999999999997E-5</c:v>
                      </c:pt>
                      <c:pt idx="2608">
                        <c:v>4.0299999999999997E-5</c:v>
                      </c:pt>
                      <c:pt idx="2609">
                        <c:v>4.0299999999999997E-5</c:v>
                      </c:pt>
                      <c:pt idx="2610">
                        <c:v>4.0299999999999997E-5</c:v>
                      </c:pt>
                      <c:pt idx="2611">
                        <c:v>4.0299999999999997E-5</c:v>
                      </c:pt>
                      <c:pt idx="2612">
                        <c:v>4.0299999999999997E-5</c:v>
                      </c:pt>
                      <c:pt idx="2613">
                        <c:v>4.0299999999999997E-5</c:v>
                      </c:pt>
                      <c:pt idx="2614">
                        <c:v>4.0299999999999997E-5</c:v>
                      </c:pt>
                      <c:pt idx="2615">
                        <c:v>4.0299999999999997E-5</c:v>
                      </c:pt>
                      <c:pt idx="2616">
                        <c:v>4.0299999999999997E-5</c:v>
                      </c:pt>
                      <c:pt idx="2617">
                        <c:v>4.0299999999999997E-5</c:v>
                      </c:pt>
                      <c:pt idx="2618">
                        <c:v>4.0299999999999997E-5</c:v>
                      </c:pt>
                      <c:pt idx="2619">
                        <c:v>4.0299999999999997E-5</c:v>
                      </c:pt>
                      <c:pt idx="2620">
                        <c:v>4.0299999999999997E-5</c:v>
                      </c:pt>
                      <c:pt idx="2621">
                        <c:v>4.0299999999999997E-5</c:v>
                      </c:pt>
                      <c:pt idx="2622">
                        <c:v>4.0299999999999997E-5</c:v>
                      </c:pt>
                      <c:pt idx="2623">
                        <c:v>4.0299999999999997E-5</c:v>
                      </c:pt>
                      <c:pt idx="2624">
                        <c:v>4.0299999999999997E-5</c:v>
                      </c:pt>
                      <c:pt idx="2625">
                        <c:v>4.0299999999999997E-5</c:v>
                      </c:pt>
                      <c:pt idx="2626">
                        <c:v>4.0299999999999997E-5</c:v>
                      </c:pt>
                      <c:pt idx="2627">
                        <c:v>4.0299999999999997E-5</c:v>
                      </c:pt>
                      <c:pt idx="2628">
                        <c:v>4.0299999999999997E-5</c:v>
                      </c:pt>
                      <c:pt idx="2629">
                        <c:v>4.0299999999999997E-5</c:v>
                      </c:pt>
                      <c:pt idx="2630">
                        <c:v>4.0299999999999997E-5</c:v>
                      </c:pt>
                      <c:pt idx="2631">
                        <c:v>4.0299999999999997E-5</c:v>
                      </c:pt>
                      <c:pt idx="2632">
                        <c:v>4.0299999999999997E-5</c:v>
                      </c:pt>
                      <c:pt idx="2633">
                        <c:v>4.0299999999999997E-5</c:v>
                      </c:pt>
                      <c:pt idx="2634">
                        <c:v>4.0299999999999997E-5</c:v>
                      </c:pt>
                      <c:pt idx="2635">
                        <c:v>4.0299999999999997E-5</c:v>
                      </c:pt>
                      <c:pt idx="2636">
                        <c:v>4.0299999999999997E-5</c:v>
                      </c:pt>
                      <c:pt idx="2637">
                        <c:v>4.0299999999999997E-5</c:v>
                      </c:pt>
                      <c:pt idx="2638">
                        <c:v>4.0299999999999997E-5</c:v>
                      </c:pt>
                      <c:pt idx="2639">
                        <c:v>4.0299999999999997E-5</c:v>
                      </c:pt>
                      <c:pt idx="2640">
                        <c:v>4.0299999999999997E-5</c:v>
                      </c:pt>
                      <c:pt idx="2641">
                        <c:v>4.0299999999999997E-5</c:v>
                      </c:pt>
                      <c:pt idx="2642">
                        <c:v>4.0299999999999997E-5</c:v>
                      </c:pt>
                      <c:pt idx="2643">
                        <c:v>4.0299999999999997E-5</c:v>
                      </c:pt>
                      <c:pt idx="2644">
                        <c:v>4.0299999999999997E-5</c:v>
                      </c:pt>
                      <c:pt idx="2645">
                        <c:v>4.0299999999999997E-5</c:v>
                      </c:pt>
                      <c:pt idx="2646">
                        <c:v>4.0299999999999997E-5</c:v>
                      </c:pt>
                      <c:pt idx="2647">
                        <c:v>4.0299999999999997E-5</c:v>
                      </c:pt>
                      <c:pt idx="2648">
                        <c:v>4.0299999999999997E-5</c:v>
                      </c:pt>
                      <c:pt idx="2649">
                        <c:v>4.0299999999999997E-5</c:v>
                      </c:pt>
                      <c:pt idx="2650">
                        <c:v>4.0299999999999997E-5</c:v>
                      </c:pt>
                      <c:pt idx="2651">
                        <c:v>4.0299999999999997E-5</c:v>
                      </c:pt>
                      <c:pt idx="2652">
                        <c:v>4.0299999999999997E-5</c:v>
                      </c:pt>
                      <c:pt idx="2653">
                        <c:v>4.0299999999999997E-5</c:v>
                      </c:pt>
                      <c:pt idx="2654">
                        <c:v>4.0299999999999997E-5</c:v>
                      </c:pt>
                      <c:pt idx="2655">
                        <c:v>4.0299999999999997E-5</c:v>
                      </c:pt>
                      <c:pt idx="2656">
                        <c:v>4.0299999999999997E-5</c:v>
                      </c:pt>
                      <c:pt idx="2657">
                        <c:v>4.0299999999999997E-5</c:v>
                      </c:pt>
                      <c:pt idx="2658">
                        <c:v>4.0299999999999997E-5</c:v>
                      </c:pt>
                      <c:pt idx="2659">
                        <c:v>4.0299999999999997E-5</c:v>
                      </c:pt>
                      <c:pt idx="2660">
                        <c:v>4.0299999999999997E-5</c:v>
                      </c:pt>
                      <c:pt idx="2661">
                        <c:v>4.0299999999999997E-5</c:v>
                      </c:pt>
                      <c:pt idx="2662">
                        <c:v>4.0299999999999997E-5</c:v>
                      </c:pt>
                      <c:pt idx="2663">
                        <c:v>4.0299999999999997E-5</c:v>
                      </c:pt>
                      <c:pt idx="2664">
                        <c:v>4.0299999999999997E-5</c:v>
                      </c:pt>
                      <c:pt idx="2665">
                        <c:v>4.0299999999999997E-5</c:v>
                      </c:pt>
                      <c:pt idx="2666">
                        <c:v>4.0299999999999997E-5</c:v>
                      </c:pt>
                      <c:pt idx="2667">
                        <c:v>4.0299999999999997E-5</c:v>
                      </c:pt>
                      <c:pt idx="2668">
                        <c:v>4.0299999999999997E-5</c:v>
                      </c:pt>
                      <c:pt idx="2669">
                        <c:v>4.0299999999999997E-5</c:v>
                      </c:pt>
                      <c:pt idx="2670">
                        <c:v>4.0299999999999997E-5</c:v>
                      </c:pt>
                      <c:pt idx="2671">
                        <c:v>4.0299999999999997E-5</c:v>
                      </c:pt>
                      <c:pt idx="2672">
                        <c:v>4.0299999999999997E-5</c:v>
                      </c:pt>
                      <c:pt idx="2673">
                        <c:v>4.0299999999999997E-5</c:v>
                      </c:pt>
                      <c:pt idx="2674">
                        <c:v>4.0299999999999997E-5</c:v>
                      </c:pt>
                      <c:pt idx="2675">
                        <c:v>4.0299999999999997E-5</c:v>
                      </c:pt>
                      <c:pt idx="2676">
                        <c:v>4.0299999999999997E-5</c:v>
                      </c:pt>
                      <c:pt idx="2677">
                        <c:v>4.0299999999999997E-5</c:v>
                      </c:pt>
                      <c:pt idx="2678">
                        <c:v>4.0299999999999997E-5</c:v>
                      </c:pt>
                      <c:pt idx="2679">
                        <c:v>4.0299999999999997E-5</c:v>
                      </c:pt>
                      <c:pt idx="2680">
                        <c:v>4.0299999999999997E-5</c:v>
                      </c:pt>
                      <c:pt idx="2681">
                        <c:v>4.0299999999999997E-5</c:v>
                      </c:pt>
                      <c:pt idx="2682">
                        <c:v>4.0299999999999997E-5</c:v>
                      </c:pt>
                      <c:pt idx="2683">
                        <c:v>4.0299999999999997E-5</c:v>
                      </c:pt>
                      <c:pt idx="2684">
                        <c:v>4.0299999999999997E-5</c:v>
                      </c:pt>
                      <c:pt idx="2685">
                        <c:v>4.0299999999999997E-5</c:v>
                      </c:pt>
                      <c:pt idx="2686">
                        <c:v>4.0299999999999997E-5</c:v>
                      </c:pt>
                      <c:pt idx="2687">
                        <c:v>4.0299999999999997E-5</c:v>
                      </c:pt>
                      <c:pt idx="2688">
                        <c:v>4.0299999999999997E-5</c:v>
                      </c:pt>
                      <c:pt idx="2689">
                        <c:v>4.0299999999999997E-5</c:v>
                      </c:pt>
                      <c:pt idx="2690">
                        <c:v>4.0299999999999997E-5</c:v>
                      </c:pt>
                      <c:pt idx="2691">
                        <c:v>4.0299999999999997E-5</c:v>
                      </c:pt>
                      <c:pt idx="2692">
                        <c:v>4.0299999999999997E-5</c:v>
                      </c:pt>
                      <c:pt idx="2693">
                        <c:v>4.0299999999999997E-5</c:v>
                      </c:pt>
                      <c:pt idx="2694">
                        <c:v>4.0299999999999997E-5</c:v>
                      </c:pt>
                      <c:pt idx="2695">
                        <c:v>4.0299999999999997E-5</c:v>
                      </c:pt>
                      <c:pt idx="2696">
                        <c:v>4.0299999999999997E-5</c:v>
                      </c:pt>
                      <c:pt idx="2697">
                        <c:v>4.0299999999999997E-5</c:v>
                      </c:pt>
                      <c:pt idx="2698">
                        <c:v>4.0299999999999997E-5</c:v>
                      </c:pt>
                      <c:pt idx="2699">
                        <c:v>4.0299999999999997E-5</c:v>
                      </c:pt>
                      <c:pt idx="2700">
                        <c:v>4.0299999999999997E-5</c:v>
                      </c:pt>
                      <c:pt idx="2701">
                        <c:v>4.0299999999999997E-5</c:v>
                      </c:pt>
                      <c:pt idx="2702">
                        <c:v>4.0299999999999997E-5</c:v>
                      </c:pt>
                      <c:pt idx="2703">
                        <c:v>4.0299999999999997E-5</c:v>
                      </c:pt>
                      <c:pt idx="2704">
                        <c:v>4.0299999999999997E-5</c:v>
                      </c:pt>
                      <c:pt idx="2705">
                        <c:v>4.0299999999999997E-5</c:v>
                      </c:pt>
                      <c:pt idx="2706">
                        <c:v>4.0299999999999997E-5</c:v>
                      </c:pt>
                      <c:pt idx="2707">
                        <c:v>4.0299999999999997E-5</c:v>
                      </c:pt>
                      <c:pt idx="2708">
                        <c:v>4.0299999999999997E-5</c:v>
                      </c:pt>
                      <c:pt idx="2709">
                        <c:v>4.0299999999999997E-5</c:v>
                      </c:pt>
                      <c:pt idx="2710">
                        <c:v>4.0299999999999997E-5</c:v>
                      </c:pt>
                      <c:pt idx="2711">
                        <c:v>4.0299999999999997E-5</c:v>
                      </c:pt>
                      <c:pt idx="2712">
                        <c:v>4.0299999999999997E-5</c:v>
                      </c:pt>
                      <c:pt idx="2713">
                        <c:v>4.0299999999999997E-5</c:v>
                      </c:pt>
                      <c:pt idx="2714">
                        <c:v>4.0299999999999997E-5</c:v>
                      </c:pt>
                      <c:pt idx="2715">
                        <c:v>4.0299999999999997E-5</c:v>
                      </c:pt>
                      <c:pt idx="2716">
                        <c:v>4.0299999999999997E-5</c:v>
                      </c:pt>
                      <c:pt idx="2717">
                        <c:v>4.0299999999999997E-5</c:v>
                      </c:pt>
                      <c:pt idx="2718">
                        <c:v>4.0299999999999997E-5</c:v>
                      </c:pt>
                      <c:pt idx="2719">
                        <c:v>4.0299999999999997E-5</c:v>
                      </c:pt>
                      <c:pt idx="2720">
                        <c:v>4.0299999999999997E-5</c:v>
                      </c:pt>
                      <c:pt idx="2721">
                        <c:v>4.0299999999999997E-5</c:v>
                      </c:pt>
                      <c:pt idx="2722">
                        <c:v>4.0299999999999997E-5</c:v>
                      </c:pt>
                      <c:pt idx="2723">
                        <c:v>4.0299999999999997E-5</c:v>
                      </c:pt>
                      <c:pt idx="2724">
                        <c:v>4.0299999999999997E-5</c:v>
                      </c:pt>
                      <c:pt idx="2725">
                        <c:v>4.0299999999999997E-5</c:v>
                      </c:pt>
                      <c:pt idx="2726">
                        <c:v>4.0299999999999997E-5</c:v>
                      </c:pt>
                      <c:pt idx="2727">
                        <c:v>4.0299999999999997E-5</c:v>
                      </c:pt>
                      <c:pt idx="2728">
                        <c:v>4.0299999999999997E-5</c:v>
                      </c:pt>
                      <c:pt idx="2729">
                        <c:v>4.0299999999999997E-5</c:v>
                      </c:pt>
                      <c:pt idx="2730">
                        <c:v>4.0299999999999997E-5</c:v>
                      </c:pt>
                      <c:pt idx="2731">
                        <c:v>4.0299999999999997E-5</c:v>
                      </c:pt>
                      <c:pt idx="2732">
                        <c:v>4.0299999999999997E-5</c:v>
                      </c:pt>
                      <c:pt idx="2733">
                        <c:v>4.0299999999999997E-5</c:v>
                      </c:pt>
                      <c:pt idx="2734">
                        <c:v>4.0299999999999997E-5</c:v>
                      </c:pt>
                      <c:pt idx="2735">
                        <c:v>4.0299999999999997E-5</c:v>
                      </c:pt>
                      <c:pt idx="2736">
                        <c:v>4.0299999999999997E-5</c:v>
                      </c:pt>
                      <c:pt idx="2737">
                        <c:v>4.0299999999999997E-5</c:v>
                      </c:pt>
                      <c:pt idx="2738">
                        <c:v>4.0299999999999997E-5</c:v>
                      </c:pt>
                      <c:pt idx="2739">
                        <c:v>4.0299999999999997E-5</c:v>
                      </c:pt>
                      <c:pt idx="2740">
                        <c:v>4.0299999999999997E-5</c:v>
                      </c:pt>
                      <c:pt idx="2741">
                        <c:v>4.0299999999999997E-5</c:v>
                      </c:pt>
                      <c:pt idx="2742">
                        <c:v>4.0299999999999997E-5</c:v>
                      </c:pt>
                      <c:pt idx="2743">
                        <c:v>4.0299999999999997E-5</c:v>
                      </c:pt>
                      <c:pt idx="2744">
                        <c:v>4.0299999999999997E-5</c:v>
                      </c:pt>
                      <c:pt idx="2745">
                        <c:v>4.0299999999999997E-5</c:v>
                      </c:pt>
                      <c:pt idx="2746">
                        <c:v>4.0299999999999997E-5</c:v>
                      </c:pt>
                      <c:pt idx="2747">
                        <c:v>4.0299999999999997E-5</c:v>
                      </c:pt>
                      <c:pt idx="2748">
                        <c:v>4.0200000000000001E-5</c:v>
                      </c:pt>
                      <c:pt idx="2749">
                        <c:v>4.0299999999999997E-5</c:v>
                      </c:pt>
                      <c:pt idx="2750">
                        <c:v>4.0299999999999997E-5</c:v>
                      </c:pt>
                      <c:pt idx="2751">
                        <c:v>4.0299999999999997E-5</c:v>
                      </c:pt>
                      <c:pt idx="2752">
                        <c:v>4.0299999999999997E-5</c:v>
                      </c:pt>
                      <c:pt idx="2753">
                        <c:v>4.0299999999999997E-5</c:v>
                      </c:pt>
                      <c:pt idx="2754">
                        <c:v>4.0299999999999997E-5</c:v>
                      </c:pt>
                      <c:pt idx="2755">
                        <c:v>4.0299999999999997E-5</c:v>
                      </c:pt>
                      <c:pt idx="2756">
                        <c:v>4.0299999999999997E-5</c:v>
                      </c:pt>
                      <c:pt idx="2757">
                        <c:v>4.0299999999999997E-5</c:v>
                      </c:pt>
                      <c:pt idx="2758">
                        <c:v>4.0299999999999997E-5</c:v>
                      </c:pt>
                      <c:pt idx="2759">
                        <c:v>4.0200000000000001E-5</c:v>
                      </c:pt>
                      <c:pt idx="2760">
                        <c:v>4.0299999999999997E-5</c:v>
                      </c:pt>
                      <c:pt idx="2761">
                        <c:v>4.0299999999999997E-5</c:v>
                      </c:pt>
                      <c:pt idx="2762">
                        <c:v>4.0299999999999997E-5</c:v>
                      </c:pt>
                      <c:pt idx="2763">
                        <c:v>4.0299999999999997E-5</c:v>
                      </c:pt>
                      <c:pt idx="2764">
                        <c:v>4.0299999999999997E-5</c:v>
                      </c:pt>
                      <c:pt idx="2765">
                        <c:v>4.0299999999999997E-5</c:v>
                      </c:pt>
                      <c:pt idx="2766">
                        <c:v>4.0299999999999997E-5</c:v>
                      </c:pt>
                      <c:pt idx="2767">
                        <c:v>4.0299999999999997E-5</c:v>
                      </c:pt>
                      <c:pt idx="2768">
                        <c:v>4.0299999999999997E-5</c:v>
                      </c:pt>
                      <c:pt idx="2769">
                        <c:v>4.0299999999999997E-5</c:v>
                      </c:pt>
                      <c:pt idx="2770">
                        <c:v>4.0299999999999997E-5</c:v>
                      </c:pt>
                      <c:pt idx="2771">
                        <c:v>4.0200000000000001E-5</c:v>
                      </c:pt>
                      <c:pt idx="2772">
                        <c:v>4.0200000000000001E-5</c:v>
                      </c:pt>
                      <c:pt idx="2773">
                        <c:v>4.0299999999999997E-5</c:v>
                      </c:pt>
                      <c:pt idx="2774">
                        <c:v>4.0299999999999997E-5</c:v>
                      </c:pt>
                      <c:pt idx="2775">
                        <c:v>4.0200000000000001E-5</c:v>
                      </c:pt>
                      <c:pt idx="2776">
                        <c:v>4.0200000000000001E-5</c:v>
                      </c:pt>
                      <c:pt idx="2777">
                        <c:v>4.0200000000000001E-5</c:v>
                      </c:pt>
                      <c:pt idx="2778">
                        <c:v>4.0200000000000001E-5</c:v>
                      </c:pt>
                      <c:pt idx="2779">
                        <c:v>4.0200000000000001E-5</c:v>
                      </c:pt>
                      <c:pt idx="2780">
                        <c:v>4.0299999999999997E-5</c:v>
                      </c:pt>
                      <c:pt idx="2781">
                        <c:v>4.0200000000000001E-5</c:v>
                      </c:pt>
                      <c:pt idx="2782">
                        <c:v>4.0200000000000001E-5</c:v>
                      </c:pt>
                      <c:pt idx="2783">
                        <c:v>4.0200000000000001E-5</c:v>
                      </c:pt>
                      <c:pt idx="2784">
                        <c:v>4.0200000000000001E-5</c:v>
                      </c:pt>
                      <c:pt idx="2785">
                        <c:v>4.0200000000000001E-5</c:v>
                      </c:pt>
                      <c:pt idx="2786">
                        <c:v>4.0200000000000001E-5</c:v>
                      </c:pt>
                      <c:pt idx="2787">
                        <c:v>4.0200000000000001E-5</c:v>
                      </c:pt>
                      <c:pt idx="2788">
                        <c:v>4.0200000000000001E-5</c:v>
                      </c:pt>
                      <c:pt idx="2789">
                        <c:v>4.0200000000000001E-5</c:v>
                      </c:pt>
                      <c:pt idx="2790">
                        <c:v>4.0200000000000001E-5</c:v>
                      </c:pt>
                      <c:pt idx="2791">
                        <c:v>4.0200000000000001E-5</c:v>
                      </c:pt>
                      <c:pt idx="2792">
                        <c:v>4.0299999999999997E-5</c:v>
                      </c:pt>
                      <c:pt idx="2793">
                        <c:v>4.0200000000000001E-5</c:v>
                      </c:pt>
                      <c:pt idx="2794">
                        <c:v>4.0200000000000001E-5</c:v>
                      </c:pt>
                      <c:pt idx="2795">
                        <c:v>4.0200000000000001E-5</c:v>
                      </c:pt>
                      <c:pt idx="2796">
                        <c:v>4.0200000000000001E-5</c:v>
                      </c:pt>
                      <c:pt idx="2797">
                        <c:v>4.0200000000000001E-5</c:v>
                      </c:pt>
                      <c:pt idx="2798">
                        <c:v>4.0200000000000001E-5</c:v>
                      </c:pt>
                      <c:pt idx="2799">
                        <c:v>4.0200000000000001E-5</c:v>
                      </c:pt>
                      <c:pt idx="2800">
                        <c:v>4.0200000000000001E-5</c:v>
                      </c:pt>
                      <c:pt idx="2801">
                        <c:v>4.0200000000000001E-5</c:v>
                      </c:pt>
                      <c:pt idx="2802">
                        <c:v>4.0200000000000001E-5</c:v>
                      </c:pt>
                      <c:pt idx="2803">
                        <c:v>4.0200000000000001E-5</c:v>
                      </c:pt>
                      <c:pt idx="2804">
                        <c:v>4.0200000000000001E-5</c:v>
                      </c:pt>
                      <c:pt idx="2805">
                        <c:v>4.0200000000000001E-5</c:v>
                      </c:pt>
                      <c:pt idx="2806">
                        <c:v>4.0200000000000001E-5</c:v>
                      </c:pt>
                      <c:pt idx="2807">
                        <c:v>4.0200000000000001E-5</c:v>
                      </c:pt>
                      <c:pt idx="2808">
                        <c:v>4.0200000000000001E-5</c:v>
                      </c:pt>
                      <c:pt idx="2809">
                        <c:v>4.0200000000000001E-5</c:v>
                      </c:pt>
                      <c:pt idx="2810">
                        <c:v>4.0200000000000001E-5</c:v>
                      </c:pt>
                      <c:pt idx="2811">
                        <c:v>4.0200000000000001E-5</c:v>
                      </c:pt>
                      <c:pt idx="2812">
                        <c:v>4.0200000000000001E-5</c:v>
                      </c:pt>
                      <c:pt idx="2813">
                        <c:v>4.0200000000000001E-5</c:v>
                      </c:pt>
                      <c:pt idx="2814">
                        <c:v>4.0200000000000001E-5</c:v>
                      </c:pt>
                      <c:pt idx="2815">
                        <c:v>4.0200000000000001E-5</c:v>
                      </c:pt>
                      <c:pt idx="2816">
                        <c:v>4.0200000000000001E-5</c:v>
                      </c:pt>
                      <c:pt idx="2817">
                        <c:v>4.0200000000000001E-5</c:v>
                      </c:pt>
                      <c:pt idx="2818">
                        <c:v>4.0200000000000001E-5</c:v>
                      </c:pt>
                      <c:pt idx="2819">
                        <c:v>4.0200000000000001E-5</c:v>
                      </c:pt>
                      <c:pt idx="2820">
                        <c:v>4.0200000000000001E-5</c:v>
                      </c:pt>
                      <c:pt idx="2821">
                        <c:v>4.0200000000000001E-5</c:v>
                      </c:pt>
                      <c:pt idx="2822">
                        <c:v>4.0200000000000001E-5</c:v>
                      </c:pt>
                      <c:pt idx="2823">
                        <c:v>4.0200000000000001E-5</c:v>
                      </c:pt>
                      <c:pt idx="2824">
                        <c:v>4.0200000000000001E-5</c:v>
                      </c:pt>
                      <c:pt idx="2825">
                        <c:v>4.0200000000000001E-5</c:v>
                      </c:pt>
                      <c:pt idx="2826">
                        <c:v>4.0200000000000001E-5</c:v>
                      </c:pt>
                      <c:pt idx="2827">
                        <c:v>4.0200000000000001E-5</c:v>
                      </c:pt>
                      <c:pt idx="2828">
                        <c:v>4.0200000000000001E-5</c:v>
                      </c:pt>
                      <c:pt idx="2829">
                        <c:v>4.0200000000000001E-5</c:v>
                      </c:pt>
                      <c:pt idx="2830">
                        <c:v>4.0200000000000001E-5</c:v>
                      </c:pt>
                      <c:pt idx="2831">
                        <c:v>4.0200000000000001E-5</c:v>
                      </c:pt>
                      <c:pt idx="2832">
                        <c:v>4.0200000000000001E-5</c:v>
                      </c:pt>
                      <c:pt idx="2833">
                        <c:v>4.0200000000000001E-5</c:v>
                      </c:pt>
                      <c:pt idx="2834">
                        <c:v>4.0200000000000001E-5</c:v>
                      </c:pt>
                      <c:pt idx="2835">
                        <c:v>4.0200000000000001E-5</c:v>
                      </c:pt>
                      <c:pt idx="2836">
                        <c:v>4.0200000000000001E-5</c:v>
                      </c:pt>
                      <c:pt idx="2837">
                        <c:v>4.0200000000000001E-5</c:v>
                      </c:pt>
                      <c:pt idx="2838">
                        <c:v>4.0200000000000001E-5</c:v>
                      </c:pt>
                      <c:pt idx="2839">
                        <c:v>4.0200000000000001E-5</c:v>
                      </c:pt>
                      <c:pt idx="2840">
                        <c:v>4.0200000000000001E-5</c:v>
                      </c:pt>
                      <c:pt idx="2841">
                        <c:v>4.0200000000000001E-5</c:v>
                      </c:pt>
                      <c:pt idx="2842">
                        <c:v>4.0200000000000001E-5</c:v>
                      </c:pt>
                      <c:pt idx="2843">
                        <c:v>4.0200000000000001E-5</c:v>
                      </c:pt>
                      <c:pt idx="2844">
                        <c:v>4.0200000000000001E-5</c:v>
                      </c:pt>
                      <c:pt idx="2845">
                        <c:v>4.0200000000000001E-5</c:v>
                      </c:pt>
                      <c:pt idx="2846">
                        <c:v>4.0200000000000001E-5</c:v>
                      </c:pt>
                      <c:pt idx="2847">
                        <c:v>4.0200000000000001E-5</c:v>
                      </c:pt>
                      <c:pt idx="2848">
                        <c:v>4.0200000000000001E-5</c:v>
                      </c:pt>
                      <c:pt idx="2849">
                        <c:v>4.0200000000000001E-5</c:v>
                      </c:pt>
                      <c:pt idx="2850">
                        <c:v>4.0200000000000001E-5</c:v>
                      </c:pt>
                      <c:pt idx="2851">
                        <c:v>4.0200000000000001E-5</c:v>
                      </c:pt>
                      <c:pt idx="2852">
                        <c:v>4.0200000000000001E-5</c:v>
                      </c:pt>
                      <c:pt idx="2853">
                        <c:v>4.0200000000000001E-5</c:v>
                      </c:pt>
                      <c:pt idx="2854">
                        <c:v>4.0200000000000001E-5</c:v>
                      </c:pt>
                      <c:pt idx="2855">
                        <c:v>4.0200000000000001E-5</c:v>
                      </c:pt>
                      <c:pt idx="2856">
                        <c:v>4.0200000000000001E-5</c:v>
                      </c:pt>
                      <c:pt idx="2857">
                        <c:v>4.0200000000000001E-5</c:v>
                      </c:pt>
                      <c:pt idx="2858">
                        <c:v>4.0200000000000001E-5</c:v>
                      </c:pt>
                      <c:pt idx="2859">
                        <c:v>4.0200000000000001E-5</c:v>
                      </c:pt>
                      <c:pt idx="2860">
                        <c:v>4.0200000000000001E-5</c:v>
                      </c:pt>
                      <c:pt idx="2861">
                        <c:v>4.0200000000000001E-5</c:v>
                      </c:pt>
                      <c:pt idx="2862">
                        <c:v>4.0200000000000001E-5</c:v>
                      </c:pt>
                      <c:pt idx="2863">
                        <c:v>4.0200000000000001E-5</c:v>
                      </c:pt>
                      <c:pt idx="2864">
                        <c:v>4.0200000000000001E-5</c:v>
                      </c:pt>
                      <c:pt idx="2865">
                        <c:v>4.0200000000000001E-5</c:v>
                      </c:pt>
                      <c:pt idx="2866">
                        <c:v>4.0200000000000001E-5</c:v>
                      </c:pt>
                      <c:pt idx="2867">
                        <c:v>4.0200000000000001E-5</c:v>
                      </c:pt>
                      <c:pt idx="2868">
                        <c:v>4.0200000000000001E-5</c:v>
                      </c:pt>
                      <c:pt idx="2869">
                        <c:v>4.0200000000000001E-5</c:v>
                      </c:pt>
                      <c:pt idx="2870">
                        <c:v>4.0200000000000001E-5</c:v>
                      </c:pt>
                      <c:pt idx="2871">
                        <c:v>4.0200000000000001E-5</c:v>
                      </c:pt>
                      <c:pt idx="2872">
                        <c:v>4.0200000000000001E-5</c:v>
                      </c:pt>
                      <c:pt idx="2873">
                        <c:v>4.0200000000000001E-5</c:v>
                      </c:pt>
                      <c:pt idx="2874">
                        <c:v>4.0200000000000001E-5</c:v>
                      </c:pt>
                      <c:pt idx="2875">
                        <c:v>4.0200000000000001E-5</c:v>
                      </c:pt>
                      <c:pt idx="2876">
                        <c:v>4.0200000000000001E-5</c:v>
                      </c:pt>
                      <c:pt idx="2877">
                        <c:v>4.0200000000000001E-5</c:v>
                      </c:pt>
                      <c:pt idx="2878">
                        <c:v>4.0200000000000001E-5</c:v>
                      </c:pt>
                      <c:pt idx="2879">
                        <c:v>4.0200000000000001E-5</c:v>
                      </c:pt>
                      <c:pt idx="2880">
                        <c:v>4.0200000000000001E-5</c:v>
                      </c:pt>
                      <c:pt idx="2881">
                        <c:v>4.0200000000000001E-5</c:v>
                      </c:pt>
                      <c:pt idx="2882">
                        <c:v>4.0200000000000001E-5</c:v>
                      </c:pt>
                      <c:pt idx="2883">
                        <c:v>4.0200000000000001E-5</c:v>
                      </c:pt>
                      <c:pt idx="2884">
                        <c:v>4.0200000000000001E-5</c:v>
                      </c:pt>
                      <c:pt idx="2885">
                        <c:v>4.0200000000000001E-5</c:v>
                      </c:pt>
                      <c:pt idx="2886">
                        <c:v>4.0200000000000001E-5</c:v>
                      </c:pt>
                      <c:pt idx="2887">
                        <c:v>4.0200000000000001E-5</c:v>
                      </c:pt>
                      <c:pt idx="2888">
                        <c:v>4.0200000000000001E-5</c:v>
                      </c:pt>
                      <c:pt idx="2889">
                        <c:v>4.0200000000000001E-5</c:v>
                      </c:pt>
                      <c:pt idx="2890">
                        <c:v>4.0200000000000001E-5</c:v>
                      </c:pt>
                      <c:pt idx="2891">
                        <c:v>4.0200000000000001E-5</c:v>
                      </c:pt>
                      <c:pt idx="2892">
                        <c:v>4.0200000000000001E-5</c:v>
                      </c:pt>
                      <c:pt idx="2893">
                        <c:v>4.0200000000000001E-5</c:v>
                      </c:pt>
                      <c:pt idx="2894">
                        <c:v>4.0200000000000001E-5</c:v>
                      </c:pt>
                      <c:pt idx="2895">
                        <c:v>4.0200000000000001E-5</c:v>
                      </c:pt>
                      <c:pt idx="2896">
                        <c:v>4.0200000000000001E-5</c:v>
                      </c:pt>
                      <c:pt idx="2897">
                        <c:v>4.0200000000000001E-5</c:v>
                      </c:pt>
                      <c:pt idx="2898">
                        <c:v>4.0200000000000001E-5</c:v>
                      </c:pt>
                      <c:pt idx="2899">
                        <c:v>4.0200000000000001E-5</c:v>
                      </c:pt>
                      <c:pt idx="2900">
                        <c:v>4.0200000000000001E-5</c:v>
                      </c:pt>
                      <c:pt idx="2901">
                        <c:v>4.0200000000000001E-5</c:v>
                      </c:pt>
                      <c:pt idx="2902">
                        <c:v>4.0200000000000001E-5</c:v>
                      </c:pt>
                      <c:pt idx="2903">
                        <c:v>4.0200000000000001E-5</c:v>
                      </c:pt>
                      <c:pt idx="2904">
                        <c:v>4.0200000000000001E-5</c:v>
                      </c:pt>
                      <c:pt idx="2905">
                        <c:v>4.0200000000000001E-5</c:v>
                      </c:pt>
                      <c:pt idx="2906">
                        <c:v>4.0200000000000001E-5</c:v>
                      </c:pt>
                      <c:pt idx="2907">
                        <c:v>4.0200000000000001E-5</c:v>
                      </c:pt>
                      <c:pt idx="2908">
                        <c:v>4.0200000000000001E-5</c:v>
                      </c:pt>
                      <c:pt idx="2909">
                        <c:v>4.0200000000000001E-5</c:v>
                      </c:pt>
                      <c:pt idx="2910">
                        <c:v>4.0200000000000001E-5</c:v>
                      </c:pt>
                      <c:pt idx="2911">
                        <c:v>4.0200000000000001E-5</c:v>
                      </c:pt>
                      <c:pt idx="2912">
                        <c:v>4.0200000000000001E-5</c:v>
                      </c:pt>
                      <c:pt idx="2913">
                        <c:v>4.0200000000000001E-5</c:v>
                      </c:pt>
                      <c:pt idx="2914">
                        <c:v>4.0200000000000001E-5</c:v>
                      </c:pt>
                      <c:pt idx="2915">
                        <c:v>4.0200000000000001E-5</c:v>
                      </c:pt>
                      <c:pt idx="2916">
                        <c:v>4.0200000000000001E-5</c:v>
                      </c:pt>
                      <c:pt idx="2917">
                        <c:v>4.0200000000000001E-5</c:v>
                      </c:pt>
                      <c:pt idx="2918">
                        <c:v>4.0200000000000001E-5</c:v>
                      </c:pt>
                      <c:pt idx="2919">
                        <c:v>4.0200000000000001E-5</c:v>
                      </c:pt>
                      <c:pt idx="2920">
                        <c:v>4.0200000000000001E-5</c:v>
                      </c:pt>
                      <c:pt idx="2921">
                        <c:v>4.0200000000000001E-5</c:v>
                      </c:pt>
                      <c:pt idx="2922">
                        <c:v>4.0200000000000001E-5</c:v>
                      </c:pt>
                      <c:pt idx="2923">
                        <c:v>4.0200000000000001E-5</c:v>
                      </c:pt>
                      <c:pt idx="2924">
                        <c:v>4.0200000000000001E-5</c:v>
                      </c:pt>
                      <c:pt idx="2925">
                        <c:v>4.0200000000000001E-5</c:v>
                      </c:pt>
                      <c:pt idx="2926">
                        <c:v>4.0200000000000001E-5</c:v>
                      </c:pt>
                      <c:pt idx="2927">
                        <c:v>4.0200000000000001E-5</c:v>
                      </c:pt>
                      <c:pt idx="2928">
                        <c:v>4.0200000000000001E-5</c:v>
                      </c:pt>
                      <c:pt idx="2929">
                        <c:v>4.0200000000000001E-5</c:v>
                      </c:pt>
                      <c:pt idx="2930">
                        <c:v>4.0200000000000001E-5</c:v>
                      </c:pt>
                      <c:pt idx="2931">
                        <c:v>4.0200000000000001E-5</c:v>
                      </c:pt>
                      <c:pt idx="2932">
                        <c:v>4.0200000000000001E-5</c:v>
                      </c:pt>
                      <c:pt idx="2933">
                        <c:v>4.0200000000000001E-5</c:v>
                      </c:pt>
                      <c:pt idx="2934">
                        <c:v>4.0200000000000001E-5</c:v>
                      </c:pt>
                      <c:pt idx="2935">
                        <c:v>4.0200000000000001E-5</c:v>
                      </c:pt>
                      <c:pt idx="2936">
                        <c:v>4.0200000000000001E-5</c:v>
                      </c:pt>
                      <c:pt idx="2937">
                        <c:v>4.0200000000000001E-5</c:v>
                      </c:pt>
                      <c:pt idx="2938">
                        <c:v>4.0200000000000001E-5</c:v>
                      </c:pt>
                      <c:pt idx="2939">
                        <c:v>4.0200000000000001E-5</c:v>
                      </c:pt>
                      <c:pt idx="2940">
                        <c:v>4.0200000000000001E-5</c:v>
                      </c:pt>
                      <c:pt idx="2941">
                        <c:v>4.0200000000000001E-5</c:v>
                      </c:pt>
                      <c:pt idx="2942">
                        <c:v>4.0200000000000001E-5</c:v>
                      </c:pt>
                      <c:pt idx="2943">
                        <c:v>4.0200000000000001E-5</c:v>
                      </c:pt>
                      <c:pt idx="2944">
                        <c:v>4.0200000000000001E-5</c:v>
                      </c:pt>
                      <c:pt idx="2945">
                        <c:v>4.0200000000000001E-5</c:v>
                      </c:pt>
                      <c:pt idx="2946">
                        <c:v>4.0200000000000001E-5</c:v>
                      </c:pt>
                      <c:pt idx="2947">
                        <c:v>4.0200000000000001E-5</c:v>
                      </c:pt>
                      <c:pt idx="2948">
                        <c:v>4.0200000000000001E-5</c:v>
                      </c:pt>
                      <c:pt idx="2949">
                        <c:v>4.0200000000000001E-5</c:v>
                      </c:pt>
                      <c:pt idx="2950">
                        <c:v>4.0200000000000001E-5</c:v>
                      </c:pt>
                      <c:pt idx="2951">
                        <c:v>4.0200000000000001E-5</c:v>
                      </c:pt>
                      <c:pt idx="2952">
                        <c:v>4.0200000000000001E-5</c:v>
                      </c:pt>
                      <c:pt idx="2953">
                        <c:v>4.0200000000000001E-5</c:v>
                      </c:pt>
                      <c:pt idx="2954">
                        <c:v>4.0200000000000001E-5</c:v>
                      </c:pt>
                      <c:pt idx="2955">
                        <c:v>4.0200000000000001E-5</c:v>
                      </c:pt>
                      <c:pt idx="2956">
                        <c:v>4.0200000000000001E-5</c:v>
                      </c:pt>
                      <c:pt idx="2957">
                        <c:v>4.0200000000000001E-5</c:v>
                      </c:pt>
                      <c:pt idx="2958">
                        <c:v>4.0200000000000001E-5</c:v>
                      </c:pt>
                      <c:pt idx="2959">
                        <c:v>4.0200000000000001E-5</c:v>
                      </c:pt>
                      <c:pt idx="2960">
                        <c:v>4.0200000000000001E-5</c:v>
                      </c:pt>
                      <c:pt idx="2961">
                        <c:v>4.0200000000000001E-5</c:v>
                      </c:pt>
                      <c:pt idx="2962">
                        <c:v>4.0200000000000001E-5</c:v>
                      </c:pt>
                      <c:pt idx="2963">
                        <c:v>4.0200000000000001E-5</c:v>
                      </c:pt>
                      <c:pt idx="2964">
                        <c:v>4.0200000000000001E-5</c:v>
                      </c:pt>
                      <c:pt idx="2965">
                        <c:v>4.0200000000000001E-5</c:v>
                      </c:pt>
                      <c:pt idx="2966">
                        <c:v>4.0200000000000001E-5</c:v>
                      </c:pt>
                      <c:pt idx="2967">
                        <c:v>4.0200000000000001E-5</c:v>
                      </c:pt>
                      <c:pt idx="2968">
                        <c:v>4.0200000000000001E-5</c:v>
                      </c:pt>
                      <c:pt idx="2969">
                        <c:v>4.0200000000000001E-5</c:v>
                      </c:pt>
                      <c:pt idx="2970">
                        <c:v>4.0200000000000001E-5</c:v>
                      </c:pt>
                      <c:pt idx="2971">
                        <c:v>4.0200000000000001E-5</c:v>
                      </c:pt>
                      <c:pt idx="2972">
                        <c:v>4.0200000000000001E-5</c:v>
                      </c:pt>
                      <c:pt idx="2973">
                        <c:v>4.0200000000000001E-5</c:v>
                      </c:pt>
                      <c:pt idx="2974">
                        <c:v>4.0200000000000001E-5</c:v>
                      </c:pt>
                      <c:pt idx="2975">
                        <c:v>4.0200000000000001E-5</c:v>
                      </c:pt>
                      <c:pt idx="2976">
                        <c:v>4.0200000000000001E-5</c:v>
                      </c:pt>
                      <c:pt idx="2977">
                        <c:v>4.0200000000000001E-5</c:v>
                      </c:pt>
                      <c:pt idx="2978">
                        <c:v>4.0200000000000001E-5</c:v>
                      </c:pt>
                      <c:pt idx="2979">
                        <c:v>4.0200000000000001E-5</c:v>
                      </c:pt>
                      <c:pt idx="2980">
                        <c:v>4.0200000000000001E-5</c:v>
                      </c:pt>
                      <c:pt idx="2981">
                        <c:v>4.0200000000000001E-5</c:v>
                      </c:pt>
                      <c:pt idx="2982">
                        <c:v>4.0200000000000001E-5</c:v>
                      </c:pt>
                      <c:pt idx="2983">
                        <c:v>4.0200000000000001E-5</c:v>
                      </c:pt>
                      <c:pt idx="2984">
                        <c:v>4.0200000000000001E-5</c:v>
                      </c:pt>
                      <c:pt idx="2985">
                        <c:v>4.0200000000000001E-5</c:v>
                      </c:pt>
                      <c:pt idx="2986">
                        <c:v>4.0200000000000001E-5</c:v>
                      </c:pt>
                      <c:pt idx="2987">
                        <c:v>4.0200000000000001E-5</c:v>
                      </c:pt>
                      <c:pt idx="2988">
                        <c:v>4.0200000000000001E-5</c:v>
                      </c:pt>
                      <c:pt idx="2989">
                        <c:v>4.0200000000000001E-5</c:v>
                      </c:pt>
                      <c:pt idx="2990">
                        <c:v>4.0200000000000001E-5</c:v>
                      </c:pt>
                      <c:pt idx="2991">
                        <c:v>4.0200000000000001E-5</c:v>
                      </c:pt>
                      <c:pt idx="2992">
                        <c:v>4.0200000000000001E-5</c:v>
                      </c:pt>
                      <c:pt idx="2993">
                        <c:v>4.0200000000000001E-5</c:v>
                      </c:pt>
                      <c:pt idx="2994">
                        <c:v>4.0200000000000001E-5</c:v>
                      </c:pt>
                      <c:pt idx="2995">
                        <c:v>4.0200000000000001E-5</c:v>
                      </c:pt>
                      <c:pt idx="2996">
                        <c:v>4.0200000000000001E-5</c:v>
                      </c:pt>
                      <c:pt idx="2997">
                        <c:v>4.0200000000000001E-5</c:v>
                      </c:pt>
                      <c:pt idx="2998">
                        <c:v>4.0200000000000001E-5</c:v>
                      </c:pt>
                      <c:pt idx="2999">
                        <c:v>4.0200000000000001E-5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A-E45A-4D20-A005-AEDDE6197401}"/>
                  </c:ext>
                </c:extLst>
              </c15:ser>
            </c15:filteredScatterSeries>
            <c15:filteredScatterSeries>
              <c15:ser>
                <c:idx val="5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'open-All_Normal'!$G$1</c15:sqref>
                        </c15:formulaRef>
                      </c:ext>
                    </c:extLst>
                    <c:strCache>
                      <c:ptCount val="1"/>
                      <c:pt idx="0">
                        <c:v>K-1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'open-All_Normal'!$G$2:$G$25001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0.99999280000000002</c:v>
                      </c:pt>
                      <c:pt idx="1">
                        <c:v>0.99636440000000004</c:v>
                      </c:pt>
                      <c:pt idx="2">
                        <c:v>0.98951520000000004</c:v>
                      </c:pt>
                      <c:pt idx="3">
                        <c:v>0.98055029999999999</c:v>
                      </c:pt>
                      <c:pt idx="4">
                        <c:v>0.96936549999999999</c:v>
                      </c:pt>
                      <c:pt idx="5">
                        <c:v>0.95641339999999997</c:v>
                      </c:pt>
                      <c:pt idx="6">
                        <c:v>0.94262650000000003</c:v>
                      </c:pt>
                      <c:pt idx="7">
                        <c:v>0.92891880000000004</c:v>
                      </c:pt>
                      <c:pt idx="8">
                        <c:v>0.91579029999999995</c:v>
                      </c:pt>
                      <c:pt idx="9">
                        <c:v>0.90317159999999996</c:v>
                      </c:pt>
                      <c:pt idx="10">
                        <c:v>0.89068610000000004</c:v>
                      </c:pt>
                      <c:pt idx="11">
                        <c:v>0.87796269999999998</c:v>
                      </c:pt>
                      <c:pt idx="12">
                        <c:v>0.86474569999999995</c:v>
                      </c:pt>
                      <c:pt idx="13">
                        <c:v>0.85136400000000001</c:v>
                      </c:pt>
                      <c:pt idx="14">
                        <c:v>0.83814880000000003</c:v>
                      </c:pt>
                      <c:pt idx="15">
                        <c:v>0.82557190000000003</c:v>
                      </c:pt>
                      <c:pt idx="16">
                        <c:v>0.81415029999999999</c:v>
                      </c:pt>
                      <c:pt idx="17">
                        <c:v>0.80427040000000005</c:v>
                      </c:pt>
                      <c:pt idx="18">
                        <c:v>0.79611609999999999</c:v>
                      </c:pt>
                      <c:pt idx="19">
                        <c:v>0.78879169999999998</c:v>
                      </c:pt>
                      <c:pt idx="20">
                        <c:v>0.78165949999999995</c:v>
                      </c:pt>
                      <c:pt idx="21">
                        <c:v>0.77471849999999998</c:v>
                      </c:pt>
                      <c:pt idx="22">
                        <c:v>0.76796640000000005</c:v>
                      </c:pt>
                      <c:pt idx="23">
                        <c:v>0.76139710000000005</c:v>
                      </c:pt>
                      <c:pt idx="24">
                        <c:v>0.75505279999999997</c:v>
                      </c:pt>
                      <c:pt idx="25">
                        <c:v>0.75002709999999995</c:v>
                      </c:pt>
                      <c:pt idx="26">
                        <c:v>0.74660110000000002</c:v>
                      </c:pt>
                      <c:pt idx="27">
                        <c:v>0.74389559999999999</c:v>
                      </c:pt>
                      <c:pt idx="28">
                        <c:v>0.74148849999999999</c:v>
                      </c:pt>
                      <c:pt idx="29">
                        <c:v>0.73922160000000003</c:v>
                      </c:pt>
                      <c:pt idx="30">
                        <c:v>0.73703890000000005</c:v>
                      </c:pt>
                      <c:pt idx="31">
                        <c:v>0.73492840000000004</c:v>
                      </c:pt>
                      <c:pt idx="32">
                        <c:v>0.7328848</c:v>
                      </c:pt>
                      <c:pt idx="33">
                        <c:v>0.73090889999999997</c:v>
                      </c:pt>
                      <c:pt idx="34">
                        <c:v>0.72900240000000005</c:v>
                      </c:pt>
                      <c:pt idx="35">
                        <c:v>0.72716400000000003</c:v>
                      </c:pt>
                      <c:pt idx="36">
                        <c:v>0.72539019999999999</c:v>
                      </c:pt>
                      <c:pt idx="37">
                        <c:v>0.72364759999999995</c:v>
                      </c:pt>
                      <c:pt idx="38">
                        <c:v>0.72197480000000003</c:v>
                      </c:pt>
                      <c:pt idx="39">
                        <c:v>0.72036009999999995</c:v>
                      </c:pt>
                      <c:pt idx="40">
                        <c:v>0.71880230000000001</c:v>
                      </c:pt>
                      <c:pt idx="41">
                        <c:v>0.71729920000000003</c:v>
                      </c:pt>
                      <c:pt idx="42">
                        <c:v>0.71585390000000004</c:v>
                      </c:pt>
                      <c:pt idx="43">
                        <c:v>0.71446580000000004</c:v>
                      </c:pt>
                      <c:pt idx="44">
                        <c:v>0.71304699999999999</c:v>
                      </c:pt>
                      <c:pt idx="45">
                        <c:v>0.71169610000000005</c:v>
                      </c:pt>
                      <c:pt idx="46">
                        <c:v>0.7103971</c:v>
                      </c:pt>
                      <c:pt idx="47">
                        <c:v>0.70911259999999998</c:v>
                      </c:pt>
                      <c:pt idx="48">
                        <c:v>0.7078816</c:v>
                      </c:pt>
                      <c:pt idx="49">
                        <c:v>0.70669269999999995</c:v>
                      </c:pt>
                      <c:pt idx="50">
                        <c:v>0.70554450000000002</c:v>
                      </c:pt>
                      <c:pt idx="51">
                        <c:v>0.70443579999999995</c:v>
                      </c:pt>
                      <c:pt idx="52">
                        <c:v>0.70333460000000003</c:v>
                      </c:pt>
                      <c:pt idx="53">
                        <c:v>0.70227010000000001</c:v>
                      </c:pt>
                      <c:pt idx="54">
                        <c:v>0.70124379999999997</c:v>
                      </c:pt>
                      <c:pt idx="55">
                        <c:v>0.70025669999999995</c:v>
                      </c:pt>
                      <c:pt idx="56">
                        <c:v>0.69930840000000005</c:v>
                      </c:pt>
                      <c:pt idx="57">
                        <c:v>0.69839819999999997</c:v>
                      </c:pt>
                      <c:pt idx="58">
                        <c:v>0.69752539999999996</c:v>
                      </c:pt>
                      <c:pt idx="59">
                        <c:v>0.69668920000000001</c:v>
                      </c:pt>
                      <c:pt idx="60">
                        <c:v>0.69588950000000005</c:v>
                      </c:pt>
                      <c:pt idx="61">
                        <c:v>0.69512609999999997</c:v>
                      </c:pt>
                      <c:pt idx="62">
                        <c:v>0.69439419999999996</c:v>
                      </c:pt>
                      <c:pt idx="63">
                        <c:v>0.69367120000000004</c:v>
                      </c:pt>
                      <c:pt idx="64">
                        <c:v>0.69296720000000001</c:v>
                      </c:pt>
                      <c:pt idx="65">
                        <c:v>0.69229059999999998</c:v>
                      </c:pt>
                      <c:pt idx="66">
                        <c:v>0.69164219999999998</c:v>
                      </c:pt>
                      <c:pt idx="67">
                        <c:v>0.691021</c:v>
                      </c:pt>
                      <c:pt idx="68">
                        <c:v>0.69042610000000004</c:v>
                      </c:pt>
                      <c:pt idx="69">
                        <c:v>0.68985669999999999</c:v>
                      </c:pt>
                      <c:pt idx="70">
                        <c:v>0.68931180000000003</c:v>
                      </c:pt>
                      <c:pt idx="71">
                        <c:v>0.68879100000000004</c:v>
                      </c:pt>
                      <c:pt idx="72">
                        <c:v>0.68833169999999999</c:v>
                      </c:pt>
                      <c:pt idx="73">
                        <c:v>0.68795949999999995</c:v>
                      </c:pt>
                      <c:pt idx="74">
                        <c:v>0.68760189999999999</c:v>
                      </c:pt>
                      <c:pt idx="75">
                        <c:v>0.68725729999999996</c:v>
                      </c:pt>
                      <c:pt idx="76">
                        <c:v>0.68692390000000003</c:v>
                      </c:pt>
                      <c:pt idx="77">
                        <c:v>0.6866025</c:v>
                      </c:pt>
                      <c:pt idx="78">
                        <c:v>0.68628990000000001</c:v>
                      </c:pt>
                      <c:pt idx="79">
                        <c:v>0.68596360000000001</c:v>
                      </c:pt>
                      <c:pt idx="80">
                        <c:v>0.68564290000000006</c:v>
                      </c:pt>
                      <c:pt idx="81">
                        <c:v>0.68533310000000003</c:v>
                      </c:pt>
                      <c:pt idx="82">
                        <c:v>0.68503959999999997</c:v>
                      </c:pt>
                      <c:pt idx="83">
                        <c:v>0.68476269999999995</c:v>
                      </c:pt>
                      <c:pt idx="84">
                        <c:v>0.68452959999999996</c:v>
                      </c:pt>
                      <c:pt idx="85">
                        <c:v>0.68438929999999998</c:v>
                      </c:pt>
                      <c:pt idx="86">
                        <c:v>0.6843958</c:v>
                      </c:pt>
                      <c:pt idx="87">
                        <c:v>0.6844095</c:v>
                      </c:pt>
                      <c:pt idx="88">
                        <c:v>0.68446490000000004</c:v>
                      </c:pt>
                      <c:pt idx="89">
                        <c:v>0.68455770000000005</c:v>
                      </c:pt>
                      <c:pt idx="90">
                        <c:v>0.68464290000000005</c:v>
                      </c:pt>
                      <c:pt idx="91">
                        <c:v>0.68473899999999999</c:v>
                      </c:pt>
                      <c:pt idx="92">
                        <c:v>0.68485750000000001</c:v>
                      </c:pt>
                      <c:pt idx="93">
                        <c:v>0.68495969999999995</c:v>
                      </c:pt>
                      <c:pt idx="94">
                        <c:v>0.68504390000000004</c:v>
                      </c:pt>
                      <c:pt idx="95">
                        <c:v>0.68510660000000001</c:v>
                      </c:pt>
                      <c:pt idx="96">
                        <c:v>0.68514549999999996</c:v>
                      </c:pt>
                      <c:pt idx="97">
                        <c:v>0.68515879999999996</c:v>
                      </c:pt>
                      <c:pt idx="98">
                        <c:v>0.68514359999999996</c:v>
                      </c:pt>
                      <c:pt idx="99">
                        <c:v>0.68509739999999997</c:v>
                      </c:pt>
                      <c:pt idx="100">
                        <c:v>0.68501800000000002</c:v>
                      </c:pt>
                      <c:pt idx="101">
                        <c:v>0.68490289999999998</c:v>
                      </c:pt>
                      <c:pt idx="102">
                        <c:v>0.68474959999999996</c:v>
                      </c:pt>
                      <c:pt idx="103">
                        <c:v>0.68455600000000005</c:v>
                      </c:pt>
                      <c:pt idx="104">
                        <c:v>0.68431779999999998</c:v>
                      </c:pt>
                      <c:pt idx="105">
                        <c:v>0.68403119999999995</c:v>
                      </c:pt>
                      <c:pt idx="106">
                        <c:v>0.68369670000000005</c:v>
                      </c:pt>
                      <c:pt idx="107">
                        <c:v>0.68331109999999995</c:v>
                      </c:pt>
                      <c:pt idx="108">
                        <c:v>0.68287140000000002</c:v>
                      </c:pt>
                      <c:pt idx="109">
                        <c:v>0.68237460000000005</c:v>
                      </c:pt>
                      <c:pt idx="110">
                        <c:v>0.68181720000000001</c:v>
                      </c:pt>
                      <c:pt idx="111">
                        <c:v>0.68119499999999999</c:v>
                      </c:pt>
                      <c:pt idx="112">
                        <c:v>0.6805042</c:v>
                      </c:pt>
                      <c:pt idx="113">
                        <c:v>0.67973989999999995</c:v>
                      </c:pt>
                      <c:pt idx="114">
                        <c:v>0.67885980000000001</c:v>
                      </c:pt>
                      <c:pt idx="115">
                        <c:v>0.67789080000000002</c:v>
                      </c:pt>
                      <c:pt idx="116">
                        <c:v>0.67683450000000001</c:v>
                      </c:pt>
                      <c:pt idx="117">
                        <c:v>0.67563519999999999</c:v>
                      </c:pt>
                      <c:pt idx="118">
                        <c:v>0.67432400000000003</c:v>
                      </c:pt>
                      <c:pt idx="119">
                        <c:v>0.67290090000000002</c:v>
                      </c:pt>
                      <c:pt idx="120">
                        <c:v>0.67135149999999999</c:v>
                      </c:pt>
                      <c:pt idx="121">
                        <c:v>0.66965839999999999</c:v>
                      </c:pt>
                      <c:pt idx="122">
                        <c:v>0.66779940000000004</c:v>
                      </c:pt>
                      <c:pt idx="123">
                        <c:v>0.66574560000000005</c:v>
                      </c:pt>
                      <c:pt idx="124">
                        <c:v>0.66345949999999998</c:v>
                      </c:pt>
                      <c:pt idx="125">
                        <c:v>0.66089019999999998</c:v>
                      </c:pt>
                      <c:pt idx="126">
                        <c:v>0.65796730000000003</c:v>
                      </c:pt>
                      <c:pt idx="127">
                        <c:v>0.65458899999999998</c:v>
                      </c:pt>
                      <c:pt idx="128">
                        <c:v>0.65060229999999997</c:v>
                      </c:pt>
                      <c:pt idx="129">
                        <c:v>0.64576069999999997</c:v>
                      </c:pt>
                      <c:pt idx="130">
                        <c:v>0.63963309999999995</c:v>
                      </c:pt>
                      <c:pt idx="131">
                        <c:v>0.6313609</c:v>
                      </c:pt>
                      <c:pt idx="132">
                        <c:v>0.61885109999999999</c:v>
                      </c:pt>
                      <c:pt idx="133">
                        <c:v>0.59455380000000002</c:v>
                      </c:pt>
                      <c:pt idx="134">
                        <c:v>0.47668050000000001</c:v>
                      </c:pt>
                      <c:pt idx="135">
                        <c:v>8.3154400000000003E-2</c:v>
                      </c:pt>
                      <c:pt idx="136">
                        <c:v>4.2253400000000003E-2</c:v>
                      </c:pt>
                      <c:pt idx="137">
                        <c:v>2.8598499999999999E-2</c:v>
                      </c:pt>
                      <c:pt idx="138">
                        <c:v>2.1565999999999998E-2</c:v>
                      </c:pt>
                      <c:pt idx="139">
                        <c:v>1.7249899999999999E-2</c:v>
                      </c:pt>
                      <c:pt idx="140">
                        <c:v>1.4323600000000001E-2</c:v>
                      </c:pt>
                      <c:pt idx="141">
                        <c:v>1.22068E-2</c:v>
                      </c:pt>
                      <c:pt idx="142">
                        <c:v>1.06038E-2</c:v>
                      </c:pt>
                      <c:pt idx="143">
                        <c:v>9.3480999999999998E-3</c:v>
                      </c:pt>
                      <c:pt idx="144">
                        <c:v>8.3380999999999993E-3</c:v>
                      </c:pt>
                      <c:pt idx="145">
                        <c:v>7.5085000000000004E-3</c:v>
                      </c:pt>
                      <c:pt idx="146">
                        <c:v>6.8154000000000001E-3</c:v>
                      </c:pt>
                      <c:pt idx="147">
                        <c:v>6.2278999999999998E-3</c:v>
                      </c:pt>
                      <c:pt idx="148">
                        <c:v>5.7239999999999999E-3</c:v>
                      </c:pt>
                      <c:pt idx="149">
                        <c:v>5.2873E-3</c:v>
                      </c:pt>
                      <c:pt idx="150">
                        <c:v>4.9052999999999996E-3</c:v>
                      </c:pt>
                      <c:pt idx="151">
                        <c:v>4.5700000000000003E-3</c:v>
                      </c:pt>
                      <c:pt idx="152">
                        <c:v>4.2728999999999996E-3</c:v>
                      </c:pt>
                      <c:pt idx="153">
                        <c:v>4.0099999999999997E-3</c:v>
                      </c:pt>
                      <c:pt idx="154">
                        <c:v>3.7743E-3</c:v>
                      </c:pt>
                      <c:pt idx="155">
                        <c:v>3.5617000000000001E-3</c:v>
                      </c:pt>
                      <c:pt idx="156">
                        <c:v>3.3692000000000001E-3</c:v>
                      </c:pt>
                      <c:pt idx="157">
                        <c:v>3.1941000000000001E-3</c:v>
                      </c:pt>
                      <c:pt idx="158">
                        <c:v>3.0341999999999999E-3</c:v>
                      </c:pt>
                      <c:pt idx="159">
                        <c:v>2.8879000000000001E-3</c:v>
                      </c:pt>
                      <c:pt idx="160">
                        <c:v>2.7534999999999999E-3</c:v>
                      </c:pt>
                      <c:pt idx="161">
                        <c:v>2.6297E-3</c:v>
                      </c:pt>
                      <c:pt idx="162">
                        <c:v>2.5152999999999998E-3</c:v>
                      </c:pt>
                      <c:pt idx="163">
                        <c:v>2.4098000000000001E-3</c:v>
                      </c:pt>
                      <c:pt idx="164">
                        <c:v>2.3130999999999998E-3</c:v>
                      </c:pt>
                      <c:pt idx="165">
                        <c:v>2.2269999999999998E-3</c:v>
                      </c:pt>
                      <c:pt idx="166">
                        <c:v>2.1478999999999999E-3</c:v>
                      </c:pt>
                      <c:pt idx="167">
                        <c:v>2.0744000000000001E-3</c:v>
                      </c:pt>
                      <c:pt idx="168">
                        <c:v>2.0057999999999999E-3</c:v>
                      </c:pt>
                      <c:pt idx="169">
                        <c:v>1.9418E-3</c:v>
                      </c:pt>
                      <c:pt idx="170">
                        <c:v>1.882E-3</c:v>
                      </c:pt>
                      <c:pt idx="171">
                        <c:v>1.8259000000000001E-3</c:v>
                      </c:pt>
                      <c:pt idx="172">
                        <c:v>1.7734000000000001E-3</c:v>
                      </c:pt>
                      <c:pt idx="173">
                        <c:v>1.7240999999999999E-3</c:v>
                      </c:pt>
                      <c:pt idx="174">
                        <c:v>1.6777999999999999E-3</c:v>
                      </c:pt>
                      <c:pt idx="175">
                        <c:v>1.6343E-3</c:v>
                      </c:pt>
                      <c:pt idx="176">
                        <c:v>1.5935000000000001E-3</c:v>
                      </c:pt>
                      <c:pt idx="177">
                        <c:v>1.5567000000000001E-3</c:v>
                      </c:pt>
                      <c:pt idx="178">
                        <c:v>1.5223000000000001E-3</c:v>
                      </c:pt>
                      <c:pt idx="179">
                        <c:v>1.4897999999999999E-3</c:v>
                      </c:pt>
                      <c:pt idx="180">
                        <c:v>1.4572999999999999E-3</c:v>
                      </c:pt>
                      <c:pt idx="181">
                        <c:v>1.4262000000000001E-3</c:v>
                      </c:pt>
                      <c:pt idx="182">
                        <c:v>1.3969E-3</c:v>
                      </c:pt>
                      <c:pt idx="183">
                        <c:v>1.3694E-3</c:v>
                      </c:pt>
                      <c:pt idx="184">
                        <c:v>1.3477000000000001E-3</c:v>
                      </c:pt>
                      <c:pt idx="185">
                        <c:v>1.3289E-3</c:v>
                      </c:pt>
                      <c:pt idx="186">
                        <c:v>1.3125999999999999E-3</c:v>
                      </c:pt>
                      <c:pt idx="187">
                        <c:v>1.3010999999999999E-3</c:v>
                      </c:pt>
                      <c:pt idx="188">
                        <c:v>1.2909E-3</c:v>
                      </c:pt>
                      <c:pt idx="189">
                        <c:v>1.2815000000000001E-3</c:v>
                      </c:pt>
                      <c:pt idx="190">
                        <c:v>1.2702E-3</c:v>
                      </c:pt>
                      <c:pt idx="191">
                        <c:v>1.2592E-3</c:v>
                      </c:pt>
                      <c:pt idx="192">
                        <c:v>1.2493999999999999E-3</c:v>
                      </c:pt>
                      <c:pt idx="193">
                        <c:v>1.2424999999999999E-3</c:v>
                      </c:pt>
                      <c:pt idx="194">
                        <c:v>1.2366E-3</c:v>
                      </c:pt>
                      <c:pt idx="195">
                        <c:v>1.2312E-3</c:v>
                      </c:pt>
                      <c:pt idx="196">
                        <c:v>1.2262E-3</c:v>
                      </c:pt>
                      <c:pt idx="197">
                        <c:v>1.2216E-3</c:v>
                      </c:pt>
                      <c:pt idx="198">
                        <c:v>1.2174E-3</c:v>
                      </c:pt>
                      <c:pt idx="199">
                        <c:v>1.2135E-3</c:v>
                      </c:pt>
                      <c:pt idx="200">
                        <c:v>1.2098E-3</c:v>
                      </c:pt>
                      <c:pt idx="201">
                        <c:v>1.2061000000000001E-3</c:v>
                      </c:pt>
                      <c:pt idx="202">
                        <c:v>1.1996000000000001E-3</c:v>
                      </c:pt>
                      <c:pt idx="203">
                        <c:v>1.1934000000000001E-3</c:v>
                      </c:pt>
                      <c:pt idx="204">
                        <c:v>1.1873999999999999E-3</c:v>
                      </c:pt>
                      <c:pt idx="205">
                        <c:v>1.1816000000000001E-3</c:v>
                      </c:pt>
                      <c:pt idx="206">
                        <c:v>1.176E-3</c:v>
                      </c:pt>
                      <c:pt idx="207">
                        <c:v>1.1705000000000001E-3</c:v>
                      </c:pt>
                      <c:pt idx="208">
                        <c:v>1.1651000000000001E-3</c:v>
                      </c:pt>
                      <c:pt idx="209">
                        <c:v>1.16E-3</c:v>
                      </c:pt>
                      <c:pt idx="210">
                        <c:v>1.1551000000000001E-3</c:v>
                      </c:pt>
                      <c:pt idx="211">
                        <c:v>1.1502000000000001E-3</c:v>
                      </c:pt>
                      <c:pt idx="212">
                        <c:v>1.1452000000000001E-3</c:v>
                      </c:pt>
                      <c:pt idx="213">
                        <c:v>1.1401E-3</c:v>
                      </c:pt>
                      <c:pt idx="214">
                        <c:v>1.1351E-3</c:v>
                      </c:pt>
                      <c:pt idx="215">
                        <c:v>1.1299999999999999E-3</c:v>
                      </c:pt>
                      <c:pt idx="216">
                        <c:v>1.1247E-3</c:v>
                      </c:pt>
                      <c:pt idx="217">
                        <c:v>1.1169999999999999E-3</c:v>
                      </c:pt>
                      <c:pt idx="218">
                        <c:v>1.1094E-3</c:v>
                      </c:pt>
                      <c:pt idx="219">
                        <c:v>1.1021E-3</c:v>
                      </c:pt>
                      <c:pt idx="220">
                        <c:v>1.0949E-3</c:v>
                      </c:pt>
                      <c:pt idx="221">
                        <c:v>1.0877E-3</c:v>
                      </c:pt>
                      <c:pt idx="222">
                        <c:v>1.08E-3</c:v>
                      </c:pt>
                      <c:pt idx="223">
                        <c:v>1.0709000000000001E-3</c:v>
                      </c:pt>
                      <c:pt idx="224">
                        <c:v>1.0609E-3</c:v>
                      </c:pt>
                      <c:pt idx="225">
                        <c:v>1.0510000000000001E-3</c:v>
                      </c:pt>
                      <c:pt idx="226">
                        <c:v>1.0413E-3</c:v>
                      </c:pt>
                      <c:pt idx="227">
                        <c:v>1.0319999999999999E-3</c:v>
                      </c:pt>
                      <c:pt idx="228">
                        <c:v>1.0229E-3</c:v>
                      </c:pt>
                      <c:pt idx="229">
                        <c:v>1.0138E-3</c:v>
                      </c:pt>
                      <c:pt idx="230">
                        <c:v>1.0032999999999999E-3</c:v>
                      </c:pt>
                      <c:pt idx="231">
                        <c:v>9.9329999999999991E-4</c:v>
                      </c:pt>
                      <c:pt idx="232">
                        <c:v>9.8360000000000006E-4</c:v>
                      </c:pt>
                      <c:pt idx="233">
                        <c:v>9.7429999999999999E-4</c:v>
                      </c:pt>
                      <c:pt idx="234">
                        <c:v>9.6630000000000001E-4</c:v>
                      </c:pt>
                      <c:pt idx="235">
                        <c:v>9.6000000000000002E-4</c:v>
                      </c:pt>
                      <c:pt idx="236">
                        <c:v>9.5399999999999999E-4</c:v>
                      </c:pt>
                      <c:pt idx="237">
                        <c:v>9.4839999999999996E-4</c:v>
                      </c:pt>
                      <c:pt idx="238">
                        <c:v>9.4320000000000005E-4</c:v>
                      </c:pt>
                      <c:pt idx="239">
                        <c:v>9.3829999999999998E-4</c:v>
                      </c:pt>
                      <c:pt idx="240">
                        <c:v>9.3369999999999998E-4</c:v>
                      </c:pt>
                      <c:pt idx="241">
                        <c:v>9.2960000000000004E-4</c:v>
                      </c:pt>
                      <c:pt idx="242">
                        <c:v>9.257E-4</c:v>
                      </c:pt>
                      <c:pt idx="243">
                        <c:v>9.2230000000000003E-4</c:v>
                      </c:pt>
                      <c:pt idx="244">
                        <c:v>9.1909999999999995E-4</c:v>
                      </c:pt>
                      <c:pt idx="245">
                        <c:v>9.1629999999999999E-4</c:v>
                      </c:pt>
                      <c:pt idx="246">
                        <c:v>9.1399999999999999E-4</c:v>
                      </c:pt>
                      <c:pt idx="247">
                        <c:v>9.1259999999999996E-4</c:v>
                      </c:pt>
                      <c:pt idx="248">
                        <c:v>9.1160000000000004E-4</c:v>
                      </c:pt>
                      <c:pt idx="249">
                        <c:v>9.1100000000000003E-4</c:v>
                      </c:pt>
                      <c:pt idx="250">
                        <c:v>9.1080000000000002E-4</c:v>
                      </c:pt>
                      <c:pt idx="251">
                        <c:v>9.1120000000000003E-4</c:v>
                      </c:pt>
                      <c:pt idx="252">
                        <c:v>9.1200000000000005E-4</c:v>
                      </c:pt>
                      <c:pt idx="253">
                        <c:v>9.1350000000000003E-4</c:v>
                      </c:pt>
                      <c:pt idx="254">
                        <c:v>9.1560000000000003E-4</c:v>
                      </c:pt>
                      <c:pt idx="255">
                        <c:v>9.1839999999999999E-4</c:v>
                      </c:pt>
                      <c:pt idx="256">
                        <c:v>9.2210000000000002E-4</c:v>
                      </c:pt>
                      <c:pt idx="257">
                        <c:v>9.2679999999999998E-4</c:v>
                      </c:pt>
                      <c:pt idx="258">
                        <c:v>9.3260000000000001E-4</c:v>
                      </c:pt>
                      <c:pt idx="259">
                        <c:v>9.3970000000000002E-4</c:v>
                      </c:pt>
                      <c:pt idx="260">
                        <c:v>9.4799999999999995E-4</c:v>
                      </c:pt>
                      <c:pt idx="261">
                        <c:v>9.5770000000000002E-4</c:v>
                      </c:pt>
                      <c:pt idx="262">
                        <c:v>9.6889999999999997E-4</c:v>
                      </c:pt>
                      <c:pt idx="263">
                        <c:v>9.8189999999999996E-4</c:v>
                      </c:pt>
                      <c:pt idx="264">
                        <c:v>9.9660000000000005E-4</c:v>
                      </c:pt>
                      <c:pt idx="265">
                        <c:v>1.0131000000000001E-3</c:v>
                      </c:pt>
                      <c:pt idx="266">
                        <c:v>1.0288999999999999E-3</c:v>
                      </c:pt>
                      <c:pt idx="267">
                        <c:v>1.0459E-3</c:v>
                      </c:pt>
                      <c:pt idx="268">
                        <c:v>1.0643E-3</c:v>
                      </c:pt>
                      <c:pt idx="269">
                        <c:v>1.0836999999999999E-3</c:v>
                      </c:pt>
                      <c:pt idx="270">
                        <c:v>1.1039000000000001E-3</c:v>
                      </c:pt>
                      <c:pt idx="271">
                        <c:v>1.1248E-3</c:v>
                      </c:pt>
                      <c:pt idx="272">
                        <c:v>1.1460000000000001E-3</c:v>
                      </c:pt>
                      <c:pt idx="273">
                        <c:v>1.1674000000000001E-3</c:v>
                      </c:pt>
                      <c:pt idx="274">
                        <c:v>1.1888000000000001E-3</c:v>
                      </c:pt>
                      <c:pt idx="275">
                        <c:v>1.2099000000000001E-3</c:v>
                      </c:pt>
                      <c:pt idx="276">
                        <c:v>1.2306999999999999E-3</c:v>
                      </c:pt>
                      <c:pt idx="277">
                        <c:v>1.2509000000000001E-3</c:v>
                      </c:pt>
                      <c:pt idx="278">
                        <c:v>1.2704999999999999E-3</c:v>
                      </c:pt>
                      <c:pt idx="279">
                        <c:v>1.2893E-3</c:v>
                      </c:pt>
                      <c:pt idx="280">
                        <c:v>1.3066E-3</c:v>
                      </c:pt>
                      <c:pt idx="281">
                        <c:v>1.3204E-3</c:v>
                      </c:pt>
                      <c:pt idx="282">
                        <c:v>1.3331E-3</c:v>
                      </c:pt>
                      <c:pt idx="283">
                        <c:v>1.3447000000000001E-3</c:v>
                      </c:pt>
                      <c:pt idx="284">
                        <c:v>1.3552E-3</c:v>
                      </c:pt>
                      <c:pt idx="285">
                        <c:v>1.2706E-3</c:v>
                      </c:pt>
                      <c:pt idx="286">
                        <c:v>1.2783E-3</c:v>
                      </c:pt>
                      <c:pt idx="287">
                        <c:v>1.2852E-3</c:v>
                      </c:pt>
                      <c:pt idx="288">
                        <c:v>1.2917E-3</c:v>
                      </c:pt>
                      <c:pt idx="289">
                        <c:v>1.2983000000000001E-3</c:v>
                      </c:pt>
                      <c:pt idx="290">
                        <c:v>1.304E-3</c:v>
                      </c:pt>
                      <c:pt idx="291">
                        <c:v>1.1743999999999999E-3</c:v>
                      </c:pt>
                      <c:pt idx="292">
                        <c:v>1.176E-3</c:v>
                      </c:pt>
                      <c:pt idx="293">
                        <c:v>1.1770000000000001E-3</c:v>
                      </c:pt>
                      <c:pt idx="294">
                        <c:v>1.1773E-3</c:v>
                      </c:pt>
                      <c:pt idx="295">
                        <c:v>1.1769E-3</c:v>
                      </c:pt>
                      <c:pt idx="296">
                        <c:v>1.1758999999999999E-3</c:v>
                      </c:pt>
                      <c:pt idx="297">
                        <c:v>1.1742E-3</c:v>
                      </c:pt>
                      <c:pt idx="298">
                        <c:v>1.1720000000000001E-3</c:v>
                      </c:pt>
                      <c:pt idx="299">
                        <c:v>1.1693000000000001E-3</c:v>
                      </c:pt>
                      <c:pt idx="300">
                        <c:v>1.1659999999999999E-3</c:v>
                      </c:pt>
                      <c:pt idx="301">
                        <c:v>1.1622E-3</c:v>
                      </c:pt>
                      <c:pt idx="302">
                        <c:v>1.1578999999999999E-3</c:v>
                      </c:pt>
                      <c:pt idx="303">
                        <c:v>1.1532000000000001E-3</c:v>
                      </c:pt>
                      <c:pt idx="304">
                        <c:v>1.1481E-3</c:v>
                      </c:pt>
                      <c:pt idx="305">
                        <c:v>1.1427E-3</c:v>
                      </c:pt>
                      <c:pt idx="306">
                        <c:v>1.0035000000000001E-3</c:v>
                      </c:pt>
                      <c:pt idx="307">
                        <c:v>9.9949999999999995E-4</c:v>
                      </c:pt>
                      <c:pt idx="308">
                        <c:v>9.9500000000000001E-4</c:v>
                      </c:pt>
                      <c:pt idx="309">
                        <c:v>9.9020000000000011E-4</c:v>
                      </c:pt>
                      <c:pt idx="310">
                        <c:v>9.8520000000000009E-4</c:v>
                      </c:pt>
                      <c:pt idx="311">
                        <c:v>9.7999999999999997E-4</c:v>
                      </c:pt>
                      <c:pt idx="312">
                        <c:v>9.7460000000000005E-4</c:v>
                      </c:pt>
                      <c:pt idx="313">
                        <c:v>9.6900000000000003E-4</c:v>
                      </c:pt>
                      <c:pt idx="314">
                        <c:v>9.6330000000000005E-4</c:v>
                      </c:pt>
                      <c:pt idx="315">
                        <c:v>9.5739999999999996E-4</c:v>
                      </c:pt>
                      <c:pt idx="316">
                        <c:v>9.5129999999999998E-4</c:v>
                      </c:pt>
                      <c:pt idx="317">
                        <c:v>9.4510000000000004E-4</c:v>
                      </c:pt>
                      <c:pt idx="318">
                        <c:v>9.3880000000000005E-4</c:v>
                      </c:pt>
                      <c:pt idx="319">
                        <c:v>9.3249999999999995E-4</c:v>
                      </c:pt>
                      <c:pt idx="320">
                        <c:v>9.2599999999999996E-4</c:v>
                      </c:pt>
                      <c:pt idx="321">
                        <c:v>9.1940000000000001E-4</c:v>
                      </c:pt>
                      <c:pt idx="322">
                        <c:v>9.1279999999999996E-4</c:v>
                      </c:pt>
                      <c:pt idx="323">
                        <c:v>8.476E-4</c:v>
                      </c:pt>
                      <c:pt idx="324">
                        <c:v>8.3509999999999997E-4</c:v>
                      </c:pt>
                      <c:pt idx="325">
                        <c:v>8.2950000000000005E-4</c:v>
                      </c:pt>
                      <c:pt idx="326">
                        <c:v>8.2390000000000002E-4</c:v>
                      </c:pt>
                      <c:pt idx="327">
                        <c:v>8.183E-4</c:v>
                      </c:pt>
                      <c:pt idx="328">
                        <c:v>8.1269999999999997E-4</c:v>
                      </c:pt>
                      <c:pt idx="329">
                        <c:v>8.0699999999999999E-4</c:v>
                      </c:pt>
                      <c:pt idx="330">
                        <c:v>8.0119999999999996E-4</c:v>
                      </c:pt>
                      <c:pt idx="331">
                        <c:v>7.9549999999999998E-4</c:v>
                      </c:pt>
                      <c:pt idx="332">
                        <c:v>7.8980000000000001E-4</c:v>
                      </c:pt>
                      <c:pt idx="333">
                        <c:v>7.8399999999999997E-4</c:v>
                      </c:pt>
                      <c:pt idx="334">
                        <c:v>7.7820000000000005E-4</c:v>
                      </c:pt>
                      <c:pt idx="335">
                        <c:v>7.7249999999999997E-4</c:v>
                      </c:pt>
                      <c:pt idx="336">
                        <c:v>7.6710000000000005E-4</c:v>
                      </c:pt>
                      <c:pt idx="337">
                        <c:v>7.6210000000000004E-4</c:v>
                      </c:pt>
                      <c:pt idx="338">
                        <c:v>6.87E-4</c:v>
                      </c:pt>
                      <c:pt idx="339">
                        <c:v>6.6129999999999997E-4</c:v>
                      </c:pt>
                      <c:pt idx="340">
                        <c:v>6.5879999999999997E-4</c:v>
                      </c:pt>
                      <c:pt idx="341">
                        <c:v>6.5629999999999996E-4</c:v>
                      </c:pt>
                      <c:pt idx="342">
                        <c:v>6.5370000000000001E-4</c:v>
                      </c:pt>
                      <c:pt idx="343">
                        <c:v>6.5099999999999999E-4</c:v>
                      </c:pt>
                      <c:pt idx="344">
                        <c:v>6.4829999999999998E-4</c:v>
                      </c:pt>
                      <c:pt idx="345">
                        <c:v>6.4559999999999997E-4</c:v>
                      </c:pt>
                      <c:pt idx="346">
                        <c:v>6.4280000000000001E-4</c:v>
                      </c:pt>
                      <c:pt idx="347">
                        <c:v>6.4000000000000005E-4</c:v>
                      </c:pt>
                      <c:pt idx="348">
                        <c:v>6.3719999999999998E-4</c:v>
                      </c:pt>
                      <c:pt idx="349">
                        <c:v>6.3429999999999997E-4</c:v>
                      </c:pt>
                      <c:pt idx="350">
                        <c:v>6.3139999999999995E-4</c:v>
                      </c:pt>
                      <c:pt idx="351">
                        <c:v>6.2839999999999999E-4</c:v>
                      </c:pt>
                      <c:pt idx="352">
                        <c:v>6.2540000000000002E-4</c:v>
                      </c:pt>
                      <c:pt idx="353">
                        <c:v>6.2250000000000001E-4</c:v>
                      </c:pt>
                      <c:pt idx="354">
                        <c:v>6.1939999999999999E-4</c:v>
                      </c:pt>
                      <c:pt idx="355">
                        <c:v>5.6420000000000005E-4</c:v>
                      </c:pt>
                      <c:pt idx="356">
                        <c:v>5.62E-4</c:v>
                      </c:pt>
                      <c:pt idx="357">
                        <c:v>5.597E-4</c:v>
                      </c:pt>
                      <c:pt idx="358">
                        <c:v>5.5730000000000005E-4</c:v>
                      </c:pt>
                      <c:pt idx="359">
                        <c:v>5.5500000000000005E-4</c:v>
                      </c:pt>
                      <c:pt idx="360">
                        <c:v>5.5259999999999999E-4</c:v>
                      </c:pt>
                      <c:pt idx="361">
                        <c:v>5.5020000000000004E-4</c:v>
                      </c:pt>
                      <c:pt idx="362">
                        <c:v>5.4779999999999998E-4</c:v>
                      </c:pt>
                      <c:pt idx="363">
                        <c:v>5.4529999999999997E-4</c:v>
                      </c:pt>
                      <c:pt idx="364">
                        <c:v>5.4290000000000002E-4</c:v>
                      </c:pt>
                      <c:pt idx="365">
                        <c:v>5.4040000000000002E-4</c:v>
                      </c:pt>
                      <c:pt idx="366">
                        <c:v>5.3790000000000001E-4</c:v>
                      </c:pt>
                      <c:pt idx="367">
                        <c:v>5.354E-4</c:v>
                      </c:pt>
                      <c:pt idx="368">
                        <c:v>5.329E-4</c:v>
                      </c:pt>
                      <c:pt idx="369">
                        <c:v>5.3030000000000004E-4</c:v>
                      </c:pt>
                      <c:pt idx="370">
                        <c:v>5.2780000000000004E-4</c:v>
                      </c:pt>
                      <c:pt idx="371">
                        <c:v>5.2530000000000003E-4</c:v>
                      </c:pt>
                      <c:pt idx="372">
                        <c:v>4.6119999999999999E-4</c:v>
                      </c:pt>
                      <c:pt idx="373">
                        <c:v>4.594E-4</c:v>
                      </c:pt>
                      <c:pt idx="374">
                        <c:v>4.5770000000000001E-4</c:v>
                      </c:pt>
                      <c:pt idx="375">
                        <c:v>4.5590000000000002E-4</c:v>
                      </c:pt>
                      <c:pt idx="376">
                        <c:v>4.5419999999999998E-4</c:v>
                      </c:pt>
                      <c:pt idx="377">
                        <c:v>4.5249999999999999E-4</c:v>
                      </c:pt>
                      <c:pt idx="378">
                        <c:v>4.507E-4</c:v>
                      </c:pt>
                      <c:pt idx="379">
                        <c:v>4.4900000000000002E-4</c:v>
                      </c:pt>
                      <c:pt idx="380">
                        <c:v>4.4729999999999998E-4</c:v>
                      </c:pt>
                      <c:pt idx="381">
                        <c:v>4.4549999999999999E-4</c:v>
                      </c:pt>
                      <c:pt idx="382">
                        <c:v>4.437E-4</c:v>
                      </c:pt>
                      <c:pt idx="383">
                        <c:v>4.4200000000000001E-4</c:v>
                      </c:pt>
                      <c:pt idx="384">
                        <c:v>4.4020000000000002E-4</c:v>
                      </c:pt>
                      <c:pt idx="385">
                        <c:v>4.3849999999999998E-4</c:v>
                      </c:pt>
                      <c:pt idx="386">
                        <c:v>4.3679999999999999E-4</c:v>
                      </c:pt>
                      <c:pt idx="387">
                        <c:v>4.35E-4</c:v>
                      </c:pt>
                      <c:pt idx="388">
                        <c:v>4.3330000000000002E-4</c:v>
                      </c:pt>
                      <c:pt idx="389">
                        <c:v>4.3159999999999997E-4</c:v>
                      </c:pt>
                      <c:pt idx="390">
                        <c:v>4.2989999999999999E-4</c:v>
                      </c:pt>
                      <c:pt idx="391">
                        <c:v>4.282E-4</c:v>
                      </c:pt>
                      <c:pt idx="392">
                        <c:v>4.2650000000000001E-4</c:v>
                      </c:pt>
                      <c:pt idx="393">
                        <c:v>3.7510000000000001E-4</c:v>
                      </c:pt>
                      <c:pt idx="394">
                        <c:v>3.7399999999999998E-4</c:v>
                      </c:pt>
                      <c:pt idx="395">
                        <c:v>3.7290000000000001E-4</c:v>
                      </c:pt>
                      <c:pt idx="396">
                        <c:v>3.7179999999999998E-4</c:v>
                      </c:pt>
                      <c:pt idx="397">
                        <c:v>3.7070000000000001E-4</c:v>
                      </c:pt>
                      <c:pt idx="398">
                        <c:v>3.6969999999999999E-4</c:v>
                      </c:pt>
                      <c:pt idx="399">
                        <c:v>3.6860000000000001E-4</c:v>
                      </c:pt>
                      <c:pt idx="400">
                        <c:v>3.6749999999999999E-4</c:v>
                      </c:pt>
                      <c:pt idx="401">
                        <c:v>3.6650000000000002E-4</c:v>
                      </c:pt>
                      <c:pt idx="402">
                        <c:v>3.6539999999999999E-4</c:v>
                      </c:pt>
                      <c:pt idx="403">
                        <c:v>3.6440000000000002E-4</c:v>
                      </c:pt>
                      <c:pt idx="404">
                        <c:v>3.6329999999999999E-4</c:v>
                      </c:pt>
                      <c:pt idx="405">
                        <c:v>3.6230000000000002E-4</c:v>
                      </c:pt>
                      <c:pt idx="406">
                        <c:v>3.612E-4</c:v>
                      </c:pt>
                      <c:pt idx="407">
                        <c:v>3.6019999999999997E-4</c:v>
                      </c:pt>
                      <c:pt idx="408">
                        <c:v>3.592E-4</c:v>
                      </c:pt>
                      <c:pt idx="409">
                        <c:v>3.5819999999999998E-4</c:v>
                      </c:pt>
                      <c:pt idx="410">
                        <c:v>3.5720000000000001E-4</c:v>
                      </c:pt>
                      <c:pt idx="411">
                        <c:v>3.5619999999999998E-4</c:v>
                      </c:pt>
                      <c:pt idx="412">
                        <c:v>3.5540000000000002E-4</c:v>
                      </c:pt>
                      <c:pt idx="413">
                        <c:v>3.546E-4</c:v>
                      </c:pt>
                      <c:pt idx="414">
                        <c:v>3.5389999999999998E-4</c:v>
                      </c:pt>
                      <c:pt idx="415">
                        <c:v>3.5320000000000002E-4</c:v>
                      </c:pt>
                      <c:pt idx="416">
                        <c:v>3.525E-4</c:v>
                      </c:pt>
                      <c:pt idx="417">
                        <c:v>3.5179999999999999E-4</c:v>
                      </c:pt>
                      <c:pt idx="418">
                        <c:v>3.0079999999999999E-4</c:v>
                      </c:pt>
                      <c:pt idx="419">
                        <c:v>2.9990000000000003E-4</c:v>
                      </c:pt>
                      <c:pt idx="420">
                        <c:v>2.9970000000000002E-4</c:v>
                      </c:pt>
                      <c:pt idx="421">
                        <c:v>2.9950000000000002E-4</c:v>
                      </c:pt>
                      <c:pt idx="422">
                        <c:v>2.9930000000000001E-4</c:v>
                      </c:pt>
                      <c:pt idx="423">
                        <c:v>2.9910000000000001E-4</c:v>
                      </c:pt>
                      <c:pt idx="424">
                        <c:v>2.989E-4</c:v>
                      </c:pt>
                      <c:pt idx="425">
                        <c:v>2.987E-4</c:v>
                      </c:pt>
                      <c:pt idx="426">
                        <c:v>2.9849999999999999E-4</c:v>
                      </c:pt>
                      <c:pt idx="427">
                        <c:v>2.9829999999999999E-4</c:v>
                      </c:pt>
                      <c:pt idx="428">
                        <c:v>2.9809999999999998E-4</c:v>
                      </c:pt>
                      <c:pt idx="429">
                        <c:v>2.9789999999999998E-4</c:v>
                      </c:pt>
                      <c:pt idx="430">
                        <c:v>2.9770000000000003E-4</c:v>
                      </c:pt>
                      <c:pt idx="431">
                        <c:v>2.9750000000000002E-4</c:v>
                      </c:pt>
                      <c:pt idx="432">
                        <c:v>2.9730000000000002E-4</c:v>
                      </c:pt>
                      <c:pt idx="433">
                        <c:v>2.9710000000000001E-4</c:v>
                      </c:pt>
                      <c:pt idx="434">
                        <c:v>2.9700000000000001E-4</c:v>
                      </c:pt>
                      <c:pt idx="435">
                        <c:v>2.968E-4</c:v>
                      </c:pt>
                      <c:pt idx="436">
                        <c:v>2.966E-4</c:v>
                      </c:pt>
                      <c:pt idx="437">
                        <c:v>2.9639999999999999E-4</c:v>
                      </c:pt>
                      <c:pt idx="438">
                        <c:v>2.9619999999999999E-4</c:v>
                      </c:pt>
                      <c:pt idx="439">
                        <c:v>2.9599999999999998E-4</c:v>
                      </c:pt>
                      <c:pt idx="440">
                        <c:v>2.9579999999999998E-4</c:v>
                      </c:pt>
                      <c:pt idx="441">
                        <c:v>2.9569999999999998E-4</c:v>
                      </c:pt>
                      <c:pt idx="442">
                        <c:v>2.9540000000000002E-4</c:v>
                      </c:pt>
                      <c:pt idx="443">
                        <c:v>2.9500000000000001E-4</c:v>
                      </c:pt>
                      <c:pt idx="444">
                        <c:v>2.6820000000000001E-4</c:v>
                      </c:pt>
                      <c:pt idx="445">
                        <c:v>2.6580000000000001E-4</c:v>
                      </c:pt>
                      <c:pt idx="446">
                        <c:v>2.6570000000000001E-4</c:v>
                      </c:pt>
                      <c:pt idx="447">
                        <c:v>2.655E-4</c:v>
                      </c:pt>
                      <c:pt idx="448">
                        <c:v>2.653E-4</c:v>
                      </c:pt>
                      <c:pt idx="449">
                        <c:v>2.652E-4</c:v>
                      </c:pt>
                      <c:pt idx="450">
                        <c:v>2.6499999999999999E-4</c:v>
                      </c:pt>
                      <c:pt idx="451">
                        <c:v>2.6479999999999999E-4</c:v>
                      </c:pt>
                      <c:pt idx="452">
                        <c:v>2.6469999999999998E-4</c:v>
                      </c:pt>
                      <c:pt idx="453">
                        <c:v>2.6449999999999998E-4</c:v>
                      </c:pt>
                      <c:pt idx="454">
                        <c:v>2.6429999999999997E-4</c:v>
                      </c:pt>
                      <c:pt idx="455">
                        <c:v>2.6420000000000003E-4</c:v>
                      </c:pt>
                      <c:pt idx="456">
                        <c:v>2.6400000000000002E-4</c:v>
                      </c:pt>
                      <c:pt idx="457">
                        <c:v>2.6390000000000002E-4</c:v>
                      </c:pt>
                      <c:pt idx="458">
                        <c:v>2.6370000000000001E-4</c:v>
                      </c:pt>
                      <c:pt idx="459">
                        <c:v>2.6380000000000002E-4</c:v>
                      </c:pt>
                      <c:pt idx="460">
                        <c:v>2.6380000000000002E-4</c:v>
                      </c:pt>
                      <c:pt idx="461">
                        <c:v>2.6380000000000002E-4</c:v>
                      </c:pt>
                      <c:pt idx="462">
                        <c:v>2.6380000000000002E-4</c:v>
                      </c:pt>
                      <c:pt idx="463">
                        <c:v>2.6380000000000002E-4</c:v>
                      </c:pt>
                      <c:pt idx="464">
                        <c:v>2.6380000000000002E-4</c:v>
                      </c:pt>
                      <c:pt idx="465">
                        <c:v>2.6400000000000002E-4</c:v>
                      </c:pt>
                      <c:pt idx="466">
                        <c:v>2.6420000000000003E-4</c:v>
                      </c:pt>
                      <c:pt idx="467">
                        <c:v>2.332E-4</c:v>
                      </c:pt>
                      <c:pt idx="468">
                        <c:v>2.2499999999999999E-4</c:v>
                      </c:pt>
                      <c:pt idx="469">
                        <c:v>2.254E-4</c:v>
                      </c:pt>
                      <c:pt idx="470">
                        <c:v>2.2580000000000001E-4</c:v>
                      </c:pt>
                      <c:pt idx="471">
                        <c:v>2.262E-4</c:v>
                      </c:pt>
                      <c:pt idx="472">
                        <c:v>2.2660000000000001E-4</c:v>
                      </c:pt>
                      <c:pt idx="473">
                        <c:v>2.2709999999999999E-4</c:v>
                      </c:pt>
                      <c:pt idx="474">
                        <c:v>2.275E-4</c:v>
                      </c:pt>
                      <c:pt idx="475">
                        <c:v>2.2790000000000001E-4</c:v>
                      </c:pt>
                      <c:pt idx="476">
                        <c:v>2.284E-4</c:v>
                      </c:pt>
                      <c:pt idx="477">
                        <c:v>2.288E-4</c:v>
                      </c:pt>
                      <c:pt idx="478">
                        <c:v>2.2919999999999999E-4</c:v>
                      </c:pt>
                      <c:pt idx="479">
                        <c:v>2.297E-4</c:v>
                      </c:pt>
                      <c:pt idx="480">
                        <c:v>2.3010000000000001E-4</c:v>
                      </c:pt>
                      <c:pt idx="481">
                        <c:v>2.3059999999999999E-4</c:v>
                      </c:pt>
                      <c:pt idx="482">
                        <c:v>2.3110000000000001E-4</c:v>
                      </c:pt>
                      <c:pt idx="483">
                        <c:v>2.3149999999999999E-4</c:v>
                      </c:pt>
                      <c:pt idx="484">
                        <c:v>2.32E-4</c:v>
                      </c:pt>
                      <c:pt idx="485">
                        <c:v>2.3250000000000001E-4</c:v>
                      </c:pt>
                      <c:pt idx="486">
                        <c:v>2.33E-4</c:v>
                      </c:pt>
                      <c:pt idx="487">
                        <c:v>2.3360000000000001E-4</c:v>
                      </c:pt>
                      <c:pt idx="488">
                        <c:v>2.342E-4</c:v>
                      </c:pt>
                      <c:pt idx="489">
                        <c:v>2.3489999999999999E-4</c:v>
                      </c:pt>
                      <c:pt idx="490">
                        <c:v>2.3560000000000001E-4</c:v>
                      </c:pt>
                      <c:pt idx="491">
                        <c:v>2.363E-4</c:v>
                      </c:pt>
                      <c:pt idx="492">
                        <c:v>2.0939999999999999E-4</c:v>
                      </c:pt>
                      <c:pt idx="493">
                        <c:v>2.1019999999999999E-4</c:v>
                      </c:pt>
                      <c:pt idx="494">
                        <c:v>2.1100000000000001E-4</c:v>
                      </c:pt>
                      <c:pt idx="495">
                        <c:v>2.118E-4</c:v>
                      </c:pt>
                      <c:pt idx="496">
                        <c:v>2.1269999999999999E-4</c:v>
                      </c:pt>
                      <c:pt idx="497">
                        <c:v>2.1350000000000001E-4</c:v>
                      </c:pt>
                      <c:pt idx="498">
                        <c:v>2.1440000000000001E-4</c:v>
                      </c:pt>
                      <c:pt idx="499">
                        <c:v>2.153E-4</c:v>
                      </c:pt>
                      <c:pt idx="500">
                        <c:v>2.162E-4</c:v>
                      </c:pt>
                      <c:pt idx="501">
                        <c:v>2.1709999999999999E-4</c:v>
                      </c:pt>
                      <c:pt idx="502">
                        <c:v>2.1800000000000001E-4</c:v>
                      </c:pt>
                      <c:pt idx="503">
                        <c:v>2.1890000000000001E-4</c:v>
                      </c:pt>
                      <c:pt idx="504">
                        <c:v>2.1990000000000001E-4</c:v>
                      </c:pt>
                      <c:pt idx="505">
                        <c:v>2.208E-4</c:v>
                      </c:pt>
                      <c:pt idx="506">
                        <c:v>2.218E-4</c:v>
                      </c:pt>
                      <c:pt idx="507">
                        <c:v>2.2279999999999999E-4</c:v>
                      </c:pt>
                      <c:pt idx="508">
                        <c:v>2.2379999999999999E-4</c:v>
                      </c:pt>
                      <c:pt idx="509">
                        <c:v>2.2479999999999999E-4</c:v>
                      </c:pt>
                      <c:pt idx="510">
                        <c:v>2.0210000000000001E-4</c:v>
                      </c:pt>
                      <c:pt idx="511">
                        <c:v>1.9560000000000001E-4</c:v>
                      </c:pt>
                      <c:pt idx="512">
                        <c:v>1.9660000000000001E-4</c:v>
                      </c:pt>
                      <c:pt idx="513">
                        <c:v>1.9770000000000001E-4</c:v>
                      </c:pt>
                      <c:pt idx="514">
                        <c:v>1.9870000000000001E-4</c:v>
                      </c:pt>
                      <c:pt idx="515">
                        <c:v>1.998E-4</c:v>
                      </c:pt>
                      <c:pt idx="516">
                        <c:v>2.008E-4</c:v>
                      </c:pt>
                      <c:pt idx="517">
                        <c:v>2.019E-4</c:v>
                      </c:pt>
                      <c:pt idx="518">
                        <c:v>2.029E-4</c:v>
                      </c:pt>
                      <c:pt idx="519">
                        <c:v>2.04E-4</c:v>
                      </c:pt>
                      <c:pt idx="520">
                        <c:v>2.051E-4</c:v>
                      </c:pt>
                      <c:pt idx="521">
                        <c:v>2.061E-4</c:v>
                      </c:pt>
                      <c:pt idx="522">
                        <c:v>2.0719999999999999E-4</c:v>
                      </c:pt>
                      <c:pt idx="523">
                        <c:v>2.0819999999999999E-4</c:v>
                      </c:pt>
                      <c:pt idx="524">
                        <c:v>2.0929999999999999E-4</c:v>
                      </c:pt>
                      <c:pt idx="525">
                        <c:v>2.1039999999999999E-4</c:v>
                      </c:pt>
                      <c:pt idx="526">
                        <c:v>2.1139999999999999E-4</c:v>
                      </c:pt>
                      <c:pt idx="527">
                        <c:v>2.1249999999999999E-4</c:v>
                      </c:pt>
                      <c:pt idx="528">
                        <c:v>2.1350000000000001E-4</c:v>
                      </c:pt>
                      <c:pt idx="529">
                        <c:v>1.9000000000000001E-4</c:v>
                      </c:pt>
                      <c:pt idx="530">
                        <c:v>1.9110000000000001E-4</c:v>
                      </c:pt>
                      <c:pt idx="531">
                        <c:v>1.9210000000000001E-4</c:v>
                      </c:pt>
                      <c:pt idx="532">
                        <c:v>1.9320000000000001E-4</c:v>
                      </c:pt>
                      <c:pt idx="533">
                        <c:v>1.942E-4</c:v>
                      </c:pt>
                      <c:pt idx="534">
                        <c:v>1.953E-4</c:v>
                      </c:pt>
                      <c:pt idx="535">
                        <c:v>1.963E-4</c:v>
                      </c:pt>
                      <c:pt idx="536">
                        <c:v>1.974E-4</c:v>
                      </c:pt>
                      <c:pt idx="537">
                        <c:v>1.984E-4</c:v>
                      </c:pt>
                      <c:pt idx="538">
                        <c:v>1.994E-4</c:v>
                      </c:pt>
                      <c:pt idx="539">
                        <c:v>2.0049999999999999E-4</c:v>
                      </c:pt>
                      <c:pt idx="540">
                        <c:v>2.0149999999999999E-4</c:v>
                      </c:pt>
                      <c:pt idx="541">
                        <c:v>2.0249999999999999E-4</c:v>
                      </c:pt>
                      <c:pt idx="542">
                        <c:v>2.0359999999999999E-4</c:v>
                      </c:pt>
                      <c:pt idx="543">
                        <c:v>2.0460000000000001E-4</c:v>
                      </c:pt>
                      <c:pt idx="544">
                        <c:v>2.0560000000000001E-4</c:v>
                      </c:pt>
                      <c:pt idx="545">
                        <c:v>2.0670000000000001E-4</c:v>
                      </c:pt>
                      <c:pt idx="546">
                        <c:v>1.783E-4</c:v>
                      </c:pt>
                      <c:pt idx="547">
                        <c:v>1.7909999999999999E-4</c:v>
                      </c:pt>
                      <c:pt idx="548">
                        <c:v>1.8019999999999999E-4</c:v>
                      </c:pt>
                      <c:pt idx="549">
                        <c:v>1.8120000000000001E-4</c:v>
                      </c:pt>
                      <c:pt idx="550">
                        <c:v>1.8220000000000001E-4</c:v>
                      </c:pt>
                      <c:pt idx="551">
                        <c:v>1.8330000000000001E-4</c:v>
                      </c:pt>
                      <c:pt idx="552">
                        <c:v>1.8430000000000001E-4</c:v>
                      </c:pt>
                      <c:pt idx="553">
                        <c:v>1.853E-4</c:v>
                      </c:pt>
                      <c:pt idx="554">
                        <c:v>1.863E-4</c:v>
                      </c:pt>
                      <c:pt idx="555">
                        <c:v>1.874E-4</c:v>
                      </c:pt>
                      <c:pt idx="556">
                        <c:v>1.884E-4</c:v>
                      </c:pt>
                      <c:pt idx="557">
                        <c:v>1.894E-4</c:v>
                      </c:pt>
                      <c:pt idx="558">
                        <c:v>1.905E-4</c:v>
                      </c:pt>
                      <c:pt idx="559">
                        <c:v>1.9149999999999999E-4</c:v>
                      </c:pt>
                      <c:pt idx="560">
                        <c:v>1.9249999999999999E-4</c:v>
                      </c:pt>
                      <c:pt idx="561">
                        <c:v>1.9349999999999999E-4</c:v>
                      </c:pt>
                      <c:pt idx="562">
                        <c:v>1.9459999999999999E-4</c:v>
                      </c:pt>
                      <c:pt idx="563">
                        <c:v>1.9560000000000001E-4</c:v>
                      </c:pt>
                      <c:pt idx="564">
                        <c:v>1.9660000000000001E-4</c:v>
                      </c:pt>
                      <c:pt idx="565">
                        <c:v>1.7579999999999999E-4</c:v>
                      </c:pt>
                      <c:pt idx="566">
                        <c:v>1.707E-4</c:v>
                      </c:pt>
                      <c:pt idx="567">
                        <c:v>1.717E-4</c:v>
                      </c:pt>
                      <c:pt idx="568">
                        <c:v>1.727E-4</c:v>
                      </c:pt>
                      <c:pt idx="569">
                        <c:v>1.7369999999999999E-4</c:v>
                      </c:pt>
                      <c:pt idx="570">
                        <c:v>1.7459999999999999E-4</c:v>
                      </c:pt>
                      <c:pt idx="571">
                        <c:v>1.7560000000000001E-4</c:v>
                      </c:pt>
                      <c:pt idx="572">
                        <c:v>1.7660000000000001E-4</c:v>
                      </c:pt>
                      <c:pt idx="573">
                        <c:v>1.7760000000000001E-4</c:v>
                      </c:pt>
                      <c:pt idx="574">
                        <c:v>1.786E-4</c:v>
                      </c:pt>
                      <c:pt idx="575">
                        <c:v>1.796E-4</c:v>
                      </c:pt>
                      <c:pt idx="576">
                        <c:v>1.806E-4</c:v>
                      </c:pt>
                      <c:pt idx="577">
                        <c:v>1.816E-4</c:v>
                      </c:pt>
                      <c:pt idx="578">
                        <c:v>1.8249999999999999E-4</c:v>
                      </c:pt>
                      <c:pt idx="579">
                        <c:v>1.8349999999999999E-4</c:v>
                      </c:pt>
                      <c:pt idx="580">
                        <c:v>1.8450000000000001E-4</c:v>
                      </c:pt>
                      <c:pt idx="581">
                        <c:v>1.8550000000000001E-4</c:v>
                      </c:pt>
                      <c:pt idx="582">
                        <c:v>1.8650000000000001E-4</c:v>
                      </c:pt>
                      <c:pt idx="583">
                        <c:v>1.875E-4</c:v>
                      </c:pt>
                      <c:pt idx="584">
                        <c:v>1.885E-4</c:v>
                      </c:pt>
                      <c:pt idx="585">
                        <c:v>1.895E-4</c:v>
                      </c:pt>
                      <c:pt idx="586">
                        <c:v>1.905E-4</c:v>
                      </c:pt>
                      <c:pt idx="587">
                        <c:v>1.6459999999999999E-4</c:v>
                      </c:pt>
                      <c:pt idx="588">
                        <c:v>1.6540000000000001E-4</c:v>
                      </c:pt>
                      <c:pt idx="589">
                        <c:v>1.6640000000000001E-4</c:v>
                      </c:pt>
                      <c:pt idx="590">
                        <c:v>1.674E-4</c:v>
                      </c:pt>
                      <c:pt idx="591">
                        <c:v>1.684E-4</c:v>
                      </c:pt>
                      <c:pt idx="592">
                        <c:v>1.693E-4</c:v>
                      </c:pt>
                      <c:pt idx="593">
                        <c:v>1.7029999999999999E-4</c:v>
                      </c:pt>
                      <c:pt idx="594">
                        <c:v>1.7129999999999999E-4</c:v>
                      </c:pt>
                      <c:pt idx="595">
                        <c:v>1.7229999999999999E-4</c:v>
                      </c:pt>
                      <c:pt idx="596">
                        <c:v>1.7330000000000001E-4</c:v>
                      </c:pt>
                      <c:pt idx="597">
                        <c:v>1.7430000000000001E-4</c:v>
                      </c:pt>
                      <c:pt idx="598">
                        <c:v>1.752E-4</c:v>
                      </c:pt>
                      <c:pt idx="599">
                        <c:v>1.762E-4</c:v>
                      </c:pt>
                      <c:pt idx="600">
                        <c:v>1.7699999999999999E-4</c:v>
                      </c:pt>
                      <c:pt idx="601">
                        <c:v>1.7780000000000001E-4</c:v>
                      </c:pt>
                      <c:pt idx="602">
                        <c:v>1.7870000000000001E-4</c:v>
                      </c:pt>
                      <c:pt idx="603">
                        <c:v>1.795E-4</c:v>
                      </c:pt>
                      <c:pt idx="604">
                        <c:v>1.8029999999999999E-4</c:v>
                      </c:pt>
                      <c:pt idx="605">
                        <c:v>1.8110000000000001E-4</c:v>
                      </c:pt>
                      <c:pt idx="606">
                        <c:v>1.819E-4</c:v>
                      </c:pt>
                      <c:pt idx="607">
                        <c:v>1.828E-4</c:v>
                      </c:pt>
                      <c:pt idx="608">
                        <c:v>1.719E-4</c:v>
                      </c:pt>
                      <c:pt idx="609">
                        <c:v>1.7200000000000001E-4</c:v>
                      </c:pt>
                      <c:pt idx="610">
                        <c:v>1.728E-4</c:v>
                      </c:pt>
                      <c:pt idx="611">
                        <c:v>1.7359999999999999E-4</c:v>
                      </c:pt>
                      <c:pt idx="612">
                        <c:v>1.7440000000000001E-4</c:v>
                      </c:pt>
                      <c:pt idx="613">
                        <c:v>1.752E-4</c:v>
                      </c:pt>
                      <c:pt idx="614">
                        <c:v>1.76E-4</c:v>
                      </c:pt>
                      <c:pt idx="615">
                        <c:v>1.7679999999999999E-4</c:v>
                      </c:pt>
                      <c:pt idx="616">
                        <c:v>1.7760000000000001E-4</c:v>
                      </c:pt>
                      <c:pt idx="617">
                        <c:v>1.783E-4</c:v>
                      </c:pt>
                      <c:pt idx="618">
                        <c:v>1.7899999999999999E-4</c:v>
                      </c:pt>
                      <c:pt idx="619">
                        <c:v>1.7980000000000001E-4</c:v>
                      </c:pt>
                      <c:pt idx="620">
                        <c:v>1.805E-4</c:v>
                      </c:pt>
                      <c:pt idx="621">
                        <c:v>1.8129999999999999E-4</c:v>
                      </c:pt>
                      <c:pt idx="622">
                        <c:v>1.8200000000000001E-4</c:v>
                      </c:pt>
                      <c:pt idx="623">
                        <c:v>1.827E-4</c:v>
                      </c:pt>
                      <c:pt idx="624">
                        <c:v>1.6249999999999999E-4</c:v>
                      </c:pt>
                      <c:pt idx="625">
                        <c:v>1.5870000000000001E-4</c:v>
                      </c:pt>
                      <c:pt idx="626">
                        <c:v>1.594E-4</c:v>
                      </c:pt>
                      <c:pt idx="627">
                        <c:v>1.6000000000000001E-4</c:v>
                      </c:pt>
                      <c:pt idx="628">
                        <c:v>1.607E-4</c:v>
                      </c:pt>
                      <c:pt idx="629">
                        <c:v>1.6139999999999999E-4</c:v>
                      </c:pt>
                      <c:pt idx="630">
                        <c:v>1.6210000000000001E-4</c:v>
                      </c:pt>
                      <c:pt idx="631">
                        <c:v>1.628E-4</c:v>
                      </c:pt>
                      <c:pt idx="632">
                        <c:v>1.6349999999999999E-4</c:v>
                      </c:pt>
                      <c:pt idx="633">
                        <c:v>1.6420000000000001E-4</c:v>
                      </c:pt>
                      <c:pt idx="634">
                        <c:v>1.649E-4</c:v>
                      </c:pt>
                      <c:pt idx="635">
                        <c:v>1.6559999999999999E-4</c:v>
                      </c:pt>
                      <c:pt idx="636">
                        <c:v>1.663E-4</c:v>
                      </c:pt>
                      <c:pt idx="637">
                        <c:v>1.6699999999999999E-4</c:v>
                      </c:pt>
                      <c:pt idx="638">
                        <c:v>1.6770000000000001E-4</c:v>
                      </c:pt>
                      <c:pt idx="639">
                        <c:v>1.684E-4</c:v>
                      </c:pt>
                      <c:pt idx="640">
                        <c:v>1.6909999999999999E-4</c:v>
                      </c:pt>
                      <c:pt idx="641">
                        <c:v>1.6980000000000001E-4</c:v>
                      </c:pt>
                      <c:pt idx="642">
                        <c:v>1.705E-4</c:v>
                      </c:pt>
                      <c:pt idx="643">
                        <c:v>1.7119999999999999E-4</c:v>
                      </c:pt>
                      <c:pt idx="644">
                        <c:v>1.719E-4</c:v>
                      </c:pt>
                      <c:pt idx="645">
                        <c:v>1.7259999999999999E-4</c:v>
                      </c:pt>
                      <c:pt idx="646">
                        <c:v>1.7330000000000001E-4</c:v>
                      </c:pt>
                      <c:pt idx="647">
                        <c:v>1.74E-4</c:v>
                      </c:pt>
                      <c:pt idx="648">
                        <c:v>1.5770000000000001E-4</c:v>
                      </c:pt>
                      <c:pt idx="649">
                        <c:v>1.5660000000000001E-4</c:v>
                      </c:pt>
                      <c:pt idx="650">
                        <c:v>1.573E-4</c:v>
                      </c:pt>
                      <c:pt idx="651">
                        <c:v>1.5799999999999999E-4</c:v>
                      </c:pt>
                      <c:pt idx="652">
                        <c:v>1.5870000000000001E-4</c:v>
                      </c:pt>
                      <c:pt idx="653">
                        <c:v>1.594E-4</c:v>
                      </c:pt>
                      <c:pt idx="654">
                        <c:v>1.6009999999999999E-4</c:v>
                      </c:pt>
                      <c:pt idx="655">
                        <c:v>1.6080000000000001E-4</c:v>
                      </c:pt>
                      <c:pt idx="656">
                        <c:v>1.615E-4</c:v>
                      </c:pt>
                      <c:pt idx="657">
                        <c:v>1.6210000000000001E-4</c:v>
                      </c:pt>
                      <c:pt idx="658">
                        <c:v>1.628E-4</c:v>
                      </c:pt>
                      <c:pt idx="659">
                        <c:v>1.6349999999999999E-4</c:v>
                      </c:pt>
                      <c:pt idx="660">
                        <c:v>1.6420000000000001E-4</c:v>
                      </c:pt>
                      <c:pt idx="661">
                        <c:v>1.649E-4</c:v>
                      </c:pt>
                      <c:pt idx="662">
                        <c:v>1.6559999999999999E-4</c:v>
                      </c:pt>
                      <c:pt idx="663">
                        <c:v>1.663E-4</c:v>
                      </c:pt>
                      <c:pt idx="664">
                        <c:v>1.6699999999999999E-4</c:v>
                      </c:pt>
                      <c:pt idx="665">
                        <c:v>1.6770000000000001E-4</c:v>
                      </c:pt>
                      <c:pt idx="666">
                        <c:v>1.684E-4</c:v>
                      </c:pt>
                      <c:pt idx="667">
                        <c:v>1.6899999999999999E-4</c:v>
                      </c:pt>
                      <c:pt idx="668">
                        <c:v>1.696E-4</c:v>
                      </c:pt>
                      <c:pt idx="669">
                        <c:v>1.7029999999999999E-4</c:v>
                      </c:pt>
                      <c:pt idx="670">
                        <c:v>1.7090000000000001E-4</c:v>
                      </c:pt>
                      <c:pt idx="671">
                        <c:v>1.716E-4</c:v>
                      </c:pt>
                      <c:pt idx="672">
                        <c:v>1.7220000000000001E-4</c:v>
                      </c:pt>
                      <c:pt idx="673">
                        <c:v>1.493E-4</c:v>
                      </c:pt>
                      <c:pt idx="674">
                        <c:v>1.4970000000000001E-4</c:v>
                      </c:pt>
                      <c:pt idx="675">
                        <c:v>1.5029999999999999E-4</c:v>
                      </c:pt>
                      <c:pt idx="676">
                        <c:v>1.5090000000000001E-4</c:v>
                      </c:pt>
                      <c:pt idx="677">
                        <c:v>1.516E-4</c:v>
                      </c:pt>
                      <c:pt idx="678">
                        <c:v>1.5220000000000001E-4</c:v>
                      </c:pt>
                      <c:pt idx="679">
                        <c:v>1.528E-4</c:v>
                      </c:pt>
                      <c:pt idx="680">
                        <c:v>1.5349999999999999E-4</c:v>
                      </c:pt>
                      <c:pt idx="681">
                        <c:v>1.5410000000000001E-4</c:v>
                      </c:pt>
                      <c:pt idx="682">
                        <c:v>1.548E-4</c:v>
                      </c:pt>
                      <c:pt idx="683">
                        <c:v>1.5540000000000001E-4</c:v>
                      </c:pt>
                      <c:pt idx="684">
                        <c:v>1.56E-4</c:v>
                      </c:pt>
                      <c:pt idx="685">
                        <c:v>1.5669999999999999E-4</c:v>
                      </c:pt>
                      <c:pt idx="686">
                        <c:v>1.573E-4</c:v>
                      </c:pt>
                      <c:pt idx="687">
                        <c:v>1.5799999999999999E-4</c:v>
                      </c:pt>
                      <c:pt idx="688">
                        <c:v>1.5860000000000001E-4</c:v>
                      </c:pt>
                      <c:pt idx="689">
                        <c:v>1.593E-4</c:v>
                      </c:pt>
                      <c:pt idx="690">
                        <c:v>1.6000000000000001E-4</c:v>
                      </c:pt>
                      <c:pt idx="691">
                        <c:v>1.606E-4</c:v>
                      </c:pt>
                      <c:pt idx="692">
                        <c:v>1.6129999999999999E-4</c:v>
                      </c:pt>
                      <c:pt idx="693">
                        <c:v>1.6200000000000001E-4</c:v>
                      </c:pt>
                      <c:pt idx="694">
                        <c:v>1.627E-4</c:v>
                      </c:pt>
                      <c:pt idx="695">
                        <c:v>1.6330000000000001E-4</c:v>
                      </c:pt>
                      <c:pt idx="696">
                        <c:v>1.64E-4</c:v>
                      </c:pt>
                      <c:pt idx="697">
                        <c:v>1.6469999999999999E-4</c:v>
                      </c:pt>
                      <c:pt idx="698">
                        <c:v>1.6540000000000001E-4</c:v>
                      </c:pt>
                      <c:pt idx="699">
                        <c:v>1.661E-4</c:v>
                      </c:pt>
                      <c:pt idx="700">
                        <c:v>1.4789999999999999E-4</c:v>
                      </c:pt>
                      <c:pt idx="701">
                        <c:v>1.485E-4</c:v>
                      </c:pt>
                      <c:pt idx="702">
                        <c:v>1.4919999999999999E-4</c:v>
                      </c:pt>
                      <c:pt idx="703">
                        <c:v>1.4990000000000001E-4</c:v>
                      </c:pt>
                      <c:pt idx="704">
                        <c:v>1.505E-4</c:v>
                      </c:pt>
                      <c:pt idx="705">
                        <c:v>1.5119999999999999E-4</c:v>
                      </c:pt>
                      <c:pt idx="706">
                        <c:v>1.518E-4</c:v>
                      </c:pt>
                      <c:pt idx="707">
                        <c:v>1.5249999999999999E-4</c:v>
                      </c:pt>
                      <c:pt idx="708">
                        <c:v>1.5320000000000001E-4</c:v>
                      </c:pt>
                      <c:pt idx="709">
                        <c:v>1.538E-4</c:v>
                      </c:pt>
                      <c:pt idx="710">
                        <c:v>1.5449999999999999E-4</c:v>
                      </c:pt>
                      <c:pt idx="711">
                        <c:v>1.552E-4</c:v>
                      </c:pt>
                      <c:pt idx="712">
                        <c:v>1.5579999999999999E-4</c:v>
                      </c:pt>
                      <c:pt idx="713">
                        <c:v>1.5650000000000001E-4</c:v>
                      </c:pt>
                      <c:pt idx="714">
                        <c:v>1.572E-4</c:v>
                      </c:pt>
                      <c:pt idx="715">
                        <c:v>1.5789999999999999E-4</c:v>
                      </c:pt>
                      <c:pt idx="716">
                        <c:v>1.5860000000000001E-4</c:v>
                      </c:pt>
                      <c:pt idx="717">
                        <c:v>1.5919999999999999E-4</c:v>
                      </c:pt>
                      <c:pt idx="718">
                        <c:v>1.5990000000000001E-4</c:v>
                      </c:pt>
                      <c:pt idx="719">
                        <c:v>1.606E-4</c:v>
                      </c:pt>
                      <c:pt idx="720">
                        <c:v>1.6129999999999999E-4</c:v>
                      </c:pt>
                      <c:pt idx="721">
                        <c:v>1.6200000000000001E-4</c:v>
                      </c:pt>
                      <c:pt idx="722">
                        <c:v>1.6259999999999999E-4</c:v>
                      </c:pt>
                      <c:pt idx="723">
                        <c:v>1.6330000000000001E-4</c:v>
                      </c:pt>
                      <c:pt idx="724">
                        <c:v>1.64E-4</c:v>
                      </c:pt>
                      <c:pt idx="725">
                        <c:v>1.6469999999999999E-4</c:v>
                      </c:pt>
                      <c:pt idx="726">
                        <c:v>1.6540000000000001E-4</c:v>
                      </c:pt>
                      <c:pt idx="727">
                        <c:v>1.45E-4</c:v>
                      </c:pt>
                      <c:pt idx="728">
                        <c:v>1.4559999999999999E-4</c:v>
                      </c:pt>
                      <c:pt idx="729">
                        <c:v>1.462E-4</c:v>
                      </c:pt>
                      <c:pt idx="730">
                        <c:v>1.4689999999999999E-4</c:v>
                      </c:pt>
                      <c:pt idx="731">
                        <c:v>1.4750000000000001E-4</c:v>
                      </c:pt>
                      <c:pt idx="732">
                        <c:v>1.482E-4</c:v>
                      </c:pt>
                      <c:pt idx="733">
                        <c:v>1.4880000000000001E-4</c:v>
                      </c:pt>
                      <c:pt idx="734">
                        <c:v>1.495E-4</c:v>
                      </c:pt>
                      <c:pt idx="735">
                        <c:v>1.5009999999999999E-4</c:v>
                      </c:pt>
                      <c:pt idx="736">
                        <c:v>1.5080000000000001E-4</c:v>
                      </c:pt>
                      <c:pt idx="737">
                        <c:v>1.5139999999999999E-4</c:v>
                      </c:pt>
                      <c:pt idx="738">
                        <c:v>1.5210000000000001E-4</c:v>
                      </c:pt>
                      <c:pt idx="739">
                        <c:v>1.528E-4</c:v>
                      </c:pt>
                      <c:pt idx="740">
                        <c:v>1.5339999999999999E-4</c:v>
                      </c:pt>
                      <c:pt idx="741">
                        <c:v>1.5410000000000001E-4</c:v>
                      </c:pt>
                      <c:pt idx="742">
                        <c:v>1.5469999999999999E-4</c:v>
                      </c:pt>
                      <c:pt idx="743">
                        <c:v>1.5540000000000001E-4</c:v>
                      </c:pt>
                      <c:pt idx="744">
                        <c:v>1.56E-4</c:v>
                      </c:pt>
                      <c:pt idx="745">
                        <c:v>1.5669999999999999E-4</c:v>
                      </c:pt>
                      <c:pt idx="746">
                        <c:v>1.573E-4</c:v>
                      </c:pt>
                      <c:pt idx="747">
                        <c:v>1.5789999999999999E-4</c:v>
                      </c:pt>
                      <c:pt idx="748">
                        <c:v>1.5860000000000001E-4</c:v>
                      </c:pt>
                      <c:pt idx="749">
                        <c:v>1.5919999999999999E-4</c:v>
                      </c:pt>
                      <c:pt idx="750">
                        <c:v>1.5990000000000001E-4</c:v>
                      </c:pt>
                      <c:pt idx="751">
                        <c:v>1.605E-4</c:v>
                      </c:pt>
                      <c:pt idx="752">
                        <c:v>1.6119999999999999E-4</c:v>
                      </c:pt>
                      <c:pt idx="753">
                        <c:v>1.4080000000000001E-4</c:v>
                      </c:pt>
                      <c:pt idx="754">
                        <c:v>1.407E-4</c:v>
                      </c:pt>
                      <c:pt idx="755">
                        <c:v>1.4139999999999999E-4</c:v>
                      </c:pt>
                      <c:pt idx="756">
                        <c:v>1.4200000000000001E-4</c:v>
                      </c:pt>
                      <c:pt idx="757">
                        <c:v>1.426E-4</c:v>
                      </c:pt>
                      <c:pt idx="758">
                        <c:v>1.4320000000000001E-4</c:v>
                      </c:pt>
                      <c:pt idx="759">
                        <c:v>1.439E-4</c:v>
                      </c:pt>
                      <c:pt idx="760">
                        <c:v>1.4449999999999999E-4</c:v>
                      </c:pt>
                      <c:pt idx="761">
                        <c:v>1.451E-4</c:v>
                      </c:pt>
                      <c:pt idx="762">
                        <c:v>1.4569999999999999E-4</c:v>
                      </c:pt>
                      <c:pt idx="763">
                        <c:v>1.4640000000000001E-4</c:v>
                      </c:pt>
                      <c:pt idx="764">
                        <c:v>1.47E-4</c:v>
                      </c:pt>
                      <c:pt idx="765">
                        <c:v>1.4760000000000001E-4</c:v>
                      </c:pt>
                      <c:pt idx="766">
                        <c:v>1.483E-4</c:v>
                      </c:pt>
                      <c:pt idx="767">
                        <c:v>1.4889999999999999E-4</c:v>
                      </c:pt>
                      <c:pt idx="768">
                        <c:v>1.495E-4</c:v>
                      </c:pt>
                      <c:pt idx="769">
                        <c:v>1.5019999999999999E-4</c:v>
                      </c:pt>
                      <c:pt idx="770">
                        <c:v>1.5080000000000001E-4</c:v>
                      </c:pt>
                      <c:pt idx="771">
                        <c:v>1.5139999999999999E-4</c:v>
                      </c:pt>
                      <c:pt idx="772">
                        <c:v>1.5210000000000001E-4</c:v>
                      </c:pt>
                      <c:pt idx="773">
                        <c:v>1.527E-4</c:v>
                      </c:pt>
                      <c:pt idx="774">
                        <c:v>1.5330000000000001E-4</c:v>
                      </c:pt>
                      <c:pt idx="775">
                        <c:v>1.54E-4</c:v>
                      </c:pt>
                      <c:pt idx="776">
                        <c:v>1.5459999999999999E-4</c:v>
                      </c:pt>
                      <c:pt idx="777">
                        <c:v>1.552E-4</c:v>
                      </c:pt>
                      <c:pt idx="778">
                        <c:v>1.5589999999999999E-4</c:v>
                      </c:pt>
                      <c:pt idx="779">
                        <c:v>1.5650000000000001E-4</c:v>
                      </c:pt>
                      <c:pt idx="780">
                        <c:v>1.572E-4</c:v>
                      </c:pt>
                      <c:pt idx="781">
                        <c:v>1.5779999999999999E-4</c:v>
                      </c:pt>
                      <c:pt idx="782">
                        <c:v>1.584E-4</c:v>
                      </c:pt>
                      <c:pt idx="783">
                        <c:v>1.5909999999999999E-4</c:v>
                      </c:pt>
                      <c:pt idx="784">
                        <c:v>1.5970000000000001E-4</c:v>
                      </c:pt>
                      <c:pt idx="785">
                        <c:v>1.604E-4</c:v>
                      </c:pt>
                      <c:pt idx="786">
                        <c:v>1.5679999999999999E-4</c:v>
                      </c:pt>
                      <c:pt idx="787">
                        <c:v>1.561E-4</c:v>
                      </c:pt>
                      <c:pt idx="788">
                        <c:v>1.5679999999999999E-4</c:v>
                      </c:pt>
                      <c:pt idx="789">
                        <c:v>1.574E-4</c:v>
                      </c:pt>
                      <c:pt idx="790">
                        <c:v>1.5799999999999999E-4</c:v>
                      </c:pt>
                      <c:pt idx="791">
                        <c:v>1.5870000000000001E-4</c:v>
                      </c:pt>
                      <c:pt idx="792">
                        <c:v>1.593E-4</c:v>
                      </c:pt>
                      <c:pt idx="793">
                        <c:v>1.5990000000000001E-4</c:v>
                      </c:pt>
                      <c:pt idx="794">
                        <c:v>1.606E-4</c:v>
                      </c:pt>
                      <c:pt idx="795">
                        <c:v>1.6119999999999999E-4</c:v>
                      </c:pt>
                      <c:pt idx="796">
                        <c:v>1.618E-4</c:v>
                      </c:pt>
                      <c:pt idx="797">
                        <c:v>1.6249999999999999E-4</c:v>
                      </c:pt>
                      <c:pt idx="798">
                        <c:v>1.6310000000000001E-4</c:v>
                      </c:pt>
                      <c:pt idx="799">
                        <c:v>1.429E-4</c:v>
                      </c:pt>
                      <c:pt idx="800">
                        <c:v>1.4339999999999999E-4</c:v>
                      </c:pt>
                      <c:pt idx="801">
                        <c:v>1.44E-4</c:v>
                      </c:pt>
                      <c:pt idx="802">
                        <c:v>1.4459999999999999E-4</c:v>
                      </c:pt>
                      <c:pt idx="803">
                        <c:v>1.4520000000000001E-4</c:v>
                      </c:pt>
                      <c:pt idx="804">
                        <c:v>1.459E-4</c:v>
                      </c:pt>
                      <c:pt idx="805">
                        <c:v>1.4650000000000001E-4</c:v>
                      </c:pt>
                      <c:pt idx="806">
                        <c:v>1.471E-4</c:v>
                      </c:pt>
                      <c:pt idx="807">
                        <c:v>1.4770000000000001E-4</c:v>
                      </c:pt>
                      <c:pt idx="808">
                        <c:v>1.483E-4</c:v>
                      </c:pt>
                      <c:pt idx="809">
                        <c:v>1.4889999999999999E-4</c:v>
                      </c:pt>
                      <c:pt idx="810">
                        <c:v>1.495E-4</c:v>
                      </c:pt>
                      <c:pt idx="811">
                        <c:v>1.5009999999999999E-4</c:v>
                      </c:pt>
                      <c:pt idx="812">
                        <c:v>1.5080000000000001E-4</c:v>
                      </c:pt>
                      <c:pt idx="813">
                        <c:v>1.5139999999999999E-4</c:v>
                      </c:pt>
                      <c:pt idx="814">
                        <c:v>1.5200000000000001E-4</c:v>
                      </c:pt>
                      <c:pt idx="815">
                        <c:v>1.526E-4</c:v>
                      </c:pt>
                      <c:pt idx="816">
                        <c:v>1.5320000000000001E-4</c:v>
                      </c:pt>
                      <c:pt idx="817">
                        <c:v>1.539E-4</c:v>
                      </c:pt>
                      <c:pt idx="818">
                        <c:v>1.5449999999999999E-4</c:v>
                      </c:pt>
                      <c:pt idx="819">
                        <c:v>1.551E-4</c:v>
                      </c:pt>
                      <c:pt idx="820">
                        <c:v>1.5569999999999999E-4</c:v>
                      </c:pt>
                      <c:pt idx="821">
                        <c:v>1.563E-4</c:v>
                      </c:pt>
                      <c:pt idx="822">
                        <c:v>1.5699999999999999E-4</c:v>
                      </c:pt>
                      <c:pt idx="823">
                        <c:v>1.5760000000000001E-4</c:v>
                      </c:pt>
                      <c:pt idx="824">
                        <c:v>1.582E-4</c:v>
                      </c:pt>
                      <c:pt idx="825">
                        <c:v>1.5890000000000001E-4</c:v>
                      </c:pt>
                      <c:pt idx="826">
                        <c:v>1.595E-4</c:v>
                      </c:pt>
                      <c:pt idx="827">
                        <c:v>1.6009999999999999E-4</c:v>
                      </c:pt>
                      <c:pt idx="828">
                        <c:v>1.6080000000000001E-4</c:v>
                      </c:pt>
                      <c:pt idx="829">
                        <c:v>1.6139999999999999E-4</c:v>
                      </c:pt>
                      <c:pt idx="830">
                        <c:v>1.6210000000000001E-4</c:v>
                      </c:pt>
                      <c:pt idx="831">
                        <c:v>1.627E-4</c:v>
                      </c:pt>
                      <c:pt idx="832">
                        <c:v>1.4210000000000001E-4</c:v>
                      </c:pt>
                      <c:pt idx="833">
                        <c:v>1.427E-4</c:v>
                      </c:pt>
                      <c:pt idx="834">
                        <c:v>1.4339999999999999E-4</c:v>
                      </c:pt>
                      <c:pt idx="835">
                        <c:v>1.44E-4</c:v>
                      </c:pt>
                      <c:pt idx="836">
                        <c:v>1.4459999999999999E-4</c:v>
                      </c:pt>
                      <c:pt idx="837">
                        <c:v>1.4520000000000001E-4</c:v>
                      </c:pt>
                      <c:pt idx="838">
                        <c:v>1.4579999999999999E-4</c:v>
                      </c:pt>
                      <c:pt idx="839">
                        <c:v>1.4640000000000001E-4</c:v>
                      </c:pt>
                      <c:pt idx="840">
                        <c:v>1.47E-4</c:v>
                      </c:pt>
                      <c:pt idx="841">
                        <c:v>1.4760000000000001E-4</c:v>
                      </c:pt>
                      <c:pt idx="842">
                        <c:v>1.483E-4</c:v>
                      </c:pt>
                      <c:pt idx="843">
                        <c:v>1.4889999999999999E-4</c:v>
                      </c:pt>
                      <c:pt idx="844">
                        <c:v>1.495E-4</c:v>
                      </c:pt>
                      <c:pt idx="845">
                        <c:v>1.5009999999999999E-4</c:v>
                      </c:pt>
                      <c:pt idx="846">
                        <c:v>1.507E-4</c:v>
                      </c:pt>
                      <c:pt idx="847">
                        <c:v>1.5139999999999999E-4</c:v>
                      </c:pt>
                      <c:pt idx="848">
                        <c:v>1.5200000000000001E-4</c:v>
                      </c:pt>
                      <c:pt idx="849">
                        <c:v>1.526E-4</c:v>
                      </c:pt>
                      <c:pt idx="850">
                        <c:v>1.5320000000000001E-4</c:v>
                      </c:pt>
                      <c:pt idx="851">
                        <c:v>1.539E-4</c:v>
                      </c:pt>
                      <c:pt idx="852">
                        <c:v>1.5449999999999999E-4</c:v>
                      </c:pt>
                      <c:pt idx="853">
                        <c:v>1.551E-4</c:v>
                      </c:pt>
                      <c:pt idx="854">
                        <c:v>1.5579999999999999E-4</c:v>
                      </c:pt>
                      <c:pt idx="855">
                        <c:v>1.5640000000000001E-4</c:v>
                      </c:pt>
                      <c:pt idx="856">
                        <c:v>1.5699999999999999E-4</c:v>
                      </c:pt>
                      <c:pt idx="857">
                        <c:v>1.5760000000000001E-4</c:v>
                      </c:pt>
                      <c:pt idx="858">
                        <c:v>1.583E-4</c:v>
                      </c:pt>
                      <c:pt idx="859">
                        <c:v>1.5890000000000001E-4</c:v>
                      </c:pt>
                      <c:pt idx="860">
                        <c:v>1.595E-4</c:v>
                      </c:pt>
                      <c:pt idx="861">
                        <c:v>1.6019999999999999E-4</c:v>
                      </c:pt>
                      <c:pt idx="862">
                        <c:v>1.6080000000000001E-4</c:v>
                      </c:pt>
                      <c:pt idx="863">
                        <c:v>1.415E-4</c:v>
                      </c:pt>
                      <c:pt idx="864">
                        <c:v>1.416E-4</c:v>
                      </c:pt>
                      <c:pt idx="865">
                        <c:v>1.4219999999999999E-4</c:v>
                      </c:pt>
                      <c:pt idx="866">
                        <c:v>1.428E-4</c:v>
                      </c:pt>
                      <c:pt idx="867">
                        <c:v>1.4339999999999999E-4</c:v>
                      </c:pt>
                      <c:pt idx="868">
                        <c:v>1.44E-4</c:v>
                      </c:pt>
                      <c:pt idx="869">
                        <c:v>1.4459999999999999E-4</c:v>
                      </c:pt>
                      <c:pt idx="870">
                        <c:v>1.4520000000000001E-4</c:v>
                      </c:pt>
                      <c:pt idx="871">
                        <c:v>1.4579999999999999E-4</c:v>
                      </c:pt>
                      <c:pt idx="872">
                        <c:v>1.4650000000000001E-4</c:v>
                      </c:pt>
                      <c:pt idx="873">
                        <c:v>1.471E-4</c:v>
                      </c:pt>
                      <c:pt idx="874">
                        <c:v>1.4770000000000001E-4</c:v>
                      </c:pt>
                      <c:pt idx="875">
                        <c:v>1.483E-4</c:v>
                      </c:pt>
                      <c:pt idx="876">
                        <c:v>1.4889999999999999E-4</c:v>
                      </c:pt>
                      <c:pt idx="877">
                        <c:v>1.495E-4</c:v>
                      </c:pt>
                      <c:pt idx="878">
                        <c:v>1.5009999999999999E-4</c:v>
                      </c:pt>
                      <c:pt idx="879">
                        <c:v>1.507E-4</c:v>
                      </c:pt>
                      <c:pt idx="880">
                        <c:v>1.5129999999999999E-4</c:v>
                      </c:pt>
                      <c:pt idx="881">
                        <c:v>1.5190000000000001E-4</c:v>
                      </c:pt>
                      <c:pt idx="882">
                        <c:v>1.5239999999999999E-4</c:v>
                      </c:pt>
                      <c:pt idx="883">
                        <c:v>1.528E-4</c:v>
                      </c:pt>
                      <c:pt idx="884">
                        <c:v>1.5330000000000001E-4</c:v>
                      </c:pt>
                      <c:pt idx="885">
                        <c:v>1.538E-4</c:v>
                      </c:pt>
                      <c:pt idx="886">
                        <c:v>1.5420000000000001E-4</c:v>
                      </c:pt>
                      <c:pt idx="887">
                        <c:v>1.5469999999999999E-4</c:v>
                      </c:pt>
                      <c:pt idx="888">
                        <c:v>1.551E-4</c:v>
                      </c:pt>
                      <c:pt idx="889">
                        <c:v>1.5559999999999999E-4</c:v>
                      </c:pt>
                      <c:pt idx="890">
                        <c:v>1.561E-4</c:v>
                      </c:pt>
                      <c:pt idx="891">
                        <c:v>1.5650000000000001E-4</c:v>
                      </c:pt>
                      <c:pt idx="892">
                        <c:v>1.5699999999999999E-4</c:v>
                      </c:pt>
                      <c:pt idx="893">
                        <c:v>1.5750000000000001E-4</c:v>
                      </c:pt>
                      <c:pt idx="894">
                        <c:v>1.5789999999999999E-4</c:v>
                      </c:pt>
                      <c:pt idx="895">
                        <c:v>1.584E-4</c:v>
                      </c:pt>
                      <c:pt idx="896">
                        <c:v>1.5890000000000001E-4</c:v>
                      </c:pt>
                      <c:pt idx="897">
                        <c:v>1.593E-4</c:v>
                      </c:pt>
                      <c:pt idx="898">
                        <c:v>1.5980000000000001E-4</c:v>
                      </c:pt>
                      <c:pt idx="899">
                        <c:v>1.6019999999999999E-4</c:v>
                      </c:pt>
                      <c:pt idx="900">
                        <c:v>1.607E-4</c:v>
                      </c:pt>
                      <c:pt idx="901">
                        <c:v>1.6119999999999999E-4</c:v>
                      </c:pt>
                      <c:pt idx="902">
                        <c:v>1.415E-4</c:v>
                      </c:pt>
                      <c:pt idx="903">
                        <c:v>1.4190000000000001E-4</c:v>
                      </c:pt>
                      <c:pt idx="904">
                        <c:v>1.4229999999999999E-4</c:v>
                      </c:pt>
                      <c:pt idx="905">
                        <c:v>1.428E-4</c:v>
                      </c:pt>
                      <c:pt idx="906">
                        <c:v>1.4320000000000001E-4</c:v>
                      </c:pt>
                      <c:pt idx="907">
                        <c:v>1.437E-4</c:v>
                      </c:pt>
                      <c:pt idx="908">
                        <c:v>1.4410000000000001E-4</c:v>
                      </c:pt>
                      <c:pt idx="909">
                        <c:v>1.4449999999999999E-4</c:v>
                      </c:pt>
                      <c:pt idx="910">
                        <c:v>1.45E-4</c:v>
                      </c:pt>
                      <c:pt idx="911">
                        <c:v>1.4540000000000001E-4</c:v>
                      </c:pt>
                      <c:pt idx="912">
                        <c:v>1.459E-4</c:v>
                      </c:pt>
                      <c:pt idx="913">
                        <c:v>1.4630000000000001E-4</c:v>
                      </c:pt>
                      <c:pt idx="914">
                        <c:v>1.4679999999999999E-4</c:v>
                      </c:pt>
                      <c:pt idx="915">
                        <c:v>1.472E-4</c:v>
                      </c:pt>
                      <c:pt idx="916">
                        <c:v>1.4760000000000001E-4</c:v>
                      </c:pt>
                      <c:pt idx="917">
                        <c:v>1.4809999999999999E-4</c:v>
                      </c:pt>
                      <c:pt idx="918">
                        <c:v>1.485E-4</c:v>
                      </c:pt>
                      <c:pt idx="919">
                        <c:v>1.4889999999999999E-4</c:v>
                      </c:pt>
                      <c:pt idx="920">
                        <c:v>1.494E-4</c:v>
                      </c:pt>
                      <c:pt idx="921">
                        <c:v>1.4980000000000001E-4</c:v>
                      </c:pt>
                      <c:pt idx="922">
                        <c:v>1.5019999999999999E-4</c:v>
                      </c:pt>
                      <c:pt idx="923">
                        <c:v>1.507E-4</c:v>
                      </c:pt>
                      <c:pt idx="924">
                        <c:v>1.5109999999999999E-4</c:v>
                      </c:pt>
                      <c:pt idx="925">
                        <c:v>1.515E-4</c:v>
                      </c:pt>
                      <c:pt idx="926">
                        <c:v>1.5190000000000001E-4</c:v>
                      </c:pt>
                      <c:pt idx="927">
                        <c:v>1.5239999999999999E-4</c:v>
                      </c:pt>
                      <c:pt idx="928">
                        <c:v>1.528E-4</c:v>
                      </c:pt>
                      <c:pt idx="929">
                        <c:v>1.5320000000000001E-4</c:v>
                      </c:pt>
                      <c:pt idx="930">
                        <c:v>1.5359999999999999E-4</c:v>
                      </c:pt>
                      <c:pt idx="931">
                        <c:v>1.54E-4</c:v>
                      </c:pt>
                      <c:pt idx="932">
                        <c:v>1.5449999999999999E-4</c:v>
                      </c:pt>
                      <c:pt idx="933">
                        <c:v>1.549E-4</c:v>
                      </c:pt>
                      <c:pt idx="934">
                        <c:v>1.5530000000000001E-4</c:v>
                      </c:pt>
                      <c:pt idx="935">
                        <c:v>1.5569999999999999E-4</c:v>
                      </c:pt>
                      <c:pt idx="936">
                        <c:v>1.562E-4</c:v>
                      </c:pt>
                      <c:pt idx="937">
                        <c:v>1.5660000000000001E-4</c:v>
                      </c:pt>
                      <c:pt idx="938">
                        <c:v>1.5699999999999999E-4</c:v>
                      </c:pt>
                      <c:pt idx="939">
                        <c:v>1.574E-4</c:v>
                      </c:pt>
                      <c:pt idx="940">
                        <c:v>1.5789999999999999E-4</c:v>
                      </c:pt>
                      <c:pt idx="941">
                        <c:v>1.583E-4</c:v>
                      </c:pt>
                      <c:pt idx="942">
                        <c:v>1.5870000000000001E-4</c:v>
                      </c:pt>
                      <c:pt idx="943">
                        <c:v>1.5909999999999999E-4</c:v>
                      </c:pt>
                      <c:pt idx="944">
                        <c:v>1.3990000000000001E-4</c:v>
                      </c:pt>
                      <c:pt idx="945">
                        <c:v>1.403E-4</c:v>
                      </c:pt>
                      <c:pt idx="946">
                        <c:v>1.407E-4</c:v>
                      </c:pt>
                      <c:pt idx="947">
                        <c:v>1.4109999999999999E-4</c:v>
                      </c:pt>
                      <c:pt idx="948">
                        <c:v>1.415E-4</c:v>
                      </c:pt>
                      <c:pt idx="949">
                        <c:v>1.4190000000000001E-4</c:v>
                      </c:pt>
                      <c:pt idx="950">
                        <c:v>1.4229999999999999E-4</c:v>
                      </c:pt>
                      <c:pt idx="951">
                        <c:v>1.427E-4</c:v>
                      </c:pt>
                      <c:pt idx="952">
                        <c:v>1.4310000000000001E-4</c:v>
                      </c:pt>
                      <c:pt idx="953">
                        <c:v>1.4349999999999999E-4</c:v>
                      </c:pt>
                      <c:pt idx="954">
                        <c:v>1.439E-4</c:v>
                      </c:pt>
                      <c:pt idx="955">
                        <c:v>1.4430000000000001E-4</c:v>
                      </c:pt>
                      <c:pt idx="956">
                        <c:v>1.4469999999999999E-4</c:v>
                      </c:pt>
                      <c:pt idx="957">
                        <c:v>1.451E-4</c:v>
                      </c:pt>
                      <c:pt idx="958">
                        <c:v>1.4550000000000001E-4</c:v>
                      </c:pt>
                      <c:pt idx="959">
                        <c:v>1.459E-4</c:v>
                      </c:pt>
                      <c:pt idx="960">
                        <c:v>1.4630000000000001E-4</c:v>
                      </c:pt>
                      <c:pt idx="961">
                        <c:v>1.4669999999999999E-4</c:v>
                      </c:pt>
                      <c:pt idx="962">
                        <c:v>1.472E-4</c:v>
                      </c:pt>
                      <c:pt idx="963">
                        <c:v>1.4760000000000001E-4</c:v>
                      </c:pt>
                      <c:pt idx="964">
                        <c:v>1.4799999999999999E-4</c:v>
                      </c:pt>
                      <c:pt idx="965">
                        <c:v>1.484E-4</c:v>
                      </c:pt>
                      <c:pt idx="966">
                        <c:v>1.4880000000000001E-4</c:v>
                      </c:pt>
                      <c:pt idx="967">
                        <c:v>1.4909999999999999E-4</c:v>
                      </c:pt>
                      <c:pt idx="968">
                        <c:v>1.495E-4</c:v>
                      </c:pt>
                      <c:pt idx="969">
                        <c:v>1.4990000000000001E-4</c:v>
                      </c:pt>
                      <c:pt idx="970">
                        <c:v>1.5029999999999999E-4</c:v>
                      </c:pt>
                      <c:pt idx="971">
                        <c:v>1.507E-4</c:v>
                      </c:pt>
                      <c:pt idx="972">
                        <c:v>1.5109999999999999E-4</c:v>
                      </c:pt>
                      <c:pt idx="973">
                        <c:v>1.515E-4</c:v>
                      </c:pt>
                      <c:pt idx="974">
                        <c:v>1.5190000000000001E-4</c:v>
                      </c:pt>
                      <c:pt idx="975">
                        <c:v>1.5229999999999999E-4</c:v>
                      </c:pt>
                      <c:pt idx="976">
                        <c:v>1.527E-4</c:v>
                      </c:pt>
                      <c:pt idx="977">
                        <c:v>1.5310000000000001E-4</c:v>
                      </c:pt>
                      <c:pt idx="978">
                        <c:v>1.5349999999999999E-4</c:v>
                      </c:pt>
                      <c:pt idx="979">
                        <c:v>1.539E-4</c:v>
                      </c:pt>
                      <c:pt idx="980">
                        <c:v>1.5430000000000001E-4</c:v>
                      </c:pt>
                      <c:pt idx="981">
                        <c:v>1.5469999999999999E-4</c:v>
                      </c:pt>
                      <c:pt idx="982">
                        <c:v>1.551E-4</c:v>
                      </c:pt>
                      <c:pt idx="983">
                        <c:v>1.5550000000000001E-4</c:v>
                      </c:pt>
                      <c:pt idx="984">
                        <c:v>1.5589999999999999E-4</c:v>
                      </c:pt>
                      <c:pt idx="985">
                        <c:v>1.563E-4</c:v>
                      </c:pt>
                      <c:pt idx="986">
                        <c:v>1.5669999999999999E-4</c:v>
                      </c:pt>
                      <c:pt idx="987">
                        <c:v>1.571E-4</c:v>
                      </c:pt>
                      <c:pt idx="988">
                        <c:v>1.574E-4</c:v>
                      </c:pt>
                      <c:pt idx="989">
                        <c:v>1.5779999999999999E-4</c:v>
                      </c:pt>
                      <c:pt idx="990">
                        <c:v>1.582E-4</c:v>
                      </c:pt>
                      <c:pt idx="991">
                        <c:v>1.5860000000000001E-4</c:v>
                      </c:pt>
                      <c:pt idx="992">
                        <c:v>1.5899999999999999E-4</c:v>
                      </c:pt>
                      <c:pt idx="993">
                        <c:v>1.594E-4</c:v>
                      </c:pt>
                      <c:pt idx="994">
                        <c:v>1.4530000000000001E-4</c:v>
                      </c:pt>
                      <c:pt idx="995">
                        <c:v>1.449E-4</c:v>
                      </c:pt>
                      <c:pt idx="996">
                        <c:v>1.4530000000000001E-4</c:v>
                      </c:pt>
                      <c:pt idx="997">
                        <c:v>1.4559999999999999E-4</c:v>
                      </c:pt>
                      <c:pt idx="998">
                        <c:v>1.46E-4</c:v>
                      </c:pt>
                      <c:pt idx="999">
                        <c:v>1.4640000000000001E-4</c:v>
                      </c:pt>
                      <c:pt idx="1000">
                        <c:v>1.4669999999999999E-4</c:v>
                      </c:pt>
                      <c:pt idx="1001">
                        <c:v>1.471E-4</c:v>
                      </c:pt>
                      <c:pt idx="1002">
                        <c:v>1.4750000000000001E-4</c:v>
                      </c:pt>
                      <c:pt idx="1003">
                        <c:v>1.4779999999999999E-4</c:v>
                      </c:pt>
                      <c:pt idx="1004">
                        <c:v>1.482E-4</c:v>
                      </c:pt>
                      <c:pt idx="1005">
                        <c:v>1.4860000000000001E-4</c:v>
                      </c:pt>
                      <c:pt idx="1006">
                        <c:v>1.4899999999999999E-4</c:v>
                      </c:pt>
                      <c:pt idx="1007">
                        <c:v>1.493E-4</c:v>
                      </c:pt>
                      <c:pt idx="1008">
                        <c:v>1.4970000000000001E-4</c:v>
                      </c:pt>
                      <c:pt idx="1009">
                        <c:v>1.5009999999999999E-4</c:v>
                      </c:pt>
                      <c:pt idx="1010">
                        <c:v>1.504E-4</c:v>
                      </c:pt>
                      <c:pt idx="1011">
                        <c:v>1.5080000000000001E-4</c:v>
                      </c:pt>
                      <c:pt idx="1012">
                        <c:v>1.5119999999999999E-4</c:v>
                      </c:pt>
                      <c:pt idx="1013">
                        <c:v>1.516E-4</c:v>
                      </c:pt>
                      <c:pt idx="1014">
                        <c:v>1.5190000000000001E-4</c:v>
                      </c:pt>
                      <c:pt idx="1015">
                        <c:v>1.5229999999999999E-4</c:v>
                      </c:pt>
                      <c:pt idx="1016">
                        <c:v>1.527E-4</c:v>
                      </c:pt>
                      <c:pt idx="1017">
                        <c:v>1.5310000000000001E-4</c:v>
                      </c:pt>
                      <c:pt idx="1018">
                        <c:v>1.5339999999999999E-4</c:v>
                      </c:pt>
                      <c:pt idx="1019">
                        <c:v>1.538E-4</c:v>
                      </c:pt>
                      <c:pt idx="1020">
                        <c:v>1.5420000000000001E-4</c:v>
                      </c:pt>
                      <c:pt idx="1021">
                        <c:v>1.5459999999999999E-4</c:v>
                      </c:pt>
                      <c:pt idx="1022">
                        <c:v>1.549E-4</c:v>
                      </c:pt>
                      <c:pt idx="1023">
                        <c:v>1.5530000000000001E-4</c:v>
                      </c:pt>
                      <c:pt idx="1024">
                        <c:v>1.5569999999999999E-4</c:v>
                      </c:pt>
                      <c:pt idx="1025">
                        <c:v>1.56E-4</c:v>
                      </c:pt>
                      <c:pt idx="1026">
                        <c:v>1.5640000000000001E-4</c:v>
                      </c:pt>
                      <c:pt idx="1027">
                        <c:v>1.5679999999999999E-4</c:v>
                      </c:pt>
                      <c:pt idx="1028">
                        <c:v>1.571E-4</c:v>
                      </c:pt>
                      <c:pt idx="1029">
                        <c:v>1.5750000000000001E-4</c:v>
                      </c:pt>
                      <c:pt idx="1030">
                        <c:v>1.5789999999999999E-4</c:v>
                      </c:pt>
                      <c:pt idx="1031">
                        <c:v>1.582E-4</c:v>
                      </c:pt>
                      <c:pt idx="1032">
                        <c:v>1.5860000000000001E-4</c:v>
                      </c:pt>
                      <c:pt idx="1033">
                        <c:v>1.5899999999999999E-4</c:v>
                      </c:pt>
                      <c:pt idx="1034">
                        <c:v>1.593E-4</c:v>
                      </c:pt>
                      <c:pt idx="1035">
                        <c:v>1.5970000000000001E-4</c:v>
                      </c:pt>
                      <c:pt idx="1036">
                        <c:v>1.6009999999999999E-4</c:v>
                      </c:pt>
                      <c:pt idx="1037">
                        <c:v>1.4420000000000001E-4</c:v>
                      </c:pt>
                      <c:pt idx="1038">
                        <c:v>1.4459999999999999E-4</c:v>
                      </c:pt>
                      <c:pt idx="1039">
                        <c:v>1.449E-4</c:v>
                      </c:pt>
                      <c:pt idx="1040">
                        <c:v>1.4530000000000001E-4</c:v>
                      </c:pt>
                      <c:pt idx="1041">
                        <c:v>1.4559999999999999E-4</c:v>
                      </c:pt>
                      <c:pt idx="1042">
                        <c:v>1.46E-4</c:v>
                      </c:pt>
                      <c:pt idx="1043">
                        <c:v>1.4630000000000001E-4</c:v>
                      </c:pt>
                      <c:pt idx="1044">
                        <c:v>1.4669999999999999E-4</c:v>
                      </c:pt>
                      <c:pt idx="1045">
                        <c:v>1.47E-4</c:v>
                      </c:pt>
                      <c:pt idx="1046">
                        <c:v>1.474E-4</c:v>
                      </c:pt>
                      <c:pt idx="1047">
                        <c:v>1.4770000000000001E-4</c:v>
                      </c:pt>
                      <c:pt idx="1048">
                        <c:v>1.4809999999999999E-4</c:v>
                      </c:pt>
                      <c:pt idx="1049">
                        <c:v>1.484E-4</c:v>
                      </c:pt>
                      <c:pt idx="1050">
                        <c:v>1.4880000000000001E-4</c:v>
                      </c:pt>
                      <c:pt idx="1051">
                        <c:v>1.4909999999999999E-4</c:v>
                      </c:pt>
                      <c:pt idx="1052">
                        <c:v>1.495E-4</c:v>
                      </c:pt>
                      <c:pt idx="1053">
                        <c:v>1.4980000000000001E-4</c:v>
                      </c:pt>
                      <c:pt idx="1054">
                        <c:v>1.5019999999999999E-4</c:v>
                      </c:pt>
                      <c:pt idx="1055">
                        <c:v>1.505E-4</c:v>
                      </c:pt>
                      <c:pt idx="1056">
                        <c:v>1.5090000000000001E-4</c:v>
                      </c:pt>
                      <c:pt idx="1057">
                        <c:v>1.5119999999999999E-4</c:v>
                      </c:pt>
                      <c:pt idx="1058">
                        <c:v>1.516E-4</c:v>
                      </c:pt>
                      <c:pt idx="1059">
                        <c:v>1.5190000000000001E-4</c:v>
                      </c:pt>
                      <c:pt idx="1060">
                        <c:v>1.5229999999999999E-4</c:v>
                      </c:pt>
                      <c:pt idx="1061">
                        <c:v>1.527E-4</c:v>
                      </c:pt>
                      <c:pt idx="1062">
                        <c:v>1.5300000000000001E-4</c:v>
                      </c:pt>
                      <c:pt idx="1063">
                        <c:v>1.5339999999999999E-4</c:v>
                      </c:pt>
                      <c:pt idx="1064">
                        <c:v>1.537E-4</c:v>
                      </c:pt>
                      <c:pt idx="1065">
                        <c:v>1.5410000000000001E-4</c:v>
                      </c:pt>
                      <c:pt idx="1066">
                        <c:v>1.5440000000000001E-4</c:v>
                      </c:pt>
                      <c:pt idx="1067">
                        <c:v>1.548E-4</c:v>
                      </c:pt>
                      <c:pt idx="1068">
                        <c:v>1.551E-4</c:v>
                      </c:pt>
                      <c:pt idx="1069">
                        <c:v>1.5550000000000001E-4</c:v>
                      </c:pt>
                      <c:pt idx="1070">
                        <c:v>1.5579999999999999E-4</c:v>
                      </c:pt>
                      <c:pt idx="1071">
                        <c:v>1.562E-4</c:v>
                      </c:pt>
                      <c:pt idx="1072">
                        <c:v>1.5650000000000001E-4</c:v>
                      </c:pt>
                      <c:pt idx="1073">
                        <c:v>1.5679999999999999E-4</c:v>
                      </c:pt>
                      <c:pt idx="1074">
                        <c:v>1.572E-4</c:v>
                      </c:pt>
                      <c:pt idx="1075">
                        <c:v>1.5750000000000001E-4</c:v>
                      </c:pt>
                      <c:pt idx="1076">
                        <c:v>1.5789999999999999E-4</c:v>
                      </c:pt>
                      <c:pt idx="1077">
                        <c:v>1.582E-4</c:v>
                      </c:pt>
                      <c:pt idx="1078">
                        <c:v>1.5860000000000001E-4</c:v>
                      </c:pt>
                      <c:pt idx="1079">
                        <c:v>1.5890000000000001E-4</c:v>
                      </c:pt>
                      <c:pt idx="1080">
                        <c:v>1.5919999999999999E-4</c:v>
                      </c:pt>
                      <c:pt idx="1081">
                        <c:v>1.596E-4</c:v>
                      </c:pt>
                      <c:pt idx="1082">
                        <c:v>1.5990000000000001E-4</c:v>
                      </c:pt>
                      <c:pt idx="1083">
                        <c:v>1.6029999999999999E-4</c:v>
                      </c:pt>
                      <c:pt idx="1084">
                        <c:v>1.606E-4</c:v>
                      </c:pt>
                      <c:pt idx="1085">
                        <c:v>1.6090000000000001E-4</c:v>
                      </c:pt>
                      <c:pt idx="1086">
                        <c:v>1.6129999999999999E-4</c:v>
                      </c:pt>
                      <c:pt idx="1087">
                        <c:v>1.616E-4</c:v>
                      </c:pt>
                      <c:pt idx="1088">
                        <c:v>1.6200000000000001E-4</c:v>
                      </c:pt>
                      <c:pt idx="1089">
                        <c:v>1.6229999999999999E-4</c:v>
                      </c:pt>
                      <c:pt idx="1090">
                        <c:v>1.6259999999999999E-4</c:v>
                      </c:pt>
                      <c:pt idx="1091">
                        <c:v>1.63E-4</c:v>
                      </c:pt>
                      <c:pt idx="1092">
                        <c:v>1.44E-4</c:v>
                      </c:pt>
                      <c:pt idx="1093">
                        <c:v>1.4430000000000001E-4</c:v>
                      </c:pt>
                      <c:pt idx="1094">
                        <c:v>1.4469999999999999E-4</c:v>
                      </c:pt>
                      <c:pt idx="1095">
                        <c:v>1.45E-4</c:v>
                      </c:pt>
                      <c:pt idx="1096">
                        <c:v>1.4540000000000001E-4</c:v>
                      </c:pt>
                      <c:pt idx="1097">
                        <c:v>1.4569999999999999E-4</c:v>
                      </c:pt>
                      <c:pt idx="1098">
                        <c:v>1.461E-4</c:v>
                      </c:pt>
                      <c:pt idx="1099">
                        <c:v>1.4650000000000001E-4</c:v>
                      </c:pt>
                      <c:pt idx="1100">
                        <c:v>1.4679999999999999E-4</c:v>
                      </c:pt>
                      <c:pt idx="1101">
                        <c:v>1.472E-4</c:v>
                      </c:pt>
                      <c:pt idx="1102">
                        <c:v>1.4750000000000001E-4</c:v>
                      </c:pt>
                      <c:pt idx="1103">
                        <c:v>1.4789999999999999E-4</c:v>
                      </c:pt>
                      <c:pt idx="1104">
                        <c:v>1.482E-4</c:v>
                      </c:pt>
                      <c:pt idx="1105">
                        <c:v>1.4860000000000001E-4</c:v>
                      </c:pt>
                      <c:pt idx="1106">
                        <c:v>1.4899999999999999E-4</c:v>
                      </c:pt>
                      <c:pt idx="1107">
                        <c:v>1.493E-4</c:v>
                      </c:pt>
                      <c:pt idx="1108">
                        <c:v>1.4970000000000001E-4</c:v>
                      </c:pt>
                      <c:pt idx="1109">
                        <c:v>1.4999999999999999E-4</c:v>
                      </c:pt>
                      <c:pt idx="1110">
                        <c:v>1.504E-4</c:v>
                      </c:pt>
                      <c:pt idx="1111">
                        <c:v>1.5080000000000001E-4</c:v>
                      </c:pt>
                      <c:pt idx="1112">
                        <c:v>1.5109999999999999E-4</c:v>
                      </c:pt>
                      <c:pt idx="1113">
                        <c:v>1.515E-4</c:v>
                      </c:pt>
                      <c:pt idx="1114">
                        <c:v>1.518E-4</c:v>
                      </c:pt>
                      <c:pt idx="1115">
                        <c:v>1.5220000000000001E-4</c:v>
                      </c:pt>
                      <c:pt idx="1116">
                        <c:v>1.526E-4</c:v>
                      </c:pt>
                      <c:pt idx="1117">
                        <c:v>1.529E-4</c:v>
                      </c:pt>
                      <c:pt idx="1118">
                        <c:v>1.5330000000000001E-4</c:v>
                      </c:pt>
                      <c:pt idx="1119">
                        <c:v>1.5359999999999999E-4</c:v>
                      </c:pt>
                      <c:pt idx="1120">
                        <c:v>1.54E-4</c:v>
                      </c:pt>
                      <c:pt idx="1121">
                        <c:v>1.5440000000000001E-4</c:v>
                      </c:pt>
                      <c:pt idx="1122">
                        <c:v>1.5469999999999999E-4</c:v>
                      </c:pt>
                      <c:pt idx="1123">
                        <c:v>1.551E-4</c:v>
                      </c:pt>
                      <c:pt idx="1124">
                        <c:v>1.5540000000000001E-4</c:v>
                      </c:pt>
                      <c:pt idx="1125">
                        <c:v>1.5579999999999999E-4</c:v>
                      </c:pt>
                      <c:pt idx="1126">
                        <c:v>1.562E-4</c:v>
                      </c:pt>
                      <c:pt idx="1127">
                        <c:v>1.5650000000000001E-4</c:v>
                      </c:pt>
                      <c:pt idx="1128">
                        <c:v>1.5689999999999999E-4</c:v>
                      </c:pt>
                      <c:pt idx="1129">
                        <c:v>1.573E-4</c:v>
                      </c:pt>
                      <c:pt idx="1130">
                        <c:v>1.5760000000000001E-4</c:v>
                      </c:pt>
                      <c:pt idx="1131">
                        <c:v>1.5799999999999999E-4</c:v>
                      </c:pt>
                      <c:pt idx="1132">
                        <c:v>1.583E-4</c:v>
                      </c:pt>
                      <c:pt idx="1133">
                        <c:v>1.5870000000000001E-4</c:v>
                      </c:pt>
                      <c:pt idx="1134">
                        <c:v>1.5909999999999999E-4</c:v>
                      </c:pt>
                      <c:pt idx="1135">
                        <c:v>1.594E-4</c:v>
                      </c:pt>
                      <c:pt idx="1136">
                        <c:v>1.5980000000000001E-4</c:v>
                      </c:pt>
                      <c:pt idx="1137">
                        <c:v>1.6019999999999999E-4</c:v>
                      </c:pt>
                      <c:pt idx="1138">
                        <c:v>1.605E-4</c:v>
                      </c:pt>
                      <c:pt idx="1139">
                        <c:v>1.6090000000000001E-4</c:v>
                      </c:pt>
                      <c:pt idx="1140">
                        <c:v>1.6119999999999999E-4</c:v>
                      </c:pt>
                      <c:pt idx="1141">
                        <c:v>1.616E-4</c:v>
                      </c:pt>
                      <c:pt idx="1142">
                        <c:v>1.6200000000000001E-4</c:v>
                      </c:pt>
                      <c:pt idx="1143">
                        <c:v>1.6229999999999999E-4</c:v>
                      </c:pt>
                      <c:pt idx="1144">
                        <c:v>1.627E-4</c:v>
                      </c:pt>
                      <c:pt idx="1145">
                        <c:v>1.6310000000000001E-4</c:v>
                      </c:pt>
                      <c:pt idx="1146">
                        <c:v>1.6339999999999999E-4</c:v>
                      </c:pt>
                      <c:pt idx="1147">
                        <c:v>1.638E-4</c:v>
                      </c:pt>
                      <c:pt idx="1148">
                        <c:v>1.641E-4</c:v>
                      </c:pt>
                      <c:pt idx="1149">
                        <c:v>1.6449999999999999E-4</c:v>
                      </c:pt>
                      <c:pt idx="1150">
                        <c:v>1.649E-4</c:v>
                      </c:pt>
                      <c:pt idx="1151">
                        <c:v>1.652E-4</c:v>
                      </c:pt>
                      <c:pt idx="1152">
                        <c:v>1.4689999999999999E-4</c:v>
                      </c:pt>
                      <c:pt idx="1153">
                        <c:v>1.473E-4</c:v>
                      </c:pt>
                      <c:pt idx="1154">
                        <c:v>1.4760000000000001E-4</c:v>
                      </c:pt>
                      <c:pt idx="1155">
                        <c:v>1.4799999999999999E-4</c:v>
                      </c:pt>
                      <c:pt idx="1156">
                        <c:v>1.483E-4</c:v>
                      </c:pt>
                      <c:pt idx="1157">
                        <c:v>1.4870000000000001E-4</c:v>
                      </c:pt>
                      <c:pt idx="1158">
                        <c:v>1.4899999999999999E-4</c:v>
                      </c:pt>
                      <c:pt idx="1159">
                        <c:v>1.493E-4</c:v>
                      </c:pt>
                      <c:pt idx="1160">
                        <c:v>1.4970000000000001E-4</c:v>
                      </c:pt>
                      <c:pt idx="1161">
                        <c:v>1.4999999999999999E-4</c:v>
                      </c:pt>
                      <c:pt idx="1162">
                        <c:v>1.504E-4</c:v>
                      </c:pt>
                      <c:pt idx="1163">
                        <c:v>1.507E-4</c:v>
                      </c:pt>
                      <c:pt idx="1164">
                        <c:v>1.5109999999999999E-4</c:v>
                      </c:pt>
                      <c:pt idx="1165">
                        <c:v>1.5139999999999999E-4</c:v>
                      </c:pt>
                      <c:pt idx="1166">
                        <c:v>1.518E-4</c:v>
                      </c:pt>
                      <c:pt idx="1167">
                        <c:v>1.5210000000000001E-4</c:v>
                      </c:pt>
                      <c:pt idx="1168">
                        <c:v>1.5249999999999999E-4</c:v>
                      </c:pt>
                      <c:pt idx="1169">
                        <c:v>1.528E-4</c:v>
                      </c:pt>
                      <c:pt idx="1170">
                        <c:v>1.5320000000000001E-4</c:v>
                      </c:pt>
                      <c:pt idx="1171">
                        <c:v>1.5349999999999999E-4</c:v>
                      </c:pt>
                      <c:pt idx="1172">
                        <c:v>1.539E-4</c:v>
                      </c:pt>
                      <c:pt idx="1173">
                        <c:v>1.5420000000000001E-4</c:v>
                      </c:pt>
                      <c:pt idx="1174">
                        <c:v>1.5459999999999999E-4</c:v>
                      </c:pt>
                      <c:pt idx="1175">
                        <c:v>1.549E-4</c:v>
                      </c:pt>
                      <c:pt idx="1176">
                        <c:v>1.5530000000000001E-4</c:v>
                      </c:pt>
                      <c:pt idx="1177">
                        <c:v>1.5559999999999999E-4</c:v>
                      </c:pt>
                      <c:pt idx="1178">
                        <c:v>1.56E-4</c:v>
                      </c:pt>
                      <c:pt idx="1179">
                        <c:v>1.563E-4</c:v>
                      </c:pt>
                      <c:pt idx="1180">
                        <c:v>1.5669999999999999E-4</c:v>
                      </c:pt>
                      <c:pt idx="1181">
                        <c:v>1.5699999999999999E-4</c:v>
                      </c:pt>
                      <c:pt idx="1182">
                        <c:v>1.574E-4</c:v>
                      </c:pt>
                      <c:pt idx="1183">
                        <c:v>1.5770000000000001E-4</c:v>
                      </c:pt>
                      <c:pt idx="1184">
                        <c:v>1.5809999999999999E-4</c:v>
                      </c:pt>
                      <c:pt idx="1185">
                        <c:v>1.584E-4</c:v>
                      </c:pt>
                      <c:pt idx="1186">
                        <c:v>1.5880000000000001E-4</c:v>
                      </c:pt>
                      <c:pt idx="1187">
                        <c:v>1.5909999999999999E-4</c:v>
                      </c:pt>
                      <c:pt idx="1188">
                        <c:v>1.595E-4</c:v>
                      </c:pt>
                      <c:pt idx="1189">
                        <c:v>1.5980000000000001E-4</c:v>
                      </c:pt>
                      <c:pt idx="1190">
                        <c:v>1.6019999999999999E-4</c:v>
                      </c:pt>
                      <c:pt idx="1191">
                        <c:v>1.605E-4</c:v>
                      </c:pt>
                      <c:pt idx="1192">
                        <c:v>1.6090000000000001E-4</c:v>
                      </c:pt>
                      <c:pt idx="1193">
                        <c:v>1.6119999999999999E-4</c:v>
                      </c:pt>
                      <c:pt idx="1194">
                        <c:v>1.616E-4</c:v>
                      </c:pt>
                      <c:pt idx="1195">
                        <c:v>1.6190000000000001E-4</c:v>
                      </c:pt>
                      <c:pt idx="1196">
                        <c:v>1.6229999999999999E-4</c:v>
                      </c:pt>
                      <c:pt idx="1197">
                        <c:v>1.6259999999999999E-4</c:v>
                      </c:pt>
                      <c:pt idx="1198">
                        <c:v>1.63E-4</c:v>
                      </c:pt>
                      <c:pt idx="1199">
                        <c:v>1.6330000000000001E-4</c:v>
                      </c:pt>
                      <c:pt idx="1200">
                        <c:v>1.6369999999999999E-4</c:v>
                      </c:pt>
                      <c:pt idx="1201">
                        <c:v>1.64E-4</c:v>
                      </c:pt>
                      <c:pt idx="1202">
                        <c:v>1.6440000000000001E-4</c:v>
                      </c:pt>
                      <c:pt idx="1203">
                        <c:v>1.6469999999999999E-4</c:v>
                      </c:pt>
                      <c:pt idx="1204">
                        <c:v>1.651E-4</c:v>
                      </c:pt>
                      <c:pt idx="1205">
                        <c:v>1.6540000000000001E-4</c:v>
                      </c:pt>
                      <c:pt idx="1206">
                        <c:v>1.6579999999999999E-4</c:v>
                      </c:pt>
                      <c:pt idx="1207">
                        <c:v>1.661E-4</c:v>
                      </c:pt>
                      <c:pt idx="1208">
                        <c:v>1.6650000000000001E-4</c:v>
                      </c:pt>
                      <c:pt idx="1209">
                        <c:v>1.6679999999999999E-4</c:v>
                      </c:pt>
                      <c:pt idx="1210">
                        <c:v>1.672E-4</c:v>
                      </c:pt>
                      <c:pt idx="1211">
                        <c:v>1.6750000000000001E-4</c:v>
                      </c:pt>
                      <c:pt idx="1212">
                        <c:v>1.6789999999999999E-4</c:v>
                      </c:pt>
                      <c:pt idx="1213">
                        <c:v>1.682E-4</c:v>
                      </c:pt>
                      <c:pt idx="1214">
                        <c:v>1.685E-4</c:v>
                      </c:pt>
                      <c:pt idx="1215">
                        <c:v>1.6890000000000001E-4</c:v>
                      </c:pt>
                      <c:pt idx="1216">
                        <c:v>1.6919999999999999E-4</c:v>
                      </c:pt>
                      <c:pt idx="1217">
                        <c:v>1.696E-4</c:v>
                      </c:pt>
                      <c:pt idx="1218">
                        <c:v>1.6990000000000001E-4</c:v>
                      </c:pt>
                      <c:pt idx="1219">
                        <c:v>1.7029999999999999E-4</c:v>
                      </c:pt>
                      <c:pt idx="1220">
                        <c:v>1.706E-4</c:v>
                      </c:pt>
                      <c:pt idx="1221">
                        <c:v>1.7100000000000001E-4</c:v>
                      </c:pt>
                      <c:pt idx="1222">
                        <c:v>1.7129999999999999E-4</c:v>
                      </c:pt>
                      <c:pt idx="1223">
                        <c:v>1.716E-4</c:v>
                      </c:pt>
                      <c:pt idx="1224">
                        <c:v>1.7200000000000001E-4</c:v>
                      </c:pt>
                      <c:pt idx="1225">
                        <c:v>1.7229999999999999E-4</c:v>
                      </c:pt>
                      <c:pt idx="1226">
                        <c:v>1.727E-4</c:v>
                      </c:pt>
                      <c:pt idx="1227">
                        <c:v>1.5320000000000001E-4</c:v>
                      </c:pt>
                      <c:pt idx="1228">
                        <c:v>1.5349999999999999E-4</c:v>
                      </c:pt>
                      <c:pt idx="1229">
                        <c:v>1.538E-4</c:v>
                      </c:pt>
                      <c:pt idx="1230">
                        <c:v>1.5420000000000001E-4</c:v>
                      </c:pt>
                      <c:pt idx="1231">
                        <c:v>1.5449999999999999E-4</c:v>
                      </c:pt>
                      <c:pt idx="1232">
                        <c:v>1.548E-4</c:v>
                      </c:pt>
                      <c:pt idx="1233">
                        <c:v>1.552E-4</c:v>
                      </c:pt>
                      <c:pt idx="1234">
                        <c:v>1.5550000000000001E-4</c:v>
                      </c:pt>
                      <c:pt idx="1235">
                        <c:v>1.5589999999999999E-4</c:v>
                      </c:pt>
                      <c:pt idx="1236">
                        <c:v>1.562E-4</c:v>
                      </c:pt>
                      <c:pt idx="1237">
                        <c:v>1.5660000000000001E-4</c:v>
                      </c:pt>
                      <c:pt idx="1238">
                        <c:v>1.5689999999999999E-4</c:v>
                      </c:pt>
                      <c:pt idx="1239">
                        <c:v>1.572E-4</c:v>
                      </c:pt>
                      <c:pt idx="1240">
                        <c:v>1.5760000000000001E-4</c:v>
                      </c:pt>
                      <c:pt idx="1241">
                        <c:v>1.5789999999999999E-4</c:v>
                      </c:pt>
                      <c:pt idx="1242">
                        <c:v>1.583E-4</c:v>
                      </c:pt>
                      <c:pt idx="1243">
                        <c:v>1.5860000000000001E-4</c:v>
                      </c:pt>
                      <c:pt idx="1244">
                        <c:v>1.5899999999999999E-4</c:v>
                      </c:pt>
                      <c:pt idx="1245">
                        <c:v>1.593E-4</c:v>
                      </c:pt>
                      <c:pt idx="1246">
                        <c:v>1.5970000000000001E-4</c:v>
                      </c:pt>
                      <c:pt idx="1247">
                        <c:v>1.6000000000000001E-4</c:v>
                      </c:pt>
                      <c:pt idx="1248">
                        <c:v>1.604E-4</c:v>
                      </c:pt>
                      <c:pt idx="1249">
                        <c:v>1.607E-4</c:v>
                      </c:pt>
                      <c:pt idx="1250">
                        <c:v>1.6110000000000001E-4</c:v>
                      </c:pt>
                      <c:pt idx="1251">
                        <c:v>1.6139999999999999E-4</c:v>
                      </c:pt>
                      <c:pt idx="1252">
                        <c:v>1.618E-4</c:v>
                      </c:pt>
                      <c:pt idx="1253">
                        <c:v>1.6210000000000001E-4</c:v>
                      </c:pt>
                      <c:pt idx="1254">
                        <c:v>1.6249999999999999E-4</c:v>
                      </c:pt>
                      <c:pt idx="1255">
                        <c:v>1.628E-4</c:v>
                      </c:pt>
                      <c:pt idx="1256">
                        <c:v>1.6320000000000001E-4</c:v>
                      </c:pt>
                      <c:pt idx="1257">
                        <c:v>1.6349999999999999E-4</c:v>
                      </c:pt>
                      <c:pt idx="1258">
                        <c:v>1.639E-4</c:v>
                      </c:pt>
                      <c:pt idx="1259">
                        <c:v>1.6420000000000001E-4</c:v>
                      </c:pt>
                      <c:pt idx="1260">
                        <c:v>1.6459999999999999E-4</c:v>
                      </c:pt>
                      <c:pt idx="1261">
                        <c:v>1.649E-4</c:v>
                      </c:pt>
                      <c:pt idx="1262">
                        <c:v>1.6530000000000001E-4</c:v>
                      </c:pt>
                      <c:pt idx="1263">
                        <c:v>1.6559999999999999E-4</c:v>
                      </c:pt>
                      <c:pt idx="1264">
                        <c:v>1.66E-4</c:v>
                      </c:pt>
                      <c:pt idx="1265">
                        <c:v>1.663E-4</c:v>
                      </c:pt>
                      <c:pt idx="1266">
                        <c:v>1.6670000000000001E-4</c:v>
                      </c:pt>
                      <c:pt idx="1267">
                        <c:v>1.6699999999999999E-4</c:v>
                      </c:pt>
                      <c:pt idx="1268">
                        <c:v>1.674E-4</c:v>
                      </c:pt>
                      <c:pt idx="1269">
                        <c:v>1.6770000000000001E-4</c:v>
                      </c:pt>
                      <c:pt idx="1270">
                        <c:v>1.6809999999999999E-4</c:v>
                      </c:pt>
                      <c:pt idx="1271">
                        <c:v>1.684E-4</c:v>
                      </c:pt>
                      <c:pt idx="1272">
                        <c:v>1.6880000000000001E-4</c:v>
                      </c:pt>
                      <c:pt idx="1273">
                        <c:v>1.6909999999999999E-4</c:v>
                      </c:pt>
                      <c:pt idx="1274">
                        <c:v>1.695E-4</c:v>
                      </c:pt>
                      <c:pt idx="1275">
                        <c:v>1.6980000000000001E-4</c:v>
                      </c:pt>
                      <c:pt idx="1276">
                        <c:v>1.7019999999999999E-4</c:v>
                      </c:pt>
                      <c:pt idx="1277">
                        <c:v>1.705E-4</c:v>
                      </c:pt>
                      <c:pt idx="1278">
                        <c:v>1.7090000000000001E-4</c:v>
                      </c:pt>
                      <c:pt idx="1279">
                        <c:v>1.7119999999999999E-4</c:v>
                      </c:pt>
                      <c:pt idx="1280">
                        <c:v>1.716E-4</c:v>
                      </c:pt>
                      <c:pt idx="1281">
                        <c:v>1.719E-4</c:v>
                      </c:pt>
                      <c:pt idx="1282">
                        <c:v>1.7229999999999999E-4</c:v>
                      </c:pt>
                      <c:pt idx="1283">
                        <c:v>1.7259999999999999E-4</c:v>
                      </c:pt>
                      <c:pt idx="1284">
                        <c:v>1.73E-4</c:v>
                      </c:pt>
                      <c:pt idx="1285">
                        <c:v>1.7330000000000001E-4</c:v>
                      </c:pt>
                      <c:pt idx="1286">
                        <c:v>1.7369999999999999E-4</c:v>
                      </c:pt>
                      <c:pt idx="1287">
                        <c:v>1.74E-4</c:v>
                      </c:pt>
                      <c:pt idx="1288">
                        <c:v>1.7440000000000001E-4</c:v>
                      </c:pt>
                      <c:pt idx="1289">
                        <c:v>1.7469999999999999E-4</c:v>
                      </c:pt>
                      <c:pt idx="1290">
                        <c:v>1.75E-4</c:v>
                      </c:pt>
                      <c:pt idx="1291">
                        <c:v>1.7540000000000001E-4</c:v>
                      </c:pt>
                      <c:pt idx="1292">
                        <c:v>1.7569999999999999E-4</c:v>
                      </c:pt>
                      <c:pt idx="1293">
                        <c:v>1.76E-4</c:v>
                      </c:pt>
                      <c:pt idx="1294">
                        <c:v>1.7640000000000001E-4</c:v>
                      </c:pt>
                      <c:pt idx="1295">
                        <c:v>1.7670000000000001E-4</c:v>
                      </c:pt>
                      <c:pt idx="1296">
                        <c:v>1.771E-4</c:v>
                      </c:pt>
                      <c:pt idx="1297">
                        <c:v>1.774E-4</c:v>
                      </c:pt>
                      <c:pt idx="1298">
                        <c:v>1.7770000000000001E-4</c:v>
                      </c:pt>
                      <c:pt idx="1299">
                        <c:v>1.7799999999999999E-4</c:v>
                      </c:pt>
                      <c:pt idx="1300">
                        <c:v>1.784E-4</c:v>
                      </c:pt>
                      <c:pt idx="1301">
                        <c:v>1.7870000000000001E-4</c:v>
                      </c:pt>
                      <c:pt idx="1302">
                        <c:v>1.7899999999999999E-4</c:v>
                      </c:pt>
                      <c:pt idx="1303">
                        <c:v>1.794E-4</c:v>
                      </c:pt>
                      <c:pt idx="1304">
                        <c:v>1.797E-4</c:v>
                      </c:pt>
                      <c:pt idx="1305">
                        <c:v>1.8000000000000001E-4</c:v>
                      </c:pt>
                      <c:pt idx="1306">
                        <c:v>1.8029999999999999E-4</c:v>
                      </c:pt>
                      <c:pt idx="1307">
                        <c:v>1.807E-4</c:v>
                      </c:pt>
                      <c:pt idx="1308">
                        <c:v>1.8100000000000001E-4</c:v>
                      </c:pt>
                      <c:pt idx="1309">
                        <c:v>1.8129999999999999E-4</c:v>
                      </c:pt>
                      <c:pt idx="1310">
                        <c:v>1.7139999999999999E-4</c:v>
                      </c:pt>
                      <c:pt idx="1311">
                        <c:v>1.716E-4</c:v>
                      </c:pt>
                      <c:pt idx="1312">
                        <c:v>1.719E-4</c:v>
                      </c:pt>
                      <c:pt idx="1313">
                        <c:v>1.7220000000000001E-4</c:v>
                      </c:pt>
                      <c:pt idx="1314">
                        <c:v>1.7249999999999999E-4</c:v>
                      </c:pt>
                      <c:pt idx="1315">
                        <c:v>1.728E-4</c:v>
                      </c:pt>
                      <c:pt idx="1316">
                        <c:v>1.7310000000000001E-4</c:v>
                      </c:pt>
                      <c:pt idx="1317">
                        <c:v>1.7330000000000001E-4</c:v>
                      </c:pt>
                      <c:pt idx="1318">
                        <c:v>1.7359999999999999E-4</c:v>
                      </c:pt>
                      <c:pt idx="1319">
                        <c:v>1.739E-4</c:v>
                      </c:pt>
                      <c:pt idx="1320">
                        <c:v>1.7420000000000001E-4</c:v>
                      </c:pt>
                      <c:pt idx="1321">
                        <c:v>1.7450000000000001E-4</c:v>
                      </c:pt>
                      <c:pt idx="1322">
                        <c:v>1.7469999999999999E-4</c:v>
                      </c:pt>
                      <c:pt idx="1323">
                        <c:v>1.75E-4</c:v>
                      </c:pt>
                      <c:pt idx="1324">
                        <c:v>1.7530000000000001E-4</c:v>
                      </c:pt>
                      <c:pt idx="1325">
                        <c:v>1.7550000000000001E-4</c:v>
                      </c:pt>
                      <c:pt idx="1326">
                        <c:v>1.7579999999999999E-4</c:v>
                      </c:pt>
                      <c:pt idx="1327">
                        <c:v>1.761E-4</c:v>
                      </c:pt>
                      <c:pt idx="1328">
                        <c:v>1.763E-4</c:v>
                      </c:pt>
                      <c:pt idx="1329">
                        <c:v>1.7660000000000001E-4</c:v>
                      </c:pt>
                      <c:pt idx="1330">
                        <c:v>1.7679999999999999E-4</c:v>
                      </c:pt>
                      <c:pt idx="1331">
                        <c:v>1.771E-4</c:v>
                      </c:pt>
                      <c:pt idx="1332">
                        <c:v>1.773E-4</c:v>
                      </c:pt>
                      <c:pt idx="1333">
                        <c:v>1.775E-4</c:v>
                      </c:pt>
                      <c:pt idx="1334">
                        <c:v>1.7780000000000001E-4</c:v>
                      </c:pt>
                      <c:pt idx="1335">
                        <c:v>1.7799999999999999E-4</c:v>
                      </c:pt>
                      <c:pt idx="1336">
                        <c:v>1.7819999999999999E-4</c:v>
                      </c:pt>
                      <c:pt idx="1337">
                        <c:v>1.785E-4</c:v>
                      </c:pt>
                      <c:pt idx="1338">
                        <c:v>1.7870000000000001E-4</c:v>
                      </c:pt>
                      <c:pt idx="1339">
                        <c:v>1.7890000000000001E-4</c:v>
                      </c:pt>
                      <c:pt idx="1340">
                        <c:v>1.7909999999999999E-4</c:v>
                      </c:pt>
                      <c:pt idx="1341">
                        <c:v>1.7929999999999999E-4</c:v>
                      </c:pt>
                      <c:pt idx="1342">
                        <c:v>1.796E-4</c:v>
                      </c:pt>
                      <c:pt idx="1343">
                        <c:v>1.7980000000000001E-4</c:v>
                      </c:pt>
                      <c:pt idx="1344">
                        <c:v>1.8000000000000001E-4</c:v>
                      </c:pt>
                      <c:pt idx="1345">
                        <c:v>1.8019999999999999E-4</c:v>
                      </c:pt>
                      <c:pt idx="1346">
                        <c:v>1.8039999999999999E-4</c:v>
                      </c:pt>
                      <c:pt idx="1347">
                        <c:v>1.806E-4</c:v>
                      </c:pt>
                      <c:pt idx="1348">
                        <c:v>1.808E-4</c:v>
                      </c:pt>
                      <c:pt idx="1349">
                        <c:v>1.8100000000000001E-4</c:v>
                      </c:pt>
                      <c:pt idx="1350">
                        <c:v>1.8120000000000001E-4</c:v>
                      </c:pt>
                      <c:pt idx="1351">
                        <c:v>1.8139999999999999E-4</c:v>
                      </c:pt>
                      <c:pt idx="1352">
                        <c:v>1.816E-4</c:v>
                      </c:pt>
                      <c:pt idx="1353">
                        <c:v>1.818E-4</c:v>
                      </c:pt>
                      <c:pt idx="1354">
                        <c:v>1.8200000000000001E-4</c:v>
                      </c:pt>
                      <c:pt idx="1355">
                        <c:v>1.8220000000000001E-4</c:v>
                      </c:pt>
                      <c:pt idx="1356">
                        <c:v>1.8230000000000001E-4</c:v>
                      </c:pt>
                      <c:pt idx="1357">
                        <c:v>1.8249999999999999E-4</c:v>
                      </c:pt>
                      <c:pt idx="1358">
                        <c:v>1.827E-4</c:v>
                      </c:pt>
                      <c:pt idx="1359">
                        <c:v>1.829E-4</c:v>
                      </c:pt>
                      <c:pt idx="1360">
                        <c:v>1.8310000000000001E-4</c:v>
                      </c:pt>
                      <c:pt idx="1361">
                        <c:v>1.8320000000000001E-4</c:v>
                      </c:pt>
                      <c:pt idx="1362">
                        <c:v>1.8340000000000001E-4</c:v>
                      </c:pt>
                      <c:pt idx="1363">
                        <c:v>1.8359999999999999E-4</c:v>
                      </c:pt>
                      <c:pt idx="1364">
                        <c:v>1.838E-4</c:v>
                      </c:pt>
                      <c:pt idx="1365">
                        <c:v>1.839E-4</c:v>
                      </c:pt>
                      <c:pt idx="1366">
                        <c:v>1.841E-4</c:v>
                      </c:pt>
                      <c:pt idx="1367">
                        <c:v>1.8420000000000001E-4</c:v>
                      </c:pt>
                      <c:pt idx="1368">
                        <c:v>1.8440000000000001E-4</c:v>
                      </c:pt>
                      <c:pt idx="1369">
                        <c:v>1.8450000000000001E-4</c:v>
                      </c:pt>
                      <c:pt idx="1370">
                        <c:v>1.8469999999999999E-4</c:v>
                      </c:pt>
                      <c:pt idx="1371">
                        <c:v>1.8479999999999999E-4</c:v>
                      </c:pt>
                      <c:pt idx="1372">
                        <c:v>1.8489999999999999E-4</c:v>
                      </c:pt>
                      <c:pt idx="1373">
                        <c:v>1.85E-4</c:v>
                      </c:pt>
                      <c:pt idx="1374">
                        <c:v>1.852E-4</c:v>
                      </c:pt>
                      <c:pt idx="1375">
                        <c:v>1.853E-4</c:v>
                      </c:pt>
                      <c:pt idx="1376">
                        <c:v>1.8540000000000001E-4</c:v>
                      </c:pt>
                      <c:pt idx="1377">
                        <c:v>1.8550000000000001E-4</c:v>
                      </c:pt>
                      <c:pt idx="1378">
                        <c:v>1.8560000000000001E-4</c:v>
                      </c:pt>
                      <c:pt idx="1379">
                        <c:v>1.8569999999999999E-4</c:v>
                      </c:pt>
                      <c:pt idx="1380">
                        <c:v>1.8579999999999999E-4</c:v>
                      </c:pt>
                      <c:pt idx="1381">
                        <c:v>1.8589999999999999E-4</c:v>
                      </c:pt>
                      <c:pt idx="1382">
                        <c:v>1.8599999999999999E-4</c:v>
                      </c:pt>
                      <c:pt idx="1383">
                        <c:v>1.861E-4</c:v>
                      </c:pt>
                      <c:pt idx="1384">
                        <c:v>1.862E-4</c:v>
                      </c:pt>
                      <c:pt idx="1385">
                        <c:v>1.862E-4</c:v>
                      </c:pt>
                      <c:pt idx="1386">
                        <c:v>1.863E-4</c:v>
                      </c:pt>
                      <c:pt idx="1387">
                        <c:v>1.864E-4</c:v>
                      </c:pt>
                      <c:pt idx="1388">
                        <c:v>1.864E-4</c:v>
                      </c:pt>
                      <c:pt idx="1389">
                        <c:v>1.8650000000000001E-4</c:v>
                      </c:pt>
                      <c:pt idx="1390">
                        <c:v>1.8660000000000001E-4</c:v>
                      </c:pt>
                      <c:pt idx="1391">
                        <c:v>1.8660000000000001E-4</c:v>
                      </c:pt>
                      <c:pt idx="1392">
                        <c:v>1.8670000000000001E-4</c:v>
                      </c:pt>
                      <c:pt idx="1393">
                        <c:v>1.8670000000000001E-4</c:v>
                      </c:pt>
                      <c:pt idx="1394">
                        <c:v>1.8679999999999999E-4</c:v>
                      </c:pt>
                      <c:pt idx="1395">
                        <c:v>1.8679999999999999E-4</c:v>
                      </c:pt>
                      <c:pt idx="1396">
                        <c:v>1.8689999999999999E-4</c:v>
                      </c:pt>
                      <c:pt idx="1397">
                        <c:v>1.8689999999999999E-4</c:v>
                      </c:pt>
                      <c:pt idx="1398">
                        <c:v>1.8699999999999999E-4</c:v>
                      </c:pt>
                      <c:pt idx="1399">
                        <c:v>1.8699999999999999E-4</c:v>
                      </c:pt>
                      <c:pt idx="1400">
                        <c:v>1.8699999999999999E-4</c:v>
                      </c:pt>
                      <c:pt idx="1401">
                        <c:v>1.8709999999999999E-4</c:v>
                      </c:pt>
                      <c:pt idx="1402">
                        <c:v>1.8709999999999999E-4</c:v>
                      </c:pt>
                      <c:pt idx="1403">
                        <c:v>1.872E-4</c:v>
                      </c:pt>
                      <c:pt idx="1404">
                        <c:v>1.872E-4</c:v>
                      </c:pt>
                      <c:pt idx="1405">
                        <c:v>1.872E-4</c:v>
                      </c:pt>
                      <c:pt idx="1406">
                        <c:v>1.873E-4</c:v>
                      </c:pt>
                      <c:pt idx="1407">
                        <c:v>1.873E-4</c:v>
                      </c:pt>
                      <c:pt idx="1408">
                        <c:v>1.873E-4</c:v>
                      </c:pt>
                      <c:pt idx="1409">
                        <c:v>1.874E-4</c:v>
                      </c:pt>
                      <c:pt idx="1410">
                        <c:v>1.874E-4</c:v>
                      </c:pt>
                      <c:pt idx="1411">
                        <c:v>1.875E-4</c:v>
                      </c:pt>
                      <c:pt idx="1412">
                        <c:v>1.875E-4</c:v>
                      </c:pt>
                      <c:pt idx="1413">
                        <c:v>1.875E-4</c:v>
                      </c:pt>
                      <c:pt idx="1414">
                        <c:v>1.8760000000000001E-4</c:v>
                      </c:pt>
                      <c:pt idx="1415">
                        <c:v>1.8760000000000001E-4</c:v>
                      </c:pt>
                      <c:pt idx="1416">
                        <c:v>1.8760000000000001E-4</c:v>
                      </c:pt>
                      <c:pt idx="1417">
                        <c:v>1.8770000000000001E-4</c:v>
                      </c:pt>
                      <c:pt idx="1418">
                        <c:v>1.8770000000000001E-4</c:v>
                      </c:pt>
                      <c:pt idx="1419">
                        <c:v>1.8770000000000001E-4</c:v>
                      </c:pt>
                      <c:pt idx="1420">
                        <c:v>1.8780000000000001E-4</c:v>
                      </c:pt>
                      <c:pt idx="1421">
                        <c:v>1.8780000000000001E-4</c:v>
                      </c:pt>
                      <c:pt idx="1422">
                        <c:v>1.8780000000000001E-4</c:v>
                      </c:pt>
                      <c:pt idx="1423">
                        <c:v>1.8789999999999999E-4</c:v>
                      </c:pt>
                      <c:pt idx="1424">
                        <c:v>1.8789999999999999E-4</c:v>
                      </c:pt>
                      <c:pt idx="1425">
                        <c:v>1.8789999999999999E-4</c:v>
                      </c:pt>
                      <c:pt idx="1426">
                        <c:v>1.8799999999999999E-4</c:v>
                      </c:pt>
                      <c:pt idx="1427">
                        <c:v>1.8799999999999999E-4</c:v>
                      </c:pt>
                      <c:pt idx="1428">
                        <c:v>1.8799999999999999E-4</c:v>
                      </c:pt>
                      <c:pt idx="1429">
                        <c:v>1.8809999999999999E-4</c:v>
                      </c:pt>
                      <c:pt idx="1430">
                        <c:v>1.8809999999999999E-4</c:v>
                      </c:pt>
                      <c:pt idx="1431">
                        <c:v>1.8809999999999999E-4</c:v>
                      </c:pt>
                      <c:pt idx="1432">
                        <c:v>1.8819999999999999E-4</c:v>
                      </c:pt>
                      <c:pt idx="1433">
                        <c:v>1.8819999999999999E-4</c:v>
                      </c:pt>
                      <c:pt idx="1434">
                        <c:v>1.8819999999999999E-4</c:v>
                      </c:pt>
                      <c:pt idx="1435">
                        <c:v>1.883E-4</c:v>
                      </c:pt>
                      <c:pt idx="1436">
                        <c:v>1.883E-4</c:v>
                      </c:pt>
                      <c:pt idx="1437">
                        <c:v>1.883E-4</c:v>
                      </c:pt>
                      <c:pt idx="1438">
                        <c:v>1.883E-4</c:v>
                      </c:pt>
                      <c:pt idx="1439">
                        <c:v>1.884E-4</c:v>
                      </c:pt>
                      <c:pt idx="1440">
                        <c:v>1.884E-4</c:v>
                      </c:pt>
                      <c:pt idx="1441">
                        <c:v>1.884E-4</c:v>
                      </c:pt>
                      <c:pt idx="1442">
                        <c:v>1.885E-4</c:v>
                      </c:pt>
                      <c:pt idx="1443">
                        <c:v>1.885E-4</c:v>
                      </c:pt>
                      <c:pt idx="1444">
                        <c:v>1.885E-4</c:v>
                      </c:pt>
                      <c:pt idx="1445">
                        <c:v>1.885E-4</c:v>
                      </c:pt>
                      <c:pt idx="1446">
                        <c:v>1.885E-4</c:v>
                      </c:pt>
                      <c:pt idx="1447">
                        <c:v>1.884E-4</c:v>
                      </c:pt>
                      <c:pt idx="1448">
                        <c:v>1.884E-4</c:v>
                      </c:pt>
                      <c:pt idx="1449">
                        <c:v>1.884E-4</c:v>
                      </c:pt>
                      <c:pt idx="1450">
                        <c:v>1.884E-4</c:v>
                      </c:pt>
                      <c:pt idx="1451">
                        <c:v>1.884E-4</c:v>
                      </c:pt>
                      <c:pt idx="1452">
                        <c:v>1.884E-4</c:v>
                      </c:pt>
                      <c:pt idx="1453">
                        <c:v>1.884E-4</c:v>
                      </c:pt>
                      <c:pt idx="1454">
                        <c:v>1.884E-4</c:v>
                      </c:pt>
                      <c:pt idx="1455">
                        <c:v>1.884E-4</c:v>
                      </c:pt>
                      <c:pt idx="1456">
                        <c:v>1.884E-4</c:v>
                      </c:pt>
                      <c:pt idx="1457">
                        <c:v>1.884E-4</c:v>
                      </c:pt>
                      <c:pt idx="1458">
                        <c:v>1.884E-4</c:v>
                      </c:pt>
                      <c:pt idx="1459">
                        <c:v>1.884E-4</c:v>
                      </c:pt>
                      <c:pt idx="1460">
                        <c:v>1.884E-4</c:v>
                      </c:pt>
                      <c:pt idx="1461">
                        <c:v>1.884E-4</c:v>
                      </c:pt>
                      <c:pt idx="1462">
                        <c:v>1.884E-4</c:v>
                      </c:pt>
                      <c:pt idx="1463">
                        <c:v>1.884E-4</c:v>
                      </c:pt>
                      <c:pt idx="1464">
                        <c:v>1.884E-4</c:v>
                      </c:pt>
                      <c:pt idx="1465">
                        <c:v>1.884E-4</c:v>
                      </c:pt>
                      <c:pt idx="1466">
                        <c:v>1.884E-4</c:v>
                      </c:pt>
                      <c:pt idx="1467">
                        <c:v>1.884E-4</c:v>
                      </c:pt>
                      <c:pt idx="1468">
                        <c:v>1.884E-4</c:v>
                      </c:pt>
                      <c:pt idx="1469">
                        <c:v>1.884E-4</c:v>
                      </c:pt>
                      <c:pt idx="1470">
                        <c:v>1.884E-4</c:v>
                      </c:pt>
                      <c:pt idx="1471">
                        <c:v>1.884E-4</c:v>
                      </c:pt>
                      <c:pt idx="1472">
                        <c:v>1.884E-4</c:v>
                      </c:pt>
                      <c:pt idx="1473">
                        <c:v>1.884E-4</c:v>
                      </c:pt>
                      <c:pt idx="1474">
                        <c:v>1.884E-4</c:v>
                      </c:pt>
                      <c:pt idx="1475">
                        <c:v>1.884E-4</c:v>
                      </c:pt>
                      <c:pt idx="1476">
                        <c:v>1.884E-4</c:v>
                      </c:pt>
                      <c:pt idx="1477">
                        <c:v>1.884E-4</c:v>
                      </c:pt>
                      <c:pt idx="1478">
                        <c:v>1.884E-4</c:v>
                      </c:pt>
                      <c:pt idx="1479">
                        <c:v>1.884E-4</c:v>
                      </c:pt>
                      <c:pt idx="1480">
                        <c:v>1.884E-4</c:v>
                      </c:pt>
                      <c:pt idx="1481">
                        <c:v>1.884E-4</c:v>
                      </c:pt>
                      <c:pt idx="1482">
                        <c:v>1.884E-4</c:v>
                      </c:pt>
                      <c:pt idx="1483">
                        <c:v>1.884E-4</c:v>
                      </c:pt>
                      <c:pt idx="1484">
                        <c:v>1.884E-4</c:v>
                      </c:pt>
                      <c:pt idx="1485">
                        <c:v>1.884E-4</c:v>
                      </c:pt>
                      <c:pt idx="1486">
                        <c:v>1.884E-4</c:v>
                      </c:pt>
                      <c:pt idx="1487">
                        <c:v>1.884E-4</c:v>
                      </c:pt>
                      <c:pt idx="1488">
                        <c:v>1.884E-4</c:v>
                      </c:pt>
                      <c:pt idx="1489">
                        <c:v>1.884E-4</c:v>
                      </c:pt>
                      <c:pt idx="1490">
                        <c:v>1.884E-4</c:v>
                      </c:pt>
                      <c:pt idx="1491">
                        <c:v>1.884E-4</c:v>
                      </c:pt>
                      <c:pt idx="1492">
                        <c:v>1.884E-4</c:v>
                      </c:pt>
                      <c:pt idx="1493">
                        <c:v>1.884E-4</c:v>
                      </c:pt>
                      <c:pt idx="1494">
                        <c:v>1.884E-4</c:v>
                      </c:pt>
                      <c:pt idx="1495">
                        <c:v>1.884E-4</c:v>
                      </c:pt>
                      <c:pt idx="1496">
                        <c:v>1.884E-4</c:v>
                      </c:pt>
                      <c:pt idx="1497">
                        <c:v>1.884E-4</c:v>
                      </c:pt>
                      <c:pt idx="1498">
                        <c:v>1.884E-4</c:v>
                      </c:pt>
                      <c:pt idx="1499">
                        <c:v>1.884E-4</c:v>
                      </c:pt>
                      <c:pt idx="1500">
                        <c:v>1.884E-4</c:v>
                      </c:pt>
                      <c:pt idx="1501">
                        <c:v>1.884E-4</c:v>
                      </c:pt>
                      <c:pt idx="1502">
                        <c:v>1.884E-4</c:v>
                      </c:pt>
                      <c:pt idx="1503">
                        <c:v>1.884E-4</c:v>
                      </c:pt>
                      <c:pt idx="1504">
                        <c:v>1.884E-4</c:v>
                      </c:pt>
                      <c:pt idx="1505">
                        <c:v>1.884E-4</c:v>
                      </c:pt>
                      <c:pt idx="1506">
                        <c:v>1.884E-4</c:v>
                      </c:pt>
                      <c:pt idx="1507">
                        <c:v>1.884E-4</c:v>
                      </c:pt>
                      <c:pt idx="1508">
                        <c:v>1.884E-4</c:v>
                      </c:pt>
                      <c:pt idx="1509">
                        <c:v>1.884E-4</c:v>
                      </c:pt>
                      <c:pt idx="1510">
                        <c:v>1.884E-4</c:v>
                      </c:pt>
                      <c:pt idx="1511">
                        <c:v>1.884E-4</c:v>
                      </c:pt>
                      <c:pt idx="1512">
                        <c:v>1.884E-4</c:v>
                      </c:pt>
                      <c:pt idx="1513">
                        <c:v>1.884E-4</c:v>
                      </c:pt>
                      <c:pt idx="1514">
                        <c:v>1.884E-4</c:v>
                      </c:pt>
                      <c:pt idx="1515">
                        <c:v>1.884E-4</c:v>
                      </c:pt>
                      <c:pt idx="1516">
                        <c:v>1.884E-4</c:v>
                      </c:pt>
                      <c:pt idx="1517">
                        <c:v>1.884E-4</c:v>
                      </c:pt>
                      <c:pt idx="1518">
                        <c:v>1.884E-4</c:v>
                      </c:pt>
                      <c:pt idx="1519">
                        <c:v>1.884E-4</c:v>
                      </c:pt>
                      <c:pt idx="1520">
                        <c:v>1.884E-4</c:v>
                      </c:pt>
                      <c:pt idx="1521">
                        <c:v>1.884E-4</c:v>
                      </c:pt>
                      <c:pt idx="1522">
                        <c:v>1.884E-4</c:v>
                      </c:pt>
                      <c:pt idx="1523">
                        <c:v>1.884E-4</c:v>
                      </c:pt>
                      <c:pt idx="1524">
                        <c:v>1.884E-4</c:v>
                      </c:pt>
                      <c:pt idx="1525">
                        <c:v>1.884E-4</c:v>
                      </c:pt>
                      <c:pt idx="1526">
                        <c:v>1.884E-4</c:v>
                      </c:pt>
                      <c:pt idx="1527">
                        <c:v>1.884E-4</c:v>
                      </c:pt>
                      <c:pt idx="1528">
                        <c:v>1.884E-4</c:v>
                      </c:pt>
                      <c:pt idx="1529">
                        <c:v>1.884E-4</c:v>
                      </c:pt>
                      <c:pt idx="1530">
                        <c:v>1.884E-4</c:v>
                      </c:pt>
                      <c:pt idx="1531">
                        <c:v>1.884E-4</c:v>
                      </c:pt>
                      <c:pt idx="1532">
                        <c:v>1.884E-4</c:v>
                      </c:pt>
                      <c:pt idx="1533">
                        <c:v>1.884E-4</c:v>
                      </c:pt>
                      <c:pt idx="1534">
                        <c:v>1.884E-4</c:v>
                      </c:pt>
                      <c:pt idx="1535">
                        <c:v>1.884E-4</c:v>
                      </c:pt>
                      <c:pt idx="1536">
                        <c:v>1.883E-4</c:v>
                      </c:pt>
                      <c:pt idx="1537">
                        <c:v>1.884E-4</c:v>
                      </c:pt>
                      <c:pt idx="1538">
                        <c:v>1.884E-4</c:v>
                      </c:pt>
                      <c:pt idx="1539">
                        <c:v>1.884E-4</c:v>
                      </c:pt>
                      <c:pt idx="1540">
                        <c:v>1.884E-4</c:v>
                      </c:pt>
                      <c:pt idx="1541">
                        <c:v>1.883E-4</c:v>
                      </c:pt>
                      <c:pt idx="1542">
                        <c:v>1.884E-4</c:v>
                      </c:pt>
                      <c:pt idx="1543">
                        <c:v>1.884E-4</c:v>
                      </c:pt>
                      <c:pt idx="1544">
                        <c:v>1.884E-4</c:v>
                      </c:pt>
                      <c:pt idx="1545">
                        <c:v>1.884E-4</c:v>
                      </c:pt>
                      <c:pt idx="1546">
                        <c:v>1.884E-4</c:v>
                      </c:pt>
                      <c:pt idx="1547">
                        <c:v>1.884E-4</c:v>
                      </c:pt>
                      <c:pt idx="1548">
                        <c:v>1.884E-4</c:v>
                      </c:pt>
                      <c:pt idx="1549">
                        <c:v>1.884E-4</c:v>
                      </c:pt>
                      <c:pt idx="1550">
                        <c:v>1.884E-4</c:v>
                      </c:pt>
                      <c:pt idx="1551">
                        <c:v>1.884E-4</c:v>
                      </c:pt>
                      <c:pt idx="1552">
                        <c:v>1.884E-4</c:v>
                      </c:pt>
                      <c:pt idx="1553">
                        <c:v>1.883E-4</c:v>
                      </c:pt>
                      <c:pt idx="1554">
                        <c:v>1.883E-4</c:v>
                      </c:pt>
                      <c:pt idx="1555">
                        <c:v>1.884E-4</c:v>
                      </c:pt>
                      <c:pt idx="1556">
                        <c:v>1.883E-4</c:v>
                      </c:pt>
                      <c:pt idx="1557">
                        <c:v>1.884E-4</c:v>
                      </c:pt>
                      <c:pt idx="1558">
                        <c:v>1.883E-4</c:v>
                      </c:pt>
                      <c:pt idx="1559">
                        <c:v>1.883E-4</c:v>
                      </c:pt>
                      <c:pt idx="1560">
                        <c:v>1.883E-4</c:v>
                      </c:pt>
                      <c:pt idx="1561">
                        <c:v>1.883E-4</c:v>
                      </c:pt>
                      <c:pt idx="1562">
                        <c:v>1.884E-4</c:v>
                      </c:pt>
                      <c:pt idx="1563">
                        <c:v>1.883E-4</c:v>
                      </c:pt>
                      <c:pt idx="1564">
                        <c:v>1.883E-4</c:v>
                      </c:pt>
                      <c:pt idx="1565">
                        <c:v>1.883E-4</c:v>
                      </c:pt>
                      <c:pt idx="1566">
                        <c:v>1.883E-4</c:v>
                      </c:pt>
                      <c:pt idx="1567">
                        <c:v>1.883E-4</c:v>
                      </c:pt>
                      <c:pt idx="1568">
                        <c:v>1.883E-4</c:v>
                      </c:pt>
                      <c:pt idx="1569">
                        <c:v>1.883E-4</c:v>
                      </c:pt>
                      <c:pt idx="1570">
                        <c:v>1.883E-4</c:v>
                      </c:pt>
                      <c:pt idx="1571">
                        <c:v>1.883E-4</c:v>
                      </c:pt>
                      <c:pt idx="1572">
                        <c:v>1.883E-4</c:v>
                      </c:pt>
                      <c:pt idx="1573">
                        <c:v>1.883E-4</c:v>
                      </c:pt>
                      <c:pt idx="1574">
                        <c:v>1.883E-4</c:v>
                      </c:pt>
                      <c:pt idx="1575">
                        <c:v>1.883E-4</c:v>
                      </c:pt>
                      <c:pt idx="1576">
                        <c:v>1.883E-4</c:v>
                      </c:pt>
                      <c:pt idx="1577">
                        <c:v>1.883E-4</c:v>
                      </c:pt>
                      <c:pt idx="1578">
                        <c:v>1.883E-4</c:v>
                      </c:pt>
                      <c:pt idx="1579">
                        <c:v>1.883E-4</c:v>
                      </c:pt>
                      <c:pt idx="1580">
                        <c:v>1.883E-4</c:v>
                      </c:pt>
                      <c:pt idx="1581">
                        <c:v>1.883E-4</c:v>
                      </c:pt>
                      <c:pt idx="1582">
                        <c:v>1.883E-4</c:v>
                      </c:pt>
                      <c:pt idx="1583">
                        <c:v>1.883E-4</c:v>
                      </c:pt>
                      <c:pt idx="1584">
                        <c:v>1.883E-4</c:v>
                      </c:pt>
                      <c:pt idx="1585">
                        <c:v>1.883E-4</c:v>
                      </c:pt>
                      <c:pt idx="1586">
                        <c:v>1.883E-4</c:v>
                      </c:pt>
                      <c:pt idx="1587">
                        <c:v>1.883E-4</c:v>
                      </c:pt>
                      <c:pt idx="1588">
                        <c:v>1.883E-4</c:v>
                      </c:pt>
                      <c:pt idx="1589">
                        <c:v>1.883E-4</c:v>
                      </c:pt>
                      <c:pt idx="1590">
                        <c:v>1.883E-4</c:v>
                      </c:pt>
                      <c:pt idx="1591">
                        <c:v>1.883E-4</c:v>
                      </c:pt>
                      <c:pt idx="1592">
                        <c:v>1.883E-4</c:v>
                      </c:pt>
                      <c:pt idx="1593">
                        <c:v>1.883E-4</c:v>
                      </c:pt>
                      <c:pt idx="1594">
                        <c:v>1.883E-4</c:v>
                      </c:pt>
                      <c:pt idx="1595">
                        <c:v>1.883E-4</c:v>
                      </c:pt>
                      <c:pt idx="1596">
                        <c:v>1.883E-4</c:v>
                      </c:pt>
                      <c:pt idx="1597">
                        <c:v>1.883E-4</c:v>
                      </c:pt>
                      <c:pt idx="1598">
                        <c:v>1.883E-4</c:v>
                      </c:pt>
                      <c:pt idx="1599">
                        <c:v>1.883E-4</c:v>
                      </c:pt>
                      <c:pt idx="1600">
                        <c:v>1.883E-4</c:v>
                      </c:pt>
                      <c:pt idx="1601">
                        <c:v>1.883E-4</c:v>
                      </c:pt>
                      <c:pt idx="1602">
                        <c:v>1.883E-4</c:v>
                      </c:pt>
                      <c:pt idx="1603">
                        <c:v>1.883E-4</c:v>
                      </c:pt>
                      <c:pt idx="1604">
                        <c:v>1.883E-4</c:v>
                      </c:pt>
                      <c:pt idx="1605">
                        <c:v>1.883E-4</c:v>
                      </c:pt>
                      <c:pt idx="1606">
                        <c:v>1.883E-4</c:v>
                      </c:pt>
                      <c:pt idx="1607">
                        <c:v>1.883E-4</c:v>
                      </c:pt>
                      <c:pt idx="1608">
                        <c:v>1.883E-4</c:v>
                      </c:pt>
                      <c:pt idx="1609">
                        <c:v>1.883E-4</c:v>
                      </c:pt>
                      <c:pt idx="1610">
                        <c:v>1.883E-4</c:v>
                      </c:pt>
                      <c:pt idx="1611">
                        <c:v>1.883E-4</c:v>
                      </c:pt>
                      <c:pt idx="1612">
                        <c:v>1.883E-4</c:v>
                      </c:pt>
                      <c:pt idx="1613">
                        <c:v>1.883E-4</c:v>
                      </c:pt>
                      <c:pt idx="1614">
                        <c:v>1.883E-4</c:v>
                      </c:pt>
                      <c:pt idx="1615">
                        <c:v>1.883E-4</c:v>
                      </c:pt>
                      <c:pt idx="1616">
                        <c:v>1.883E-4</c:v>
                      </c:pt>
                      <c:pt idx="1617">
                        <c:v>1.883E-4</c:v>
                      </c:pt>
                      <c:pt idx="1618">
                        <c:v>1.883E-4</c:v>
                      </c:pt>
                      <c:pt idx="1619">
                        <c:v>1.883E-4</c:v>
                      </c:pt>
                      <c:pt idx="1620">
                        <c:v>1.883E-4</c:v>
                      </c:pt>
                      <c:pt idx="1621">
                        <c:v>1.883E-4</c:v>
                      </c:pt>
                      <c:pt idx="1622">
                        <c:v>1.883E-4</c:v>
                      </c:pt>
                      <c:pt idx="1623">
                        <c:v>1.883E-4</c:v>
                      </c:pt>
                      <c:pt idx="1624">
                        <c:v>1.883E-4</c:v>
                      </c:pt>
                      <c:pt idx="1625">
                        <c:v>1.883E-4</c:v>
                      </c:pt>
                      <c:pt idx="1626">
                        <c:v>1.883E-4</c:v>
                      </c:pt>
                      <c:pt idx="1627">
                        <c:v>1.883E-4</c:v>
                      </c:pt>
                      <c:pt idx="1628">
                        <c:v>1.883E-4</c:v>
                      </c:pt>
                      <c:pt idx="1629">
                        <c:v>1.883E-4</c:v>
                      </c:pt>
                      <c:pt idx="1630">
                        <c:v>1.883E-4</c:v>
                      </c:pt>
                      <c:pt idx="1631">
                        <c:v>1.883E-4</c:v>
                      </c:pt>
                      <c:pt idx="1632">
                        <c:v>1.883E-4</c:v>
                      </c:pt>
                      <c:pt idx="1633">
                        <c:v>1.883E-4</c:v>
                      </c:pt>
                      <c:pt idx="1634">
                        <c:v>1.883E-4</c:v>
                      </c:pt>
                      <c:pt idx="1635">
                        <c:v>1.883E-4</c:v>
                      </c:pt>
                      <c:pt idx="1636">
                        <c:v>1.883E-4</c:v>
                      </c:pt>
                      <c:pt idx="1637">
                        <c:v>1.883E-4</c:v>
                      </c:pt>
                      <c:pt idx="1638">
                        <c:v>1.883E-4</c:v>
                      </c:pt>
                      <c:pt idx="1639">
                        <c:v>1.883E-4</c:v>
                      </c:pt>
                      <c:pt idx="1640">
                        <c:v>1.883E-4</c:v>
                      </c:pt>
                      <c:pt idx="1641">
                        <c:v>1.8819999999999999E-4</c:v>
                      </c:pt>
                      <c:pt idx="1642">
                        <c:v>1.883E-4</c:v>
                      </c:pt>
                      <c:pt idx="1643">
                        <c:v>1.8819999999999999E-4</c:v>
                      </c:pt>
                      <c:pt idx="1644">
                        <c:v>1.883E-4</c:v>
                      </c:pt>
                      <c:pt idx="1645">
                        <c:v>1.883E-4</c:v>
                      </c:pt>
                      <c:pt idx="1646">
                        <c:v>1.8819999999999999E-4</c:v>
                      </c:pt>
                      <c:pt idx="1647">
                        <c:v>1.8819999999999999E-4</c:v>
                      </c:pt>
                      <c:pt idx="1648">
                        <c:v>1.8819999999999999E-4</c:v>
                      </c:pt>
                      <c:pt idx="1649">
                        <c:v>1.8819999999999999E-4</c:v>
                      </c:pt>
                      <c:pt idx="1650">
                        <c:v>1.8819999999999999E-4</c:v>
                      </c:pt>
                      <c:pt idx="1651">
                        <c:v>1.8819999999999999E-4</c:v>
                      </c:pt>
                      <c:pt idx="1652">
                        <c:v>1.8819999999999999E-4</c:v>
                      </c:pt>
                      <c:pt idx="1653">
                        <c:v>1.8819999999999999E-4</c:v>
                      </c:pt>
                      <c:pt idx="1654">
                        <c:v>1.8819999999999999E-4</c:v>
                      </c:pt>
                      <c:pt idx="1655">
                        <c:v>1.8819999999999999E-4</c:v>
                      </c:pt>
                      <c:pt idx="1656">
                        <c:v>1.8819999999999999E-4</c:v>
                      </c:pt>
                      <c:pt idx="1657">
                        <c:v>1.8819999999999999E-4</c:v>
                      </c:pt>
                      <c:pt idx="1658">
                        <c:v>1.8819999999999999E-4</c:v>
                      </c:pt>
                      <c:pt idx="1659">
                        <c:v>1.8819999999999999E-4</c:v>
                      </c:pt>
                      <c:pt idx="1660">
                        <c:v>1.8819999999999999E-4</c:v>
                      </c:pt>
                      <c:pt idx="1661">
                        <c:v>1.8819999999999999E-4</c:v>
                      </c:pt>
                      <c:pt idx="1662">
                        <c:v>1.8819999999999999E-4</c:v>
                      </c:pt>
                      <c:pt idx="1663">
                        <c:v>1.8819999999999999E-4</c:v>
                      </c:pt>
                      <c:pt idx="1664">
                        <c:v>1.8819999999999999E-4</c:v>
                      </c:pt>
                      <c:pt idx="1665">
                        <c:v>1.8819999999999999E-4</c:v>
                      </c:pt>
                      <c:pt idx="1666">
                        <c:v>1.8819999999999999E-4</c:v>
                      </c:pt>
                      <c:pt idx="1667">
                        <c:v>1.8819999999999999E-4</c:v>
                      </c:pt>
                      <c:pt idx="1668">
                        <c:v>1.8819999999999999E-4</c:v>
                      </c:pt>
                      <c:pt idx="1669">
                        <c:v>1.8819999999999999E-4</c:v>
                      </c:pt>
                      <c:pt idx="1670">
                        <c:v>1.8819999999999999E-4</c:v>
                      </c:pt>
                      <c:pt idx="1671">
                        <c:v>1.8819999999999999E-4</c:v>
                      </c:pt>
                      <c:pt idx="1672">
                        <c:v>1.8819999999999999E-4</c:v>
                      </c:pt>
                      <c:pt idx="1673">
                        <c:v>1.8819999999999999E-4</c:v>
                      </c:pt>
                      <c:pt idx="1674">
                        <c:v>1.8819999999999999E-4</c:v>
                      </c:pt>
                      <c:pt idx="1675">
                        <c:v>1.8819999999999999E-4</c:v>
                      </c:pt>
                      <c:pt idx="1676">
                        <c:v>1.8819999999999999E-4</c:v>
                      </c:pt>
                      <c:pt idx="1677">
                        <c:v>1.8819999999999999E-4</c:v>
                      </c:pt>
                      <c:pt idx="1678">
                        <c:v>1.8819999999999999E-4</c:v>
                      </c:pt>
                      <c:pt idx="1679">
                        <c:v>1.8819999999999999E-4</c:v>
                      </c:pt>
                      <c:pt idx="1680">
                        <c:v>1.8819999999999999E-4</c:v>
                      </c:pt>
                      <c:pt idx="1681">
                        <c:v>1.8819999999999999E-4</c:v>
                      </c:pt>
                      <c:pt idx="1682">
                        <c:v>1.8819999999999999E-4</c:v>
                      </c:pt>
                      <c:pt idx="1683">
                        <c:v>1.8819999999999999E-4</c:v>
                      </c:pt>
                      <c:pt idx="1684">
                        <c:v>1.8819999999999999E-4</c:v>
                      </c:pt>
                      <c:pt idx="1685">
                        <c:v>1.8819999999999999E-4</c:v>
                      </c:pt>
                      <c:pt idx="1686">
                        <c:v>1.8819999999999999E-4</c:v>
                      </c:pt>
                      <c:pt idx="1687">
                        <c:v>1.8819999999999999E-4</c:v>
                      </c:pt>
                      <c:pt idx="1688">
                        <c:v>1.8819999999999999E-4</c:v>
                      </c:pt>
                      <c:pt idx="1689">
                        <c:v>1.8819999999999999E-4</c:v>
                      </c:pt>
                      <c:pt idx="1690">
                        <c:v>1.8819999999999999E-4</c:v>
                      </c:pt>
                      <c:pt idx="1691">
                        <c:v>1.8819999999999999E-4</c:v>
                      </c:pt>
                      <c:pt idx="1692">
                        <c:v>1.8819999999999999E-4</c:v>
                      </c:pt>
                      <c:pt idx="1693">
                        <c:v>1.8819999999999999E-4</c:v>
                      </c:pt>
                      <c:pt idx="1694">
                        <c:v>1.8819999999999999E-4</c:v>
                      </c:pt>
                      <c:pt idx="1695">
                        <c:v>1.8819999999999999E-4</c:v>
                      </c:pt>
                      <c:pt idx="1696">
                        <c:v>1.8819999999999999E-4</c:v>
                      </c:pt>
                      <c:pt idx="1697">
                        <c:v>1.8819999999999999E-4</c:v>
                      </c:pt>
                      <c:pt idx="1698">
                        <c:v>1.8819999999999999E-4</c:v>
                      </c:pt>
                      <c:pt idx="1699">
                        <c:v>1.8819999999999999E-4</c:v>
                      </c:pt>
                      <c:pt idx="1700">
                        <c:v>1.8819999999999999E-4</c:v>
                      </c:pt>
                      <c:pt idx="1701">
                        <c:v>1.8819999999999999E-4</c:v>
                      </c:pt>
                      <c:pt idx="1702">
                        <c:v>1.8819999999999999E-4</c:v>
                      </c:pt>
                      <c:pt idx="1703">
                        <c:v>1.8819999999999999E-4</c:v>
                      </c:pt>
                      <c:pt idx="1704">
                        <c:v>1.8819999999999999E-4</c:v>
                      </c:pt>
                      <c:pt idx="1705">
                        <c:v>1.8819999999999999E-4</c:v>
                      </c:pt>
                      <c:pt idx="1706">
                        <c:v>1.8819999999999999E-4</c:v>
                      </c:pt>
                      <c:pt idx="1707">
                        <c:v>1.8819999999999999E-4</c:v>
                      </c:pt>
                      <c:pt idx="1708">
                        <c:v>1.8819999999999999E-4</c:v>
                      </c:pt>
                      <c:pt idx="1709">
                        <c:v>1.8819999999999999E-4</c:v>
                      </c:pt>
                      <c:pt idx="1710">
                        <c:v>1.8819999999999999E-4</c:v>
                      </c:pt>
                      <c:pt idx="1711">
                        <c:v>1.8819999999999999E-4</c:v>
                      </c:pt>
                      <c:pt idx="1712">
                        <c:v>1.8819999999999999E-4</c:v>
                      </c:pt>
                      <c:pt idx="1713">
                        <c:v>1.8819999999999999E-4</c:v>
                      </c:pt>
                      <c:pt idx="1714">
                        <c:v>1.8819999999999999E-4</c:v>
                      </c:pt>
                      <c:pt idx="1715">
                        <c:v>1.8819999999999999E-4</c:v>
                      </c:pt>
                      <c:pt idx="1716">
                        <c:v>1.8819999999999999E-4</c:v>
                      </c:pt>
                      <c:pt idx="1717">
                        <c:v>1.8819999999999999E-4</c:v>
                      </c:pt>
                      <c:pt idx="1718">
                        <c:v>1.8819999999999999E-4</c:v>
                      </c:pt>
                      <c:pt idx="1719">
                        <c:v>1.8819999999999999E-4</c:v>
                      </c:pt>
                      <c:pt idx="1720">
                        <c:v>1.8819999999999999E-4</c:v>
                      </c:pt>
                      <c:pt idx="1721">
                        <c:v>1.8819999999999999E-4</c:v>
                      </c:pt>
                      <c:pt idx="1722">
                        <c:v>1.8819999999999999E-4</c:v>
                      </c:pt>
                      <c:pt idx="1723">
                        <c:v>1.8819999999999999E-4</c:v>
                      </c:pt>
                      <c:pt idx="1724">
                        <c:v>1.8819999999999999E-4</c:v>
                      </c:pt>
                      <c:pt idx="1725">
                        <c:v>1.8819999999999999E-4</c:v>
                      </c:pt>
                      <c:pt idx="1726">
                        <c:v>1.8819999999999999E-4</c:v>
                      </c:pt>
                      <c:pt idx="1727">
                        <c:v>1.8819999999999999E-4</c:v>
                      </c:pt>
                      <c:pt idx="1728">
                        <c:v>1.8819999999999999E-4</c:v>
                      </c:pt>
                      <c:pt idx="1729">
                        <c:v>1.8819999999999999E-4</c:v>
                      </c:pt>
                      <c:pt idx="1730">
                        <c:v>1.8819999999999999E-4</c:v>
                      </c:pt>
                      <c:pt idx="1731">
                        <c:v>1.8819999999999999E-4</c:v>
                      </c:pt>
                      <c:pt idx="1732">
                        <c:v>1.8809999999999999E-4</c:v>
                      </c:pt>
                      <c:pt idx="1733">
                        <c:v>1.8819999999999999E-4</c:v>
                      </c:pt>
                      <c:pt idx="1734">
                        <c:v>1.8819999999999999E-4</c:v>
                      </c:pt>
                      <c:pt idx="1735">
                        <c:v>1.8819999999999999E-4</c:v>
                      </c:pt>
                      <c:pt idx="1736">
                        <c:v>1.8819999999999999E-4</c:v>
                      </c:pt>
                      <c:pt idx="1737">
                        <c:v>1.8819999999999999E-4</c:v>
                      </c:pt>
                      <c:pt idx="1738">
                        <c:v>1.8809999999999999E-4</c:v>
                      </c:pt>
                      <c:pt idx="1739">
                        <c:v>1.8809999999999999E-4</c:v>
                      </c:pt>
                      <c:pt idx="1740">
                        <c:v>1.8809999999999999E-4</c:v>
                      </c:pt>
                      <c:pt idx="1741">
                        <c:v>1.8809999999999999E-4</c:v>
                      </c:pt>
                      <c:pt idx="1742">
                        <c:v>1.8809999999999999E-4</c:v>
                      </c:pt>
                      <c:pt idx="1743">
                        <c:v>1.8809999999999999E-4</c:v>
                      </c:pt>
                      <c:pt idx="1744">
                        <c:v>1.8809999999999999E-4</c:v>
                      </c:pt>
                      <c:pt idx="1745">
                        <c:v>1.8809999999999999E-4</c:v>
                      </c:pt>
                      <c:pt idx="1746">
                        <c:v>1.8809999999999999E-4</c:v>
                      </c:pt>
                      <c:pt idx="1747">
                        <c:v>1.8809999999999999E-4</c:v>
                      </c:pt>
                      <c:pt idx="1748">
                        <c:v>1.8809999999999999E-4</c:v>
                      </c:pt>
                      <c:pt idx="1749">
                        <c:v>1.8809999999999999E-4</c:v>
                      </c:pt>
                      <c:pt idx="1750">
                        <c:v>1.8809999999999999E-4</c:v>
                      </c:pt>
                      <c:pt idx="1751">
                        <c:v>1.8809999999999999E-4</c:v>
                      </c:pt>
                      <c:pt idx="1752">
                        <c:v>1.8809999999999999E-4</c:v>
                      </c:pt>
                      <c:pt idx="1753">
                        <c:v>1.8809999999999999E-4</c:v>
                      </c:pt>
                      <c:pt idx="1754">
                        <c:v>1.8809999999999999E-4</c:v>
                      </c:pt>
                      <c:pt idx="1755">
                        <c:v>1.8809999999999999E-4</c:v>
                      </c:pt>
                      <c:pt idx="1756">
                        <c:v>1.8809999999999999E-4</c:v>
                      </c:pt>
                      <c:pt idx="1757">
                        <c:v>1.8809999999999999E-4</c:v>
                      </c:pt>
                      <c:pt idx="1758">
                        <c:v>1.8809999999999999E-4</c:v>
                      </c:pt>
                      <c:pt idx="1759">
                        <c:v>1.8809999999999999E-4</c:v>
                      </c:pt>
                      <c:pt idx="1760">
                        <c:v>1.8809999999999999E-4</c:v>
                      </c:pt>
                      <c:pt idx="1761">
                        <c:v>1.8809999999999999E-4</c:v>
                      </c:pt>
                      <c:pt idx="1762">
                        <c:v>1.8809999999999999E-4</c:v>
                      </c:pt>
                      <c:pt idx="1763">
                        <c:v>1.8809999999999999E-4</c:v>
                      </c:pt>
                      <c:pt idx="1764">
                        <c:v>1.8809999999999999E-4</c:v>
                      </c:pt>
                      <c:pt idx="1765">
                        <c:v>1.8809999999999999E-4</c:v>
                      </c:pt>
                      <c:pt idx="1766">
                        <c:v>1.8809999999999999E-4</c:v>
                      </c:pt>
                      <c:pt idx="1767">
                        <c:v>1.8809999999999999E-4</c:v>
                      </c:pt>
                      <c:pt idx="1768">
                        <c:v>1.8809999999999999E-4</c:v>
                      </c:pt>
                      <c:pt idx="1769">
                        <c:v>1.8809999999999999E-4</c:v>
                      </c:pt>
                      <c:pt idx="1770">
                        <c:v>1.8809999999999999E-4</c:v>
                      </c:pt>
                      <c:pt idx="1771">
                        <c:v>1.8809999999999999E-4</c:v>
                      </c:pt>
                      <c:pt idx="1772">
                        <c:v>1.8809999999999999E-4</c:v>
                      </c:pt>
                      <c:pt idx="1773">
                        <c:v>1.8809999999999999E-4</c:v>
                      </c:pt>
                      <c:pt idx="1774">
                        <c:v>1.8809999999999999E-4</c:v>
                      </c:pt>
                      <c:pt idx="1775">
                        <c:v>1.8809999999999999E-4</c:v>
                      </c:pt>
                      <c:pt idx="1776">
                        <c:v>1.8809999999999999E-4</c:v>
                      </c:pt>
                      <c:pt idx="1777">
                        <c:v>1.8809999999999999E-4</c:v>
                      </c:pt>
                      <c:pt idx="1778">
                        <c:v>1.8809999999999999E-4</c:v>
                      </c:pt>
                      <c:pt idx="1779">
                        <c:v>1.8809999999999999E-4</c:v>
                      </c:pt>
                      <c:pt idx="1780">
                        <c:v>1.8809999999999999E-4</c:v>
                      </c:pt>
                      <c:pt idx="1781">
                        <c:v>1.8809999999999999E-4</c:v>
                      </c:pt>
                      <c:pt idx="1782">
                        <c:v>1.8809999999999999E-4</c:v>
                      </c:pt>
                      <c:pt idx="1783">
                        <c:v>1.8809999999999999E-4</c:v>
                      </c:pt>
                      <c:pt idx="1784">
                        <c:v>1.8809999999999999E-4</c:v>
                      </c:pt>
                      <c:pt idx="1785">
                        <c:v>1.8809999999999999E-4</c:v>
                      </c:pt>
                      <c:pt idx="1786">
                        <c:v>1.8809999999999999E-4</c:v>
                      </c:pt>
                      <c:pt idx="1787">
                        <c:v>1.8809999999999999E-4</c:v>
                      </c:pt>
                      <c:pt idx="1788">
                        <c:v>1.8809999999999999E-4</c:v>
                      </c:pt>
                      <c:pt idx="1789">
                        <c:v>1.8809999999999999E-4</c:v>
                      </c:pt>
                      <c:pt idx="1790">
                        <c:v>1.8809999999999999E-4</c:v>
                      </c:pt>
                      <c:pt idx="1791">
                        <c:v>1.8809999999999999E-4</c:v>
                      </c:pt>
                      <c:pt idx="1792">
                        <c:v>1.8809999999999999E-4</c:v>
                      </c:pt>
                      <c:pt idx="1793">
                        <c:v>1.8809999999999999E-4</c:v>
                      </c:pt>
                      <c:pt idx="1794">
                        <c:v>1.8809999999999999E-4</c:v>
                      </c:pt>
                      <c:pt idx="1795">
                        <c:v>1.8809999999999999E-4</c:v>
                      </c:pt>
                      <c:pt idx="1796">
                        <c:v>1.8809999999999999E-4</c:v>
                      </c:pt>
                      <c:pt idx="1797">
                        <c:v>1.8809999999999999E-4</c:v>
                      </c:pt>
                      <c:pt idx="1798">
                        <c:v>1.8809999999999999E-4</c:v>
                      </c:pt>
                      <c:pt idx="1799">
                        <c:v>1.8809999999999999E-4</c:v>
                      </c:pt>
                      <c:pt idx="1800">
                        <c:v>1.8809999999999999E-4</c:v>
                      </c:pt>
                      <c:pt idx="1801">
                        <c:v>1.8809999999999999E-4</c:v>
                      </c:pt>
                      <c:pt idx="1802">
                        <c:v>1.8809999999999999E-4</c:v>
                      </c:pt>
                      <c:pt idx="1803">
                        <c:v>1.8809999999999999E-4</c:v>
                      </c:pt>
                      <c:pt idx="1804">
                        <c:v>1.8809999999999999E-4</c:v>
                      </c:pt>
                      <c:pt idx="1805">
                        <c:v>1.8809999999999999E-4</c:v>
                      </c:pt>
                      <c:pt idx="1806">
                        <c:v>1.8809999999999999E-4</c:v>
                      </c:pt>
                      <c:pt idx="1807">
                        <c:v>1.8809999999999999E-4</c:v>
                      </c:pt>
                      <c:pt idx="1808">
                        <c:v>1.8809999999999999E-4</c:v>
                      </c:pt>
                      <c:pt idx="1809">
                        <c:v>1.8809999999999999E-4</c:v>
                      </c:pt>
                      <c:pt idx="1810">
                        <c:v>1.8809999999999999E-4</c:v>
                      </c:pt>
                      <c:pt idx="1811">
                        <c:v>1.8809999999999999E-4</c:v>
                      </c:pt>
                      <c:pt idx="1812">
                        <c:v>1.8809999999999999E-4</c:v>
                      </c:pt>
                      <c:pt idx="1813">
                        <c:v>1.8809999999999999E-4</c:v>
                      </c:pt>
                      <c:pt idx="1814">
                        <c:v>1.8809999999999999E-4</c:v>
                      </c:pt>
                      <c:pt idx="1815">
                        <c:v>1.8799999999999999E-4</c:v>
                      </c:pt>
                      <c:pt idx="1816">
                        <c:v>1.8809999999999999E-4</c:v>
                      </c:pt>
                      <c:pt idx="1817">
                        <c:v>1.8799999999999999E-4</c:v>
                      </c:pt>
                      <c:pt idx="1818">
                        <c:v>1.8809999999999999E-4</c:v>
                      </c:pt>
                      <c:pt idx="1819">
                        <c:v>1.8799999999999999E-4</c:v>
                      </c:pt>
                      <c:pt idx="1820">
                        <c:v>1.8809999999999999E-4</c:v>
                      </c:pt>
                      <c:pt idx="1821">
                        <c:v>1.8799999999999999E-4</c:v>
                      </c:pt>
                      <c:pt idx="1822">
                        <c:v>1.8809999999999999E-4</c:v>
                      </c:pt>
                      <c:pt idx="1823">
                        <c:v>1.8799999999999999E-4</c:v>
                      </c:pt>
                      <c:pt idx="1824">
                        <c:v>1.8799999999999999E-4</c:v>
                      </c:pt>
                      <c:pt idx="1825">
                        <c:v>1.8799999999999999E-4</c:v>
                      </c:pt>
                      <c:pt idx="1826">
                        <c:v>1.8809999999999999E-4</c:v>
                      </c:pt>
                      <c:pt idx="1827">
                        <c:v>1.8799999999999999E-4</c:v>
                      </c:pt>
                      <c:pt idx="1828">
                        <c:v>1.8799999999999999E-4</c:v>
                      </c:pt>
                      <c:pt idx="1829">
                        <c:v>1.8799999999999999E-4</c:v>
                      </c:pt>
                      <c:pt idx="1830">
                        <c:v>1.8799999999999999E-4</c:v>
                      </c:pt>
                      <c:pt idx="1831">
                        <c:v>1.8799999999999999E-4</c:v>
                      </c:pt>
                      <c:pt idx="1832">
                        <c:v>1.8799999999999999E-4</c:v>
                      </c:pt>
                      <c:pt idx="1833">
                        <c:v>1.8799999999999999E-4</c:v>
                      </c:pt>
                      <c:pt idx="1834">
                        <c:v>1.8809999999999999E-4</c:v>
                      </c:pt>
                      <c:pt idx="1835">
                        <c:v>1.8799999999999999E-4</c:v>
                      </c:pt>
                      <c:pt idx="1836">
                        <c:v>1.8799999999999999E-4</c:v>
                      </c:pt>
                      <c:pt idx="1837">
                        <c:v>1.8799999999999999E-4</c:v>
                      </c:pt>
                      <c:pt idx="1838">
                        <c:v>1.8799999999999999E-4</c:v>
                      </c:pt>
                      <c:pt idx="1839">
                        <c:v>1.8799999999999999E-4</c:v>
                      </c:pt>
                      <c:pt idx="1840">
                        <c:v>1.8799999999999999E-4</c:v>
                      </c:pt>
                      <c:pt idx="1841">
                        <c:v>1.8799999999999999E-4</c:v>
                      </c:pt>
                      <c:pt idx="1842">
                        <c:v>1.8799999999999999E-4</c:v>
                      </c:pt>
                      <c:pt idx="1843">
                        <c:v>1.8799999999999999E-4</c:v>
                      </c:pt>
                      <c:pt idx="1844">
                        <c:v>1.8799999999999999E-4</c:v>
                      </c:pt>
                      <c:pt idx="1845">
                        <c:v>1.8799999999999999E-4</c:v>
                      </c:pt>
                      <c:pt idx="1846">
                        <c:v>1.8799999999999999E-4</c:v>
                      </c:pt>
                      <c:pt idx="1847">
                        <c:v>1.8799999999999999E-4</c:v>
                      </c:pt>
                      <c:pt idx="1848">
                        <c:v>1.8799999999999999E-4</c:v>
                      </c:pt>
                      <c:pt idx="1849">
                        <c:v>1.8799999999999999E-4</c:v>
                      </c:pt>
                      <c:pt idx="1850">
                        <c:v>1.8799999999999999E-4</c:v>
                      </c:pt>
                      <c:pt idx="1851">
                        <c:v>1.8799999999999999E-4</c:v>
                      </c:pt>
                      <c:pt idx="1852">
                        <c:v>1.8799999999999999E-4</c:v>
                      </c:pt>
                      <c:pt idx="1853">
                        <c:v>1.8799999999999999E-4</c:v>
                      </c:pt>
                      <c:pt idx="1854">
                        <c:v>1.8799999999999999E-4</c:v>
                      </c:pt>
                      <c:pt idx="1855">
                        <c:v>1.8799999999999999E-4</c:v>
                      </c:pt>
                      <c:pt idx="1856">
                        <c:v>1.8799999999999999E-4</c:v>
                      </c:pt>
                      <c:pt idx="1857">
                        <c:v>1.8799999999999999E-4</c:v>
                      </c:pt>
                      <c:pt idx="1858">
                        <c:v>1.8799999999999999E-4</c:v>
                      </c:pt>
                      <c:pt idx="1859">
                        <c:v>1.8799999999999999E-4</c:v>
                      </c:pt>
                      <c:pt idx="1860">
                        <c:v>1.8799999999999999E-4</c:v>
                      </c:pt>
                      <c:pt idx="1861">
                        <c:v>1.8799999999999999E-4</c:v>
                      </c:pt>
                      <c:pt idx="1862">
                        <c:v>1.8799999999999999E-4</c:v>
                      </c:pt>
                      <c:pt idx="1863">
                        <c:v>1.8799999999999999E-4</c:v>
                      </c:pt>
                      <c:pt idx="1864">
                        <c:v>1.8799999999999999E-4</c:v>
                      </c:pt>
                      <c:pt idx="1865">
                        <c:v>1.8799999999999999E-4</c:v>
                      </c:pt>
                      <c:pt idx="1866">
                        <c:v>1.8799999999999999E-4</c:v>
                      </c:pt>
                      <c:pt idx="1867">
                        <c:v>1.8799999999999999E-4</c:v>
                      </c:pt>
                      <c:pt idx="1868">
                        <c:v>1.8799999999999999E-4</c:v>
                      </c:pt>
                      <c:pt idx="1869">
                        <c:v>1.8799999999999999E-4</c:v>
                      </c:pt>
                      <c:pt idx="1870">
                        <c:v>1.8799999999999999E-4</c:v>
                      </c:pt>
                      <c:pt idx="1871">
                        <c:v>1.8799999999999999E-4</c:v>
                      </c:pt>
                      <c:pt idx="1872">
                        <c:v>1.8799999999999999E-4</c:v>
                      </c:pt>
                      <c:pt idx="1873">
                        <c:v>1.8799999999999999E-4</c:v>
                      </c:pt>
                      <c:pt idx="1874">
                        <c:v>1.8799999999999999E-4</c:v>
                      </c:pt>
                      <c:pt idx="1875">
                        <c:v>1.8799999999999999E-4</c:v>
                      </c:pt>
                      <c:pt idx="1876">
                        <c:v>1.8799999999999999E-4</c:v>
                      </c:pt>
                      <c:pt idx="1877">
                        <c:v>1.8799999999999999E-4</c:v>
                      </c:pt>
                      <c:pt idx="1878">
                        <c:v>1.8799999999999999E-4</c:v>
                      </c:pt>
                      <c:pt idx="1879">
                        <c:v>1.8799999999999999E-4</c:v>
                      </c:pt>
                      <c:pt idx="1880">
                        <c:v>1.8799999999999999E-4</c:v>
                      </c:pt>
                      <c:pt idx="1881">
                        <c:v>1.8799999999999999E-4</c:v>
                      </c:pt>
                      <c:pt idx="1882">
                        <c:v>1.8799999999999999E-4</c:v>
                      </c:pt>
                      <c:pt idx="1883">
                        <c:v>1.8799999999999999E-4</c:v>
                      </c:pt>
                      <c:pt idx="1884">
                        <c:v>1.8799999999999999E-4</c:v>
                      </c:pt>
                      <c:pt idx="1885">
                        <c:v>1.8799999999999999E-4</c:v>
                      </c:pt>
                      <c:pt idx="1886">
                        <c:v>1.8799999999999999E-4</c:v>
                      </c:pt>
                      <c:pt idx="1887">
                        <c:v>1.8799999999999999E-4</c:v>
                      </c:pt>
                      <c:pt idx="1888">
                        <c:v>1.8799999999999999E-4</c:v>
                      </c:pt>
                      <c:pt idx="1889">
                        <c:v>1.8799999999999999E-4</c:v>
                      </c:pt>
                      <c:pt idx="1890">
                        <c:v>1.8799999999999999E-4</c:v>
                      </c:pt>
                      <c:pt idx="1891">
                        <c:v>1.8799999999999999E-4</c:v>
                      </c:pt>
                      <c:pt idx="1892">
                        <c:v>1.8799999999999999E-4</c:v>
                      </c:pt>
                      <c:pt idx="1893">
                        <c:v>1.8799999999999999E-4</c:v>
                      </c:pt>
                      <c:pt idx="1894">
                        <c:v>1.8799999999999999E-4</c:v>
                      </c:pt>
                      <c:pt idx="1895">
                        <c:v>1.8799999999999999E-4</c:v>
                      </c:pt>
                      <c:pt idx="1896">
                        <c:v>1.8799999999999999E-4</c:v>
                      </c:pt>
                      <c:pt idx="1897">
                        <c:v>1.8799999999999999E-4</c:v>
                      </c:pt>
                      <c:pt idx="1898">
                        <c:v>1.8799999999999999E-4</c:v>
                      </c:pt>
                      <c:pt idx="1899">
                        <c:v>1.8799999999999999E-4</c:v>
                      </c:pt>
                      <c:pt idx="1900">
                        <c:v>1.8799999999999999E-4</c:v>
                      </c:pt>
                      <c:pt idx="1901">
                        <c:v>1.8799999999999999E-4</c:v>
                      </c:pt>
                      <c:pt idx="1902">
                        <c:v>1.8799999999999999E-4</c:v>
                      </c:pt>
                      <c:pt idx="1903">
                        <c:v>1.8799999999999999E-4</c:v>
                      </c:pt>
                      <c:pt idx="1904">
                        <c:v>1.8799999999999999E-4</c:v>
                      </c:pt>
                      <c:pt idx="1905">
                        <c:v>1.8799999999999999E-4</c:v>
                      </c:pt>
                      <c:pt idx="1906">
                        <c:v>1.8799999999999999E-4</c:v>
                      </c:pt>
                      <c:pt idx="1907">
                        <c:v>1.8799999999999999E-4</c:v>
                      </c:pt>
                      <c:pt idx="1908">
                        <c:v>1.8799999999999999E-4</c:v>
                      </c:pt>
                      <c:pt idx="1909">
                        <c:v>1.8789999999999999E-4</c:v>
                      </c:pt>
                      <c:pt idx="1910">
                        <c:v>1.8799999999999999E-4</c:v>
                      </c:pt>
                      <c:pt idx="1911">
                        <c:v>1.8789999999999999E-4</c:v>
                      </c:pt>
                      <c:pt idx="1912">
                        <c:v>1.8789999999999999E-4</c:v>
                      </c:pt>
                      <c:pt idx="1913">
                        <c:v>1.8789999999999999E-4</c:v>
                      </c:pt>
                      <c:pt idx="1914">
                        <c:v>1.8799999999999999E-4</c:v>
                      </c:pt>
                      <c:pt idx="1915">
                        <c:v>1.8789999999999999E-4</c:v>
                      </c:pt>
                      <c:pt idx="1916">
                        <c:v>1.8789999999999999E-4</c:v>
                      </c:pt>
                      <c:pt idx="1917">
                        <c:v>1.8789999999999999E-4</c:v>
                      </c:pt>
                      <c:pt idx="1918">
                        <c:v>1.8789999999999999E-4</c:v>
                      </c:pt>
                      <c:pt idx="1919">
                        <c:v>1.8789999999999999E-4</c:v>
                      </c:pt>
                      <c:pt idx="1920">
                        <c:v>1.8789999999999999E-4</c:v>
                      </c:pt>
                      <c:pt idx="1921">
                        <c:v>1.8789999999999999E-4</c:v>
                      </c:pt>
                      <c:pt idx="1922">
                        <c:v>1.8789999999999999E-4</c:v>
                      </c:pt>
                      <c:pt idx="1923">
                        <c:v>1.8789999999999999E-4</c:v>
                      </c:pt>
                      <c:pt idx="1924">
                        <c:v>1.8789999999999999E-4</c:v>
                      </c:pt>
                      <c:pt idx="1925">
                        <c:v>1.8789999999999999E-4</c:v>
                      </c:pt>
                      <c:pt idx="1926">
                        <c:v>1.8789999999999999E-4</c:v>
                      </c:pt>
                      <c:pt idx="1927">
                        <c:v>1.8789999999999999E-4</c:v>
                      </c:pt>
                      <c:pt idx="1928">
                        <c:v>1.8789999999999999E-4</c:v>
                      </c:pt>
                      <c:pt idx="1929">
                        <c:v>1.8789999999999999E-4</c:v>
                      </c:pt>
                      <c:pt idx="1930">
                        <c:v>1.8789999999999999E-4</c:v>
                      </c:pt>
                      <c:pt idx="1931">
                        <c:v>1.8789999999999999E-4</c:v>
                      </c:pt>
                      <c:pt idx="1932">
                        <c:v>1.8789999999999999E-4</c:v>
                      </c:pt>
                      <c:pt idx="1933">
                        <c:v>1.8789999999999999E-4</c:v>
                      </c:pt>
                      <c:pt idx="1934">
                        <c:v>1.8789999999999999E-4</c:v>
                      </c:pt>
                      <c:pt idx="1935">
                        <c:v>1.8789999999999999E-4</c:v>
                      </c:pt>
                      <c:pt idx="1936">
                        <c:v>1.8789999999999999E-4</c:v>
                      </c:pt>
                      <c:pt idx="1937">
                        <c:v>1.8789999999999999E-4</c:v>
                      </c:pt>
                      <c:pt idx="1938">
                        <c:v>1.8789999999999999E-4</c:v>
                      </c:pt>
                      <c:pt idx="1939">
                        <c:v>1.8789999999999999E-4</c:v>
                      </c:pt>
                      <c:pt idx="1940">
                        <c:v>1.8789999999999999E-4</c:v>
                      </c:pt>
                      <c:pt idx="1941">
                        <c:v>1.8789999999999999E-4</c:v>
                      </c:pt>
                      <c:pt idx="1942">
                        <c:v>1.8789999999999999E-4</c:v>
                      </c:pt>
                      <c:pt idx="1943">
                        <c:v>1.8789999999999999E-4</c:v>
                      </c:pt>
                      <c:pt idx="1944">
                        <c:v>1.8789999999999999E-4</c:v>
                      </c:pt>
                      <c:pt idx="1945">
                        <c:v>1.8789999999999999E-4</c:v>
                      </c:pt>
                      <c:pt idx="1946">
                        <c:v>1.8789999999999999E-4</c:v>
                      </c:pt>
                      <c:pt idx="1947">
                        <c:v>1.8789999999999999E-4</c:v>
                      </c:pt>
                      <c:pt idx="1948">
                        <c:v>1.8789999999999999E-4</c:v>
                      </c:pt>
                      <c:pt idx="1949">
                        <c:v>1.8789999999999999E-4</c:v>
                      </c:pt>
                      <c:pt idx="1950">
                        <c:v>1.8789999999999999E-4</c:v>
                      </c:pt>
                      <c:pt idx="1951">
                        <c:v>1.8789999999999999E-4</c:v>
                      </c:pt>
                      <c:pt idx="1952">
                        <c:v>1.8789999999999999E-4</c:v>
                      </c:pt>
                      <c:pt idx="1953">
                        <c:v>1.8789999999999999E-4</c:v>
                      </c:pt>
                      <c:pt idx="1954">
                        <c:v>1.8789999999999999E-4</c:v>
                      </c:pt>
                      <c:pt idx="1955">
                        <c:v>1.8789999999999999E-4</c:v>
                      </c:pt>
                      <c:pt idx="1956">
                        <c:v>1.8789999999999999E-4</c:v>
                      </c:pt>
                      <c:pt idx="1957">
                        <c:v>1.8789999999999999E-4</c:v>
                      </c:pt>
                      <c:pt idx="1958">
                        <c:v>1.8789999999999999E-4</c:v>
                      </c:pt>
                      <c:pt idx="1959">
                        <c:v>1.8789999999999999E-4</c:v>
                      </c:pt>
                      <c:pt idx="1960">
                        <c:v>1.8789999999999999E-4</c:v>
                      </c:pt>
                      <c:pt idx="1961">
                        <c:v>1.8789999999999999E-4</c:v>
                      </c:pt>
                      <c:pt idx="1962">
                        <c:v>1.8789999999999999E-4</c:v>
                      </c:pt>
                      <c:pt idx="1963">
                        <c:v>1.8789999999999999E-4</c:v>
                      </c:pt>
                      <c:pt idx="1964">
                        <c:v>1.8789999999999999E-4</c:v>
                      </c:pt>
                      <c:pt idx="1965">
                        <c:v>1.8789999999999999E-4</c:v>
                      </c:pt>
                      <c:pt idx="1966">
                        <c:v>1.8789999999999999E-4</c:v>
                      </c:pt>
                      <c:pt idx="1967">
                        <c:v>1.8789999999999999E-4</c:v>
                      </c:pt>
                      <c:pt idx="1968">
                        <c:v>1.8789999999999999E-4</c:v>
                      </c:pt>
                      <c:pt idx="1969">
                        <c:v>1.8789999999999999E-4</c:v>
                      </c:pt>
                      <c:pt idx="1970">
                        <c:v>1.8789999999999999E-4</c:v>
                      </c:pt>
                      <c:pt idx="1971">
                        <c:v>1.8789999999999999E-4</c:v>
                      </c:pt>
                      <c:pt idx="1972">
                        <c:v>1.8789999999999999E-4</c:v>
                      </c:pt>
                      <c:pt idx="1973">
                        <c:v>1.8789999999999999E-4</c:v>
                      </c:pt>
                      <c:pt idx="1974">
                        <c:v>1.8789999999999999E-4</c:v>
                      </c:pt>
                      <c:pt idx="1975">
                        <c:v>1.8789999999999999E-4</c:v>
                      </c:pt>
                      <c:pt idx="1976">
                        <c:v>1.8789999999999999E-4</c:v>
                      </c:pt>
                      <c:pt idx="1977">
                        <c:v>1.8789999999999999E-4</c:v>
                      </c:pt>
                      <c:pt idx="1978">
                        <c:v>1.8789999999999999E-4</c:v>
                      </c:pt>
                      <c:pt idx="1979">
                        <c:v>1.8789999999999999E-4</c:v>
                      </c:pt>
                      <c:pt idx="1980">
                        <c:v>1.8789999999999999E-4</c:v>
                      </c:pt>
                      <c:pt idx="1981">
                        <c:v>1.8789999999999999E-4</c:v>
                      </c:pt>
                      <c:pt idx="1982">
                        <c:v>1.8789999999999999E-4</c:v>
                      </c:pt>
                      <c:pt idx="1983">
                        <c:v>1.8789999999999999E-4</c:v>
                      </c:pt>
                      <c:pt idx="1984">
                        <c:v>1.8789999999999999E-4</c:v>
                      </c:pt>
                      <c:pt idx="1985">
                        <c:v>1.8789999999999999E-4</c:v>
                      </c:pt>
                      <c:pt idx="1986">
                        <c:v>1.8789999999999999E-4</c:v>
                      </c:pt>
                      <c:pt idx="1987">
                        <c:v>1.8789999999999999E-4</c:v>
                      </c:pt>
                      <c:pt idx="1988">
                        <c:v>1.8789999999999999E-4</c:v>
                      </c:pt>
                      <c:pt idx="1989">
                        <c:v>1.8789999999999999E-4</c:v>
                      </c:pt>
                      <c:pt idx="1990">
                        <c:v>1.8789999999999999E-4</c:v>
                      </c:pt>
                      <c:pt idx="1991">
                        <c:v>1.8789999999999999E-4</c:v>
                      </c:pt>
                      <c:pt idx="1992">
                        <c:v>1.8789999999999999E-4</c:v>
                      </c:pt>
                      <c:pt idx="1993">
                        <c:v>1.8789999999999999E-4</c:v>
                      </c:pt>
                      <c:pt idx="1994">
                        <c:v>1.8789999999999999E-4</c:v>
                      </c:pt>
                      <c:pt idx="1995">
                        <c:v>1.8789999999999999E-4</c:v>
                      </c:pt>
                      <c:pt idx="1996">
                        <c:v>1.8789999999999999E-4</c:v>
                      </c:pt>
                      <c:pt idx="1997">
                        <c:v>1.8789999999999999E-4</c:v>
                      </c:pt>
                      <c:pt idx="1998">
                        <c:v>1.8789999999999999E-4</c:v>
                      </c:pt>
                      <c:pt idx="1999">
                        <c:v>1.8780000000000001E-4</c:v>
                      </c:pt>
                      <c:pt idx="2000">
                        <c:v>1.8789999999999999E-4</c:v>
                      </c:pt>
                      <c:pt idx="2001">
                        <c:v>1.8789999999999999E-4</c:v>
                      </c:pt>
                      <c:pt idx="2002">
                        <c:v>1.8780000000000001E-4</c:v>
                      </c:pt>
                      <c:pt idx="2003">
                        <c:v>1.8789999999999999E-4</c:v>
                      </c:pt>
                      <c:pt idx="2004">
                        <c:v>1.8780000000000001E-4</c:v>
                      </c:pt>
                      <c:pt idx="2005">
                        <c:v>1.8780000000000001E-4</c:v>
                      </c:pt>
                      <c:pt idx="2006">
                        <c:v>1.8780000000000001E-4</c:v>
                      </c:pt>
                      <c:pt idx="2007">
                        <c:v>1.8780000000000001E-4</c:v>
                      </c:pt>
                      <c:pt idx="2008">
                        <c:v>1.8780000000000001E-4</c:v>
                      </c:pt>
                      <c:pt idx="2009">
                        <c:v>1.8780000000000001E-4</c:v>
                      </c:pt>
                      <c:pt idx="2010">
                        <c:v>1.8780000000000001E-4</c:v>
                      </c:pt>
                      <c:pt idx="2011">
                        <c:v>1.8780000000000001E-4</c:v>
                      </c:pt>
                      <c:pt idx="2012">
                        <c:v>1.8780000000000001E-4</c:v>
                      </c:pt>
                      <c:pt idx="2013">
                        <c:v>1.8780000000000001E-4</c:v>
                      </c:pt>
                      <c:pt idx="2014">
                        <c:v>1.8780000000000001E-4</c:v>
                      </c:pt>
                      <c:pt idx="2015">
                        <c:v>1.8780000000000001E-4</c:v>
                      </c:pt>
                      <c:pt idx="2016">
                        <c:v>1.8780000000000001E-4</c:v>
                      </c:pt>
                      <c:pt idx="2017">
                        <c:v>1.8780000000000001E-4</c:v>
                      </c:pt>
                      <c:pt idx="2018">
                        <c:v>1.8780000000000001E-4</c:v>
                      </c:pt>
                      <c:pt idx="2019">
                        <c:v>1.8780000000000001E-4</c:v>
                      </c:pt>
                      <c:pt idx="2020">
                        <c:v>1.8780000000000001E-4</c:v>
                      </c:pt>
                      <c:pt idx="2021">
                        <c:v>1.8780000000000001E-4</c:v>
                      </c:pt>
                      <c:pt idx="2022">
                        <c:v>1.8780000000000001E-4</c:v>
                      </c:pt>
                      <c:pt idx="2023">
                        <c:v>1.8780000000000001E-4</c:v>
                      </c:pt>
                      <c:pt idx="2024">
                        <c:v>1.8780000000000001E-4</c:v>
                      </c:pt>
                      <c:pt idx="2025">
                        <c:v>1.8780000000000001E-4</c:v>
                      </c:pt>
                      <c:pt idx="2026">
                        <c:v>1.8780000000000001E-4</c:v>
                      </c:pt>
                      <c:pt idx="2027">
                        <c:v>1.8780000000000001E-4</c:v>
                      </c:pt>
                      <c:pt idx="2028">
                        <c:v>1.8780000000000001E-4</c:v>
                      </c:pt>
                      <c:pt idx="2029">
                        <c:v>1.8780000000000001E-4</c:v>
                      </c:pt>
                      <c:pt idx="2030">
                        <c:v>1.8780000000000001E-4</c:v>
                      </c:pt>
                      <c:pt idx="2031">
                        <c:v>1.8780000000000001E-4</c:v>
                      </c:pt>
                      <c:pt idx="2032">
                        <c:v>1.8780000000000001E-4</c:v>
                      </c:pt>
                      <c:pt idx="2033">
                        <c:v>1.8780000000000001E-4</c:v>
                      </c:pt>
                      <c:pt idx="2034">
                        <c:v>1.8780000000000001E-4</c:v>
                      </c:pt>
                      <c:pt idx="2035">
                        <c:v>1.8780000000000001E-4</c:v>
                      </c:pt>
                      <c:pt idx="2036">
                        <c:v>1.8780000000000001E-4</c:v>
                      </c:pt>
                      <c:pt idx="2037">
                        <c:v>1.8780000000000001E-4</c:v>
                      </c:pt>
                      <c:pt idx="2038">
                        <c:v>1.8780000000000001E-4</c:v>
                      </c:pt>
                      <c:pt idx="2039">
                        <c:v>1.8780000000000001E-4</c:v>
                      </c:pt>
                      <c:pt idx="2040">
                        <c:v>1.8780000000000001E-4</c:v>
                      </c:pt>
                      <c:pt idx="2041">
                        <c:v>1.8780000000000001E-4</c:v>
                      </c:pt>
                      <c:pt idx="2042">
                        <c:v>1.8780000000000001E-4</c:v>
                      </c:pt>
                      <c:pt idx="2043">
                        <c:v>1.8780000000000001E-4</c:v>
                      </c:pt>
                      <c:pt idx="2044">
                        <c:v>1.8780000000000001E-4</c:v>
                      </c:pt>
                      <c:pt idx="2045">
                        <c:v>1.8780000000000001E-4</c:v>
                      </c:pt>
                      <c:pt idx="2046">
                        <c:v>1.8780000000000001E-4</c:v>
                      </c:pt>
                      <c:pt idx="2047">
                        <c:v>1.8780000000000001E-4</c:v>
                      </c:pt>
                      <c:pt idx="2048">
                        <c:v>1.8780000000000001E-4</c:v>
                      </c:pt>
                      <c:pt idx="2049">
                        <c:v>1.8780000000000001E-4</c:v>
                      </c:pt>
                      <c:pt idx="2050">
                        <c:v>1.8780000000000001E-4</c:v>
                      </c:pt>
                      <c:pt idx="2051">
                        <c:v>1.8780000000000001E-4</c:v>
                      </c:pt>
                      <c:pt idx="2052">
                        <c:v>1.8780000000000001E-4</c:v>
                      </c:pt>
                      <c:pt idx="2053">
                        <c:v>1.8780000000000001E-4</c:v>
                      </c:pt>
                      <c:pt idx="2054">
                        <c:v>1.8780000000000001E-4</c:v>
                      </c:pt>
                      <c:pt idx="2055">
                        <c:v>1.8780000000000001E-4</c:v>
                      </c:pt>
                      <c:pt idx="2056">
                        <c:v>1.8780000000000001E-4</c:v>
                      </c:pt>
                      <c:pt idx="2057">
                        <c:v>1.8780000000000001E-4</c:v>
                      </c:pt>
                      <c:pt idx="2058">
                        <c:v>1.8780000000000001E-4</c:v>
                      </c:pt>
                      <c:pt idx="2059">
                        <c:v>1.8780000000000001E-4</c:v>
                      </c:pt>
                      <c:pt idx="2060">
                        <c:v>1.8780000000000001E-4</c:v>
                      </c:pt>
                      <c:pt idx="2061">
                        <c:v>1.8780000000000001E-4</c:v>
                      </c:pt>
                      <c:pt idx="2062">
                        <c:v>1.8780000000000001E-4</c:v>
                      </c:pt>
                      <c:pt idx="2063">
                        <c:v>1.8780000000000001E-4</c:v>
                      </c:pt>
                      <c:pt idx="2064">
                        <c:v>1.8780000000000001E-4</c:v>
                      </c:pt>
                      <c:pt idx="2065">
                        <c:v>1.8780000000000001E-4</c:v>
                      </c:pt>
                      <c:pt idx="2066">
                        <c:v>1.8780000000000001E-4</c:v>
                      </c:pt>
                      <c:pt idx="2067">
                        <c:v>1.8780000000000001E-4</c:v>
                      </c:pt>
                      <c:pt idx="2068">
                        <c:v>1.8780000000000001E-4</c:v>
                      </c:pt>
                      <c:pt idx="2069">
                        <c:v>1.8780000000000001E-4</c:v>
                      </c:pt>
                      <c:pt idx="2070">
                        <c:v>1.8780000000000001E-4</c:v>
                      </c:pt>
                      <c:pt idx="2071">
                        <c:v>1.8780000000000001E-4</c:v>
                      </c:pt>
                      <c:pt idx="2072">
                        <c:v>1.8780000000000001E-4</c:v>
                      </c:pt>
                      <c:pt idx="2073">
                        <c:v>1.8780000000000001E-4</c:v>
                      </c:pt>
                      <c:pt idx="2074">
                        <c:v>1.8780000000000001E-4</c:v>
                      </c:pt>
                      <c:pt idx="2075">
                        <c:v>1.8780000000000001E-4</c:v>
                      </c:pt>
                      <c:pt idx="2076">
                        <c:v>1.8780000000000001E-4</c:v>
                      </c:pt>
                      <c:pt idx="2077">
                        <c:v>1.8780000000000001E-4</c:v>
                      </c:pt>
                      <c:pt idx="2078">
                        <c:v>1.8780000000000001E-4</c:v>
                      </c:pt>
                      <c:pt idx="2079">
                        <c:v>1.8780000000000001E-4</c:v>
                      </c:pt>
                      <c:pt idx="2080">
                        <c:v>1.8780000000000001E-4</c:v>
                      </c:pt>
                      <c:pt idx="2081">
                        <c:v>1.8780000000000001E-4</c:v>
                      </c:pt>
                      <c:pt idx="2082">
                        <c:v>1.8780000000000001E-4</c:v>
                      </c:pt>
                      <c:pt idx="2083">
                        <c:v>1.8770000000000001E-4</c:v>
                      </c:pt>
                      <c:pt idx="2084">
                        <c:v>1.8780000000000001E-4</c:v>
                      </c:pt>
                      <c:pt idx="2085">
                        <c:v>1.8780000000000001E-4</c:v>
                      </c:pt>
                      <c:pt idx="2086">
                        <c:v>1.8780000000000001E-4</c:v>
                      </c:pt>
                      <c:pt idx="2087">
                        <c:v>1.8780000000000001E-4</c:v>
                      </c:pt>
                      <c:pt idx="2088">
                        <c:v>1.8780000000000001E-4</c:v>
                      </c:pt>
                      <c:pt idx="2089">
                        <c:v>1.8770000000000001E-4</c:v>
                      </c:pt>
                      <c:pt idx="2090">
                        <c:v>1.8780000000000001E-4</c:v>
                      </c:pt>
                      <c:pt idx="2091">
                        <c:v>1.8780000000000001E-4</c:v>
                      </c:pt>
                      <c:pt idx="2092">
                        <c:v>1.8780000000000001E-4</c:v>
                      </c:pt>
                      <c:pt idx="2093">
                        <c:v>1.8780000000000001E-4</c:v>
                      </c:pt>
                      <c:pt idx="2094">
                        <c:v>1.8780000000000001E-4</c:v>
                      </c:pt>
                      <c:pt idx="2095">
                        <c:v>1.8770000000000001E-4</c:v>
                      </c:pt>
                      <c:pt idx="2096">
                        <c:v>1.8770000000000001E-4</c:v>
                      </c:pt>
                      <c:pt idx="2097">
                        <c:v>1.8770000000000001E-4</c:v>
                      </c:pt>
                      <c:pt idx="2098">
                        <c:v>1.8770000000000001E-4</c:v>
                      </c:pt>
                      <c:pt idx="2099">
                        <c:v>1.8770000000000001E-4</c:v>
                      </c:pt>
                      <c:pt idx="2100">
                        <c:v>1.8770000000000001E-4</c:v>
                      </c:pt>
                      <c:pt idx="2101">
                        <c:v>1.8770000000000001E-4</c:v>
                      </c:pt>
                      <c:pt idx="2102">
                        <c:v>1.8770000000000001E-4</c:v>
                      </c:pt>
                      <c:pt idx="2103">
                        <c:v>1.8770000000000001E-4</c:v>
                      </c:pt>
                      <c:pt idx="2104">
                        <c:v>1.8770000000000001E-4</c:v>
                      </c:pt>
                      <c:pt idx="2105">
                        <c:v>1.8770000000000001E-4</c:v>
                      </c:pt>
                      <c:pt idx="2106">
                        <c:v>1.8770000000000001E-4</c:v>
                      </c:pt>
                      <c:pt idx="2107">
                        <c:v>1.8770000000000001E-4</c:v>
                      </c:pt>
                      <c:pt idx="2108">
                        <c:v>1.8770000000000001E-4</c:v>
                      </c:pt>
                      <c:pt idx="2109">
                        <c:v>1.8770000000000001E-4</c:v>
                      </c:pt>
                      <c:pt idx="2110">
                        <c:v>1.8770000000000001E-4</c:v>
                      </c:pt>
                      <c:pt idx="2111">
                        <c:v>1.8770000000000001E-4</c:v>
                      </c:pt>
                      <c:pt idx="2112">
                        <c:v>1.8770000000000001E-4</c:v>
                      </c:pt>
                      <c:pt idx="2113">
                        <c:v>1.8770000000000001E-4</c:v>
                      </c:pt>
                      <c:pt idx="2114">
                        <c:v>1.8770000000000001E-4</c:v>
                      </c:pt>
                      <c:pt idx="2115">
                        <c:v>1.8770000000000001E-4</c:v>
                      </c:pt>
                      <c:pt idx="2116">
                        <c:v>1.8770000000000001E-4</c:v>
                      </c:pt>
                      <c:pt idx="2117">
                        <c:v>1.8770000000000001E-4</c:v>
                      </c:pt>
                      <c:pt idx="2118">
                        <c:v>1.8770000000000001E-4</c:v>
                      </c:pt>
                      <c:pt idx="2119">
                        <c:v>1.8770000000000001E-4</c:v>
                      </c:pt>
                      <c:pt idx="2120">
                        <c:v>1.8770000000000001E-4</c:v>
                      </c:pt>
                      <c:pt idx="2121">
                        <c:v>1.8770000000000001E-4</c:v>
                      </c:pt>
                      <c:pt idx="2122">
                        <c:v>1.8770000000000001E-4</c:v>
                      </c:pt>
                      <c:pt idx="2123">
                        <c:v>1.8770000000000001E-4</c:v>
                      </c:pt>
                      <c:pt idx="2124">
                        <c:v>1.8770000000000001E-4</c:v>
                      </c:pt>
                      <c:pt idx="2125">
                        <c:v>1.8770000000000001E-4</c:v>
                      </c:pt>
                      <c:pt idx="2126">
                        <c:v>1.8770000000000001E-4</c:v>
                      </c:pt>
                      <c:pt idx="2127">
                        <c:v>1.8770000000000001E-4</c:v>
                      </c:pt>
                      <c:pt idx="2128">
                        <c:v>1.8770000000000001E-4</c:v>
                      </c:pt>
                      <c:pt idx="2129">
                        <c:v>1.8770000000000001E-4</c:v>
                      </c:pt>
                      <c:pt idx="2130">
                        <c:v>1.8770000000000001E-4</c:v>
                      </c:pt>
                      <c:pt idx="2131">
                        <c:v>1.8770000000000001E-4</c:v>
                      </c:pt>
                      <c:pt idx="2132">
                        <c:v>1.8770000000000001E-4</c:v>
                      </c:pt>
                      <c:pt idx="2133">
                        <c:v>1.8770000000000001E-4</c:v>
                      </c:pt>
                      <c:pt idx="2134">
                        <c:v>1.8770000000000001E-4</c:v>
                      </c:pt>
                      <c:pt idx="2135">
                        <c:v>1.8770000000000001E-4</c:v>
                      </c:pt>
                      <c:pt idx="2136">
                        <c:v>1.8770000000000001E-4</c:v>
                      </c:pt>
                      <c:pt idx="2137">
                        <c:v>1.8770000000000001E-4</c:v>
                      </c:pt>
                      <c:pt idx="2138">
                        <c:v>1.8770000000000001E-4</c:v>
                      </c:pt>
                      <c:pt idx="2139">
                        <c:v>1.8770000000000001E-4</c:v>
                      </c:pt>
                      <c:pt idx="2140">
                        <c:v>1.8770000000000001E-4</c:v>
                      </c:pt>
                      <c:pt idx="2141">
                        <c:v>1.8770000000000001E-4</c:v>
                      </c:pt>
                      <c:pt idx="2142">
                        <c:v>1.8770000000000001E-4</c:v>
                      </c:pt>
                      <c:pt idx="2143">
                        <c:v>1.8770000000000001E-4</c:v>
                      </c:pt>
                      <c:pt idx="2144">
                        <c:v>1.8770000000000001E-4</c:v>
                      </c:pt>
                      <c:pt idx="2145">
                        <c:v>1.8770000000000001E-4</c:v>
                      </c:pt>
                      <c:pt idx="2146">
                        <c:v>1.8770000000000001E-4</c:v>
                      </c:pt>
                      <c:pt idx="2147">
                        <c:v>1.8770000000000001E-4</c:v>
                      </c:pt>
                      <c:pt idx="2148">
                        <c:v>1.8770000000000001E-4</c:v>
                      </c:pt>
                      <c:pt idx="2149">
                        <c:v>1.8770000000000001E-4</c:v>
                      </c:pt>
                      <c:pt idx="2150">
                        <c:v>1.8770000000000001E-4</c:v>
                      </c:pt>
                      <c:pt idx="2151">
                        <c:v>1.8770000000000001E-4</c:v>
                      </c:pt>
                      <c:pt idx="2152">
                        <c:v>1.8770000000000001E-4</c:v>
                      </c:pt>
                      <c:pt idx="2153">
                        <c:v>1.8770000000000001E-4</c:v>
                      </c:pt>
                      <c:pt idx="2154">
                        <c:v>1.8770000000000001E-4</c:v>
                      </c:pt>
                      <c:pt idx="2155">
                        <c:v>1.8770000000000001E-4</c:v>
                      </c:pt>
                      <c:pt idx="2156">
                        <c:v>1.8770000000000001E-4</c:v>
                      </c:pt>
                      <c:pt idx="2157">
                        <c:v>1.8770000000000001E-4</c:v>
                      </c:pt>
                      <c:pt idx="2158">
                        <c:v>1.8770000000000001E-4</c:v>
                      </c:pt>
                      <c:pt idx="2159">
                        <c:v>1.8770000000000001E-4</c:v>
                      </c:pt>
                      <c:pt idx="2160">
                        <c:v>1.8770000000000001E-4</c:v>
                      </c:pt>
                      <c:pt idx="2161">
                        <c:v>1.8770000000000001E-4</c:v>
                      </c:pt>
                      <c:pt idx="2162">
                        <c:v>1.8770000000000001E-4</c:v>
                      </c:pt>
                      <c:pt idx="2163">
                        <c:v>1.8770000000000001E-4</c:v>
                      </c:pt>
                      <c:pt idx="2164">
                        <c:v>1.8770000000000001E-4</c:v>
                      </c:pt>
                      <c:pt idx="2165">
                        <c:v>1.8770000000000001E-4</c:v>
                      </c:pt>
                      <c:pt idx="2166">
                        <c:v>1.8770000000000001E-4</c:v>
                      </c:pt>
                      <c:pt idx="2167">
                        <c:v>1.8770000000000001E-4</c:v>
                      </c:pt>
                      <c:pt idx="2168">
                        <c:v>1.8770000000000001E-4</c:v>
                      </c:pt>
                      <c:pt idx="2169">
                        <c:v>1.8770000000000001E-4</c:v>
                      </c:pt>
                      <c:pt idx="2170">
                        <c:v>1.8770000000000001E-4</c:v>
                      </c:pt>
                      <c:pt idx="2171">
                        <c:v>1.8770000000000001E-4</c:v>
                      </c:pt>
                      <c:pt idx="2172">
                        <c:v>1.8770000000000001E-4</c:v>
                      </c:pt>
                      <c:pt idx="2173">
                        <c:v>1.8770000000000001E-4</c:v>
                      </c:pt>
                      <c:pt idx="2174">
                        <c:v>1.8760000000000001E-4</c:v>
                      </c:pt>
                      <c:pt idx="2175">
                        <c:v>1.8770000000000001E-4</c:v>
                      </c:pt>
                      <c:pt idx="2176">
                        <c:v>1.8770000000000001E-4</c:v>
                      </c:pt>
                      <c:pt idx="2177">
                        <c:v>1.8770000000000001E-4</c:v>
                      </c:pt>
                      <c:pt idx="2178">
                        <c:v>1.8770000000000001E-4</c:v>
                      </c:pt>
                      <c:pt idx="2179">
                        <c:v>1.8770000000000001E-4</c:v>
                      </c:pt>
                      <c:pt idx="2180">
                        <c:v>1.8770000000000001E-4</c:v>
                      </c:pt>
                      <c:pt idx="2181">
                        <c:v>1.8770000000000001E-4</c:v>
                      </c:pt>
                      <c:pt idx="2182">
                        <c:v>1.8770000000000001E-4</c:v>
                      </c:pt>
                      <c:pt idx="2183">
                        <c:v>1.8770000000000001E-4</c:v>
                      </c:pt>
                      <c:pt idx="2184">
                        <c:v>1.8770000000000001E-4</c:v>
                      </c:pt>
                      <c:pt idx="2185">
                        <c:v>1.8770000000000001E-4</c:v>
                      </c:pt>
                      <c:pt idx="2186">
                        <c:v>1.8770000000000001E-4</c:v>
                      </c:pt>
                      <c:pt idx="2187">
                        <c:v>1.8770000000000001E-4</c:v>
                      </c:pt>
                      <c:pt idx="2188">
                        <c:v>1.8770000000000001E-4</c:v>
                      </c:pt>
                      <c:pt idx="2189">
                        <c:v>1.8770000000000001E-4</c:v>
                      </c:pt>
                      <c:pt idx="2190">
                        <c:v>1.8770000000000001E-4</c:v>
                      </c:pt>
                      <c:pt idx="2191">
                        <c:v>1.8770000000000001E-4</c:v>
                      </c:pt>
                      <c:pt idx="2192">
                        <c:v>1.8760000000000001E-4</c:v>
                      </c:pt>
                      <c:pt idx="2193">
                        <c:v>1.8760000000000001E-4</c:v>
                      </c:pt>
                      <c:pt idx="2194">
                        <c:v>1.8760000000000001E-4</c:v>
                      </c:pt>
                      <c:pt idx="2195">
                        <c:v>1.8760000000000001E-4</c:v>
                      </c:pt>
                      <c:pt idx="2196">
                        <c:v>1.8760000000000001E-4</c:v>
                      </c:pt>
                      <c:pt idx="2197">
                        <c:v>1.8760000000000001E-4</c:v>
                      </c:pt>
                      <c:pt idx="2198">
                        <c:v>1.8760000000000001E-4</c:v>
                      </c:pt>
                      <c:pt idx="2199">
                        <c:v>1.8760000000000001E-4</c:v>
                      </c:pt>
                      <c:pt idx="2200">
                        <c:v>1.8760000000000001E-4</c:v>
                      </c:pt>
                      <c:pt idx="2201">
                        <c:v>1.8760000000000001E-4</c:v>
                      </c:pt>
                      <c:pt idx="2202">
                        <c:v>1.8760000000000001E-4</c:v>
                      </c:pt>
                      <c:pt idx="2203">
                        <c:v>1.8760000000000001E-4</c:v>
                      </c:pt>
                      <c:pt idx="2204">
                        <c:v>1.8760000000000001E-4</c:v>
                      </c:pt>
                      <c:pt idx="2205">
                        <c:v>1.8760000000000001E-4</c:v>
                      </c:pt>
                      <c:pt idx="2206">
                        <c:v>1.8760000000000001E-4</c:v>
                      </c:pt>
                      <c:pt idx="2207">
                        <c:v>1.8760000000000001E-4</c:v>
                      </c:pt>
                      <c:pt idx="2208">
                        <c:v>1.8770000000000001E-4</c:v>
                      </c:pt>
                      <c:pt idx="2209">
                        <c:v>1.8760000000000001E-4</c:v>
                      </c:pt>
                      <c:pt idx="2210">
                        <c:v>1.8760000000000001E-4</c:v>
                      </c:pt>
                      <c:pt idx="2211">
                        <c:v>1.8760000000000001E-4</c:v>
                      </c:pt>
                      <c:pt idx="2212">
                        <c:v>1.8760000000000001E-4</c:v>
                      </c:pt>
                      <c:pt idx="2213">
                        <c:v>1.8760000000000001E-4</c:v>
                      </c:pt>
                      <c:pt idx="2214">
                        <c:v>1.8760000000000001E-4</c:v>
                      </c:pt>
                      <c:pt idx="2215">
                        <c:v>1.8760000000000001E-4</c:v>
                      </c:pt>
                      <c:pt idx="2216">
                        <c:v>1.8760000000000001E-4</c:v>
                      </c:pt>
                      <c:pt idx="2217">
                        <c:v>1.8760000000000001E-4</c:v>
                      </c:pt>
                      <c:pt idx="2218">
                        <c:v>1.8760000000000001E-4</c:v>
                      </c:pt>
                      <c:pt idx="2219">
                        <c:v>1.8760000000000001E-4</c:v>
                      </c:pt>
                      <c:pt idx="2220">
                        <c:v>1.8760000000000001E-4</c:v>
                      </c:pt>
                      <c:pt idx="2221">
                        <c:v>1.8760000000000001E-4</c:v>
                      </c:pt>
                      <c:pt idx="2222">
                        <c:v>1.8760000000000001E-4</c:v>
                      </c:pt>
                      <c:pt idx="2223">
                        <c:v>1.8760000000000001E-4</c:v>
                      </c:pt>
                      <c:pt idx="2224">
                        <c:v>1.8760000000000001E-4</c:v>
                      </c:pt>
                      <c:pt idx="2225">
                        <c:v>1.8760000000000001E-4</c:v>
                      </c:pt>
                      <c:pt idx="2226">
                        <c:v>1.8760000000000001E-4</c:v>
                      </c:pt>
                      <c:pt idx="2227">
                        <c:v>1.8760000000000001E-4</c:v>
                      </c:pt>
                      <c:pt idx="2228">
                        <c:v>1.8760000000000001E-4</c:v>
                      </c:pt>
                      <c:pt idx="2229">
                        <c:v>1.8760000000000001E-4</c:v>
                      </c:pt>
                      <c:pt idx="2230">
                        <c:v>1.8760000000000001E-4</c:v>
                      </c:pt>
                      <c:pt idx="2231">
                        <c:v>1.8760000000000001E-4</c:v>
                      </c:pt>
                      <c:pt idx="2232">
                        <c:v>1.8760000000000001E-4</c:v>
                      </c:pt>
                      <c:pt idx="2233">
                        <c:v>1.8760000000000001E-4</c:v>
                      </c:pt>
                      <c:pt idx="2234">
                        <c:v>1.8760000000000001E-4</c:v>
                      </c:pt>
                      <c:pt idx="2235">
                        <c:v>1.8760000000000001E-4</c:v>
                      </c:pt>
                      <c:pt idx="2236">
                        <c:v>1.8760000000000001E-4</c:v>
                      </c:pt>
                      <c:pt idx="2237">
                        <c:v>1.8760000000000001E-4</c:v>
                      </c:pt>
                      <c:pt idx="2238">
                        <c:v>1.8760000000000001E-4</c:v>
                      </c:pt>
                      <c:pt idx="2239">
                        <c:v>1.8760000000000001E-4</c:v>
                      </c:pt>
                      <c:pt idx="2240">
                        <c:v>1.8760000000000001E-4</c:v>
                      </c:pt>
                      <c:pt idx="2241">
                        <c:v>1.8760000000000001E-4</c:v>
                      </c:pt>
                      <c:pt idx="2242">
                        <c:v>1.8760000000000001E-4</c:v>
                      </c:pt>
                      <c:pt idx="2243">
                        <c:v>1.8760000000000001E-4</c:v>
                      </c:pt>
                      <c:pt idx="2244">
                        <c:v>1.8760000000000001E-4</c:v>
                      </c:pt>
                      <c:pt idx="2245">
                        <c:v>1.8760000000000001E-4</c:v>
                      </c:pt>
                      <c:pt idx="2246">
                        <c:v>1.8760000000000001E-4</c:v>
                      </c:pt>
                      <c:pt idx="2247">
                        <c:v>1.8760000000000001E-4</c:v>
                      </c:pt>
                      <c:pt idx="2248">
                        <c:v>1.8760000000000001E-4</c:v>
                      </c:pt>
                      <c:pt idx="2249">
                        <c:v>1.8760000000000001E-4</c:v>
                      </c:pt>
                      <c:pt idx="2250">
                        <c:v>1.8760000000000001E-4</c:v>
                      </c:pt>
                      <c:pt idx="2251">
                        <c:v>1.8760000000000001E-4</c:v>
                      </c:pt>
                      <c:pt idx="2252">
                        <c:v>1.8760000000000001E-4</c:v>
                      </c:pt>
                      <c:pt idx="2253">
                        <c:v>1.8760000000000001E-4</c:v>
                      </c:pt>
                      <c:pt idx="2254">
                        <c:v>1.8760000000000001E-4</c:v>
                      </c:pt>
                      <c:pt idx="2255">
                        <c:v>1.8760000000000001E-4</c:v>
                      </c:pt>
                      <c:pt idx="2256">
                        <c:v>1.8760000000000001E-4</c:v>
                      </c:pt>
                      <c:pt idx="2257">
                        <c:v>1.8760000000000001E-4</c:v>
                      </c:pt>
                      <c:pt idx="2258">
                        <c:v>1.8760000000000001E-4</c:v>
                      </c:pt>
                      <c:pt idx="2259">
                        <c:v>1.8760000000000001E-4</c:v>
                      </c:pt>
                      <c:pt idx="2260">
                        <c:v>1.8760000000000001E-4</c:v>
                      </c:pt>
                      <c:pt idx="2261">
                        <c:v>1.8760000000000001E-4</c:v>
                      </c:pt>
                      <c:pt idx="2262">
                        <c:v>1.8760000000000001E-4</c:v>
                      </c:pt>
                      <c:pt idx="2263">
                        <c:v>1.8760000000000001E-4</c:v>
                      </c:pt>
                      <c:pt idx="2264">
                        <c:v>1.8760000000000001E-4</c:v>
                      </c:pt>
                      <c:pt idx="2265">
                        <c:v>1.8760000000000001E-4</c:v>
                      </c:pt>
                      <c:pt idx="2266">
                        <c:v>1.8760000000000001E-4</c:v>
                      </c:pt>
                      <c:pt idx="2267">
                        <c:v>1.8760000000000001E-4</c:v>
                      </c:pt>
                      <c:pt idx="2268">
                        <c:v>1.8760000000000001E-4</c:v>
                      </c:pt>
                      <c:pt idx="2269">
                        <c:v>1.8760000000000001E-4</c:v>
                      </c:pt>
                      <c:pt idx="2270">
                        <c:v>1.8760000000000001E-4</c:v>
                      </c:pt>
                      <c:pt idx="2271">
                        <c:v>1.8760000000000001E-4</c:v>
                      </c:pt>
                      <c:pt idx="2272">
                        <c:v>1.8760000000000001E-4</c:v>
                      </c:pt>
                      <c:pt idx="2273">
                        <c:v>1.8760000000000001E-4</c:v>
                      </c:pt>
                      <c:pt idx="2274">
                        <c:v>1.8760000000000001E-4</c:v>
                      </c:pt>
                      <c:pt idx="2275">
                        <c:v>1.8760000000000001E-4</c:v>
                      </c:pt>
                      <c:pt idx="2276">
                        <c:v>1.8760000000000001E-4</c:v>
                      </c:pt>
                      <c:pt idx="2277">
                        <c:v>1.8760000000000001E-4</c:v>
                      </c:pt>
                      <c:pt idx="2278">
                        <c:v>1.8760000000000001E-4</c:v>
                      </c:pt>
                      <c:pt idx="2279">
                        <c:v>1.8760000000000001E-4</c:v>
                      </c:pt>
                      <c:pt idx="2280">
                        <c:v>1.8760000000000001E-4</c:v>
                      </c:pt>
                      <c:pt idx="2281">
                        <c:v>1.8760000000000001E-4</c:v>
                      </c:pt>
                      <c:pt idx="2282">
                        <c:v>1.8760000000000001E-4</c:v>
                      </c:pt>
                      <c:pt idx="2283">
                        <c:v>1.8760000000000001E-4</c:v>
                      </c:pt>
                      <c:pt idx="2284">
                        <c:v>1.8760000000000001E-4</c:v>
                      </c:pt>
                      <c:pt idx="2285">
                        <c:v>1.8760000000000001E-4</c:v>
                      </c:pt>
                      <c:pt idx="2286">
                        <c:v>1.8760000000000001E-4</c:v>
                      </c:pt>
                      <c:pt idx="2287">
                        <c:v>1.8760000000000001E-4</c:v>
                      </c:pt>
                      <c:pt idx="2288">
                        <c:v>1.8760000000000001E-4</c:v>
                      </c:pt>
                      <c:pt idx="2289">
                        <c:v>1.8760000000000001E-4</c:v>
                      </c:pt>
                      <c:pt idx="2290">
                        <c:v>1.8760000000000001E-4</c:v>
                      </c:pt>
                      <c:pt idx="2291">
                        <c:v>1.8760000000000001E-4</c:v>
                      </c:pt>
                      <c:pt idx="2292">
                        <c:v>1.875E-4</c:v>
                      </c:pt>
                      <c:pt idx="2293">
                        <c:v>1.8760000000000001E-4</c:v>
                      </c:pt>
                      <c:pt idx="2294">
                        <c:v>1.875E-4</c:v>
                      </c:pt>
                      <c:pt idx="2295">
                        <c:v>1.875E-4</c:v>
                      </c:pt>
                      <c:pt idx="2296">
                        <c:v>1.8760000000000001E-4</c:v>
                      </c:pt>
                      <c:pt idx="2297">
                        <c:v>1.8760000000000001E-4</c:v>
                      </c:pt>
                      <c:pt idx="2298">
                        <c:v>1.875E-4</c:v>
                      </c:pt>
                      <c:pt idx="2299">
                        <c:v>1.875E-4</c:v>
                      </c:pt>
                      <c:pt idx="2300">
                        <c:v>1.875E-4</c:v>
                      </c:pt>
                      <c:pt idx="2301">
                        <c:v>1.875E-4</c:v>
                      </c:pt>
                      <c:pt idx="2302">
                        <c:v>1.8760000000000001E-4</c:v>
                      </c:pt>
                      <c:pt idx="2303">
                        <c:v>1.875E-4</c:v>
                      </c:pt>
                      <c:pt idx="2304">
                        <c:v>1.8760000000000001E-4</c:v>
                      </c:pt>
                      <c:pt idx="2305">
                        <c:v>1.875E-4</c:v>
                      </c:pt>
                      <c:pt idx="2306">
                        <c:v>1.875E-4</c:v>
                      </c:pt>
                      <c:pt idx="2307">
                        <c:v>1.875E-4</c:v>
                      </c:pt>
                      <c:pt idx="2308">
                        <c:v>1.8760000000000001E-4</c:v>
                      </c:pt>
                      <c:pt idx="2309">
                        <c:v>1.875E-4</c:v>
                      </c:pt>
                      <c:pt idx="2310">
                        <c:v>1.875E-4</c:v>
                      </c:pt>
                      <c:pt idx="2311">
                        <c:v>1.875E-4</c:v>
                      </c:pt>
                      <c:pt idx="2312">
                        <c:v>1.875E-4</c:v>
                      </c:pt>
                      <c:pt idx="2313">
                        <c:v>1.875E-4</c:v>
                      </c:pt>
                      <c:pt idx="2314">
                        <c:v>1.875E-4</c:v>
                      </c:pt>
                      <c:pt idx="2315">
                        <c:v>1.875E-4</c:v>
                      </c:pt>
                      <c:pt idx="2316">
                        <c:v>1.875E-4</c:v>
                      </c:pt>
                      <c:pt idx="2317">
                        <c:v>1.875E-4</c:v>
                      </c:pt>
                      <c:pt idx="2318">
                        <c:v>1.875E-4</c:v>
                      </c:pt>
                      <c:pt idx="2319">
                        <c:v>1.875E-4</c:v>
                      </c:pt>
                      <c:pt idx="2320">
                        <c:v>1.875E-4</c:v>
                      </c:pt>
                      <c:pt idx="2321">
                        <c:v>1.875E-4</c:v>
                      </c:pt>
                      <c:pt idx="2322">
                        <c:v>1.875E-4</c:v>
                      </c:pt>
                      <c:pt idx="2323">
                        <c:v>1.875E-4</c:v>
                      </c:pt>
                      <c:pt idx="2324">
                        <c:v>1.875E-4</c:v>
                      </c:pt>
                      <c:pt idx="2325">
                        <c:v>1.875E-4</c:v>
                      </c:pt>
                      <c:pt idx="2326">
                        <c:v>1.875E-4</c:v>
                      </c:pt>
                      <c:pt idx="2327">
                        <c:v>1.875E-4</c:v>
                      </c:pt>
                      <c:pt idx="2328">
                        <c:v>1.875E-4</c:v>
                      </c:pt>
                      <c:pt idx="2329">
                        <c:v>1.875E-4</c:v>
                      </c:pt>
                      <c:pt idx="2330">
                        <c:v>1.875E-4</c:v>
                      </c:pt>
                      <c:pt idx="2331">
                        <c:v>1.875E-4</c:v>
                      </c:pt>
                      <c:pt idx="2332">
                        <c:v>1.875E-4</c:v>
                      </c:pt>
                      <c:pt idx="2333">
                        <c:v>1.875E-4</c:v>
                      </c:pt>
                      <c:pt idx="2334">
                        <c:v>1.875E-4</c:v>
                      </c:pt>
                      <c:pt idx="2335">
                        <c:v>1.875E-4</c:v>
                      </c:pt>
                      <c:pt idx="2336">
                        <c:v>1.875E-4</c:v>
                      </c:pt>
                      <c:pt idx="2337">
                        <c:v>1.875E-4</c:v>
                      </c:pt>
                      <c:pt idx="2338">
                        <c:v>1.875E-4</c:v>
                      </c:pt>
                      <c:pt idx="2339">
                        <c:v>1.875E-4</c:v>
                      </c:pt>
                      <c:pt idx="2340">
                        <c:v>1.875E-4</c:v>
                      </c:pt>
                      <c:pt idx="2341">
                        <c:v>1.875E-4</c:v>
                      </c:pt>
                      <c:pt idx="2342">
                        <c:v>1.875E-4</c:v>
                      </c:pt>
                      <c:pt idx="2343">
                        <c:v>1.875E-4</c:v>
                      </c:pt>
                      <c:pt idx="2344">
                        <c:v>1.875E-4</c:v>
                      </c:pt>
                      <c:pt idx="2345">
                        <c:v>1.875E-4</c:v>
                      </c:pt>
                      <c:pt idx="2346">
                        <c:v>1.875E-4</c:v>
                      </c:pt>
                      <c:pt idx="2347">
                        <c:v>1.875E-4</c:v>
                      </c:pt>
                      <c:pt idx="2348">
                        <c:v>1.875E-4</c:v>
                      </c:pt>
                      <c:pt idx="2349">
                        <c:v>1.875E-4</c:v>
                      </c:pt>
                      <c:pt idx="2350">
                        <c:v>1.875E-4</c:v>
                      </c:pt>
                      <c:pt idx="2351">
                        <c:v>1.875E-4</c:v>
                      </c:pt>
                      <c:pt idx="2352">
                        <c:v>1.875E-4</c:v>
                      </c:pt>
                      <c:pt idx="2353">
                        <c:v>1.875E-4</c:v>
                      </c:pt>
                      <c:pt idx="2354">
                        <c:v>1.875E-4</c:v>
                      </c:pt>
                      <c:pt idx="2355">
                        <c:v>1.875E-4</c:v>
                      </c:pt>
                      <c:pt idx="2356">
                        <c:v>1.875E-4</c:v>
                      </c:pt>
                      <c:pt idx="2357">
                        <c:v>1.875E-4</c:v>
                      </c:pt>
                      <c:pt idx="2358">
                        <c:v>1.875E-4</c:v>
                      </c:pt>
                      <c:pt idx="2359">
                        <c:v>1.875E-4</c:v>
                      </c:pt>
                      <c:pt idx="2360">
                        <c:v>1.875E-4</c:v>
                      </c:pt>
                      <c:pt idx="2361">
                        <c:v>1.875E-4</c:v>
                      </c:pt>
                      <c:pt idx="2362">
                        <c:v>1.875E-4</c:v>
                      </c:pt>
                      <c:pt idx="2363">
                        <c:v>1.875E-4</c:v>
                      </c:pt>
                      <c:pt idx="2364">
                        <c:v>1.875E-4</c:v>
                      </c:pt>
                      <c:pt idx="2365">
                        <c:v>1.875E-4</c:v>
                      </c:pt>
                      <c:pt idx="2366">
                        <c:v>1.875E-4</c:v>
                      </c:pt>
                      <c:pt idx="2367">
                        <c:v>1.875E-4</c:v>
                      </c:pt>
                      <c:pt idx="2368">
                        <c:v>1.875E-4</c:v>
                      </c:pt>
                      <c:pt idx="2369">
                        <c:v>1.875E-4</c:v>
                      </c:pt>
                      <c:pt idx="2370">
                        <c:v>1.875E-4</c:v>
                      </c:pt>
                      <c:pt idx="2371">
                        <c:v>1.875E-4</c:v>
                      </c:pt>
                      <c:pt idx="2372">
                        <c:v>1.875E-4</c:v>
                      </c:pt>
                      <c:pt idx="2373">
                        <c:v>1.875E-4</c:v>
                      </c:pt>
                      <c:pt idx="2374">
                        <c:v>1.875E-4</c:v>
                      </c:pt>
                      <c:pt idx="2375">
                        <c:v>1.875E-4</c:v>
                      </c:pt>
                      <c:pt idx="2376">
                        <c:v>1.875E-4</c:v>
                      </c:pt>
                      <c:pt idx="2377">
                        <c:v>1.875E-4</c:v>
                      </c:pt>
                      <c:pt idx="2378">
                        <c:v>1.875E-4</c:v>
                      </c:pt>
                      <c:pt idx="2379">
                        <c:v>1.875E-4</c:v>
                      </c:pt>
                      <c:pt idx="2380">
                        <c:v>1.874E-4</c:v>
                      </c:pt>
                      <c:pt idx="2381">
                        <c:v>1.875E-4</c:v>
                      </c:pt>
                      <c:pt idx="2382">
                        <c:v>1.875E-4</c:v>
                      </c:pt>
                      <c:pt idx="2383">
                        <c:v>1.875E-4</c:v>
                      </c:pt>
                      <c:pt idx="2384">
                        <c:v>1.875E-4</c:v>
                      </c:pt>
                      <c:pt idx="2385">
                        <c:v>1.875E-4</c:v>
                      </c:pt>
                      <c:pt idx="2386">
                        <c:v>1.875E-4</c:v>
                      </c:pt>
                      <c:pt idx="2387">
                        <c:v>1.875E-4</c:v>
                      </c:pt>
                      <c:pt idx="2388">
                        <c:v>1.875E-4</c:v>
                      </c:pt>
                      <c:pt idx="2389">
                        <c:v>1.875E-4</c:v>
                      </c:pt>
                      <c:pt idx="2390">
                        <c:v>1.874E-4</c:v>
                      </c:pt>
                      <c:pt idx="2391">
                        <c:v>1.875E-4</c:v>
                      </c:pt>
                      <c:pt idx="2392">
                        <c:v>1.875E-4</c:v>
                      </c:pt>
                      <c:pt idx="2393">
                        <c:v>1.875E-4</c:v>
                      </c:pt>
                      <c:pt idx="2394">
                        <c:v>1.875E-4</c:v>
                      </c:pt>
                      <c:pt idx="2395">
                        <c:v>1.875E-4</c:v>
                      </c:pt>
                      <c:pt idx="2396">
                        <c:v>1.875E-4</c:v>
                      </c:pt>
                      <c:pt idx="2397">
                        <c:v>1.875E-4</c:v>
                      </c:pt>
                      <c:pt idx="2398">
                        <c:v>1.875E-4</c:v>
                      </c:pt>
                      <c:pt idx="2399">
                        <c:v>1.875E-4</c:v>
                      </c:pt>
                      <c:pt idx="2400">
                        <c:v>1.875E-4</c:v>
                      </c:pt>
                      <c:pt idx="2401">
                        <c:v>1.874E-4</c:v>
                      </c:pt>
                      <c:pt idx="2402">
                        <c:v>1.875E-4</c:v>
                      </c:pt>
                      <c:pt idx="2403">
                        <c:v>1.875E-4</c:v>
                      </c:pt>
                      <c:pt idx="2404">
                        <c:v>1.875E-4</c:v>
                      </c:pt>
                      <c:pt idx="2405">
                        <c:v>1.875E-4</c:v>
                      </c:pt>
                      <c:pt idx="2406">
                        <c:v>1.875E-4</c:v>
                      </c:pt>
                      <c:pt idx="2407">
                        <c:v>1.874E-4</c:v>
                      </c:pt>
                      <c:pt idx="2408">
                        <c:v>1.874E-4</c:v>
                      </c:pt>
                      <c:pt idx="2409">
                        <c:v>1.874E-4</c:v>
                      </c:pt>
                      <c:pt idx="2410">
                        <c:v>1.875E-4</c:v>
                      </c:pt>
                      <c:pt idx="2411">
                        <c:v>1.874E-4</c:v>
                      </c:pt>
                      <c:pt idx="2412">
                        <c:v>1.874E-4</c:v>
                      </c:pt>
                      <c:pt idx="2413">
                        <c:v>1.874E-4</c:v>
                      </c:pt>
                      <c:pt idx="2414">
                        <c:v>1.874E-4</c:v>
                      </c:pt>
                      <c:pt idx="2415">
                        <c:v>1.874E-4</c:v>
                      </c:pt>
                      <c:pt idx="2416">
                        <c:v>1.874E-4</c:v>
                      </c:pt>
                      <c:pt idx="2417">
                        <c:v>1.874E-4</c:v>
                      </c:pt>
                      <c:pt idx="2418">
                        <c:v>1.874E-4</c:v>
                      </c:pt>
                      <c:pt idx="2419">
                        <c:v>1.874E-4</c:v>
                      </c:pt>
                      <c:pt idx="2420">
                        <c:v>1.874E-4</c:v>
                      </c:pt>
                      <c:pt idx="2421">
                        <c:v>1.874E-4</c:v>
                      </c:pt>
                      <c:pt idx="2422">
                        <c:v>1.874E-4</c:v>
                      </c:pt>
                      <c:pt idx="2423">
                        <c:v>1.874E-4</c:v>
                      </c:pt>
                      <c:pt idx="2424">
                        <c:v>1.874E-4</c:v>
                      </c:pt>
                      <c:pt idx="2425">
                        <c:v>1.874E-4</c:v>
                      </c:pt>
                      <c:pt idx="2426">
                        <c:v>1.874E-4</c:v>
                      </c:pt>
                      <c:pt idx="2427">
                        <c:v>1.874E-4</c:v>
                      </c:pt>
                      <c:pt idx="2428">
                        <c:v>1.874E-4</c:v>
                      </c:pt>
                      <c:pt idx="2429">
                        <c:v>1.874E-4</c:v>
                      </c:pt>
                      <c:pt idx="2430">
                        <c:v>1.874E-4</c:v>
                      </c:pt>
                      <c:pt idx="2431">
                        <c:v>1.874E-4</c:v>
                      </c:pt>
                      <c:pt idx="2432">
                        <c:v>1.874E-4</c:v>
                      </c:pt>
                      <c:pt idx="2433">
                        <c:v>1.874E-4</c:v>
                      </c:pt>
                      <c:pt idx="2434">
                        <c:v>1.874E-4</c:v>
                      </c:pt>
                      <c:pt idx="2435">
                        <c:v>1.874E-4</c:v>
                      </c:pt>
                      <c:pt idx="2436">
                        <c:v>1.874E-4</c:v>
                      </c:pt>
                      <c:pt idx="2437">
                        <c:v>1.874E-4</c:v>
                      </c:pt>
                      <c:pt idx="2438">
                        <c:v>1.874E-4</c:v>
                      </c:pt>
                      <c:pt idx="2439">
                        <c:v>1.874E-4</c:v>
                      </c:pt>
                      <c:pt idx="2440">
                        <c:v>1.874E-4</c:v>
                      </c:pt>
                      <c:pt idx="2441">
                        <c:v>1.874E-4</c:v>
                      </c:pt>
                      <c:pt idx="2442">
                        <c:v>1.874E-4</c:v>
                      </c:pt>
                      <c:pt idx="2443">
                        <c:v>1.874E-4</c:v>
                      </c:pt>
                      <c:pt idx="2444">
                        <c:v>1.874E-4</c:v>
                      </c:pt>
                      <c:pt idx="2445">
                        <c:v>1.874E-4</c:v>
                      </c:pt>
                      <c:pt idx="2446">
                        <c:v>1.874E-4</c:v>
                      </c:pt>
                      <c:pt idx="2447">
                        <c:v>1.874E-4</c:v>
                      </c:pt>
                      <c:pt idx="2448">
                        <c:v>1.874E-4</c:v>
                      </c:pt>
                      <c:pt idx="2449">
                        <c:v>1.874E-4</c:v>
                      </c:pt>
                      <c:pt idx="2450">
                        <c:v>1.874E-4</c:v>
                      </c:pt>
                      <c:pt idx="2451">
                        <c:v>1.874E-4</c:v>
                      </c:pt>
                      <c:pt idx="2452">
                        <c:v>1.874E-4</c:v>
                      </c:pt>
                      <c:pt idx="2453">
                        <c:v>1.874E-4</c:v>
                      </c:pt>
                      <c:pt idx="2454">
                        <c:v>1.874E-4</c:v>
                      </c:pt>
                      <c:pt idx="2455">
                        <c:v>1.874E-4</c:v>
                      </c:pt>
                      <c:pt idx="2456">
                        <c:v>1.874E-4</c:v>
                      </c:pt>
                      <c:pt idx="2457">
                        <c:v>1.874E-4</c:v>
                      </c:pt>
                      <c:pt idx="2458">
                        <c:v>1.874E-4</c:v>
                      </c:pt>
                      <c:pt idx="2459">
                        <c:v>1.874E-4</c:v>
                      </c:pt>
                      <c:pt idx="2460">
                        <c:v>1.874E-4</c:v>
                      </c:pt>
                      <c:pt idx="2461">
                        <c:v>1.874E-4</c:v>
                      </c:pt>
                      <c:pt idx="2462">
                        <c:v>1.874E-4</c:v>
                      </c:pt>
                      <c:pt idx="2463">
                        <c:v>1.874E-4</c:v>
                      </c:pt>
                      <c:pt idx="2464">
                        <c:v>1.874E-4</c:v>
                      </c:pt>
                      <c:pt idx="2465">
                        <c:v>1.874E-4</c:v>
                      </c:pt>
                      <c:pt idx="2466">
                        <c:v>1.874E-4</c:v>
                      </c:pt>
                      <c:pt idx="2467">
                        <c:v>1.874E-4</c:v>
                      </c:pt>
                      <c:pt idx="2468">
                        <c:v>1.874E-4</c:v>
                      </c:pt>
                      <c:pt idx="2469">
                        <c:v>1.874E-4</c:v>
                      </c:pt>
                      <c:pt idx="2470">
                        <c:v>1.874E-4</c:v>
                      </c:pt>
                      <c:pt idx="2471">
                        <c:v>1.874E-4</c:v>
                      </c:pt>
                      <c:pt idx="2472">
                        <c:v>1.874E-4</c:v>
                      </c:pt>
                      <c:pt idx="2473">
                        <c:v>1.874E-4</c:v>
                      </c:pt>
                      <c:pt idx="2474">
                        <c:v>1.874E-4</c:v>
                      </c:pt>
                      <c:pt idx="2475">
                        <c:v>1.874E-4</c:v>
                      </c:pt>
                      <c:pt idx="2476">
                        <c:v>1.874E-4</c:v>
                      </c:pt>
                      <c:pt idx="2477">
                        <c:v>1.874E-4</c:v>
                      </c:pt>
                      <c:pt idx="2478">
                        <c:v>1.874E-4</c:v>
                      </c:pt>
                      <c:pt idx="2479">
                        <c:v>1.874E-4</c:v>
                      </c:pt>
                      <c:pt idx="2480">
                        <c:v>1.874E-4</c:v>
                      </c:pt>
                      <c:pt idx="2481">
                        <c:v>1.874E-4</c:v>
                      </c:pt>
                      <c:pt idx="2482">
                        <c:v>1.874E-4</c:v>
                      </c:pt>
                      <c:pt idx="2483">
                        <c:v>1.874E-4</c:v>
                      </c:pt>
                      <c:pt idx="2484">
                        <c:v>1.874E-4</c:v>
                      </c:pt>
                      <c:pt idx="2485">
                        <c:v>1.874E-4</c:v>
                      </c:pt>
                      <c:pt idx="2486">
                        <c:v>1.874E-4</c:v>
                      </c:pt>
                      <c:pt idx="2487">
                        <c:v>1.874E-4</c:v>
                      </c:pt>
                      <c:pt idx="2488">
                        <c:v>1.874E-4</c:v>
                      </c:pt>
                      <c:pt idx="2489">
                        <c:v>1.874E-4</c:v>
                      </c:pt>
                      <c:pt idx="2490">
                        <c:v>1.874E-4</c:v>
                      </c:pt>
                      <c:pt idx="2491">
                        <c:v>1.874E-4</c:v>
                      </c:pt>
                      <c:pt idx="2492">
                        <c:v>1.874E-4</c:v>
                      </c:pt>
                      <c:pt idx="2493">
                        <c:v>1.873E-4</c:v>
                      </c:pt>
                      <c:pt idx="2494">
                        <c:v>1.874E-4</c:v>
                      </c:pt>
                      <c:pt idx="2495">
                        <c:v>1.874E-4</c:v>
                      </c:pt>
                      <c:pt idx="2496">
                        <c:v>1.874E-4</c:v>
                      </c:pt>
                      <c:pt idx="2497">
                        <c:v>1.874E-4</c:v>
                      </c:pt>
                      <c:pt idx="2498">
                        <c:v>1.874E-4</c:v>
                      </c:pt>
                      <c:pt idx="2499">
                        <c:v>1.874E-4</c:v>
                      </c:pt>
                      <c:pt idx="2500">
                        <c:v>1.874E-4</c:v>
                      </c:pt>
                      <c:pt idx="2501">
                        <c:v>1.874E-4</c:v>
                      </c:pt>
                      <c:pt idx="2502">
                        <c:v>1.874E-4</c:v>
                      </c:pt>
                      <c:pt idx="2503">
                        <c:v>1.874E-4</c:v>
                      </c:pt>
                      <c:pt idx="2504">
                        <c:v>1.874E-4</c:v>
                      </c:pt>
                      <c:pt idx="2505">
                        <c:v>1.874E-4</c:v>
                      </c:pt>
                      <c:pt idx="2506">
                        <c:v>1.874E-4</c:v>
                      </c:pt>
                      <c:pt idx="2507">
                        <c:v>1.874E-4</c:v>
                      </c:pt>
                      <c:pt idx="2508">
                        <c:v>1.874E-4</c:v>
                      </c:pt>
                      <c:pt idx="2509">
                        <c:v>1.873E-4</c:v>
                      </c:pt>
                      <c:pt idx="2510">
                        <c:v>1.874E-4</c:v>
                      </c:pt>
                      <c:pt idx="2511">
                        <c:v>1.874E-4</c:v>
                      </c:pt>
                      <c:pt idx="2512">
                        <c:v>1.874E-4</c:v>
                      </c:pt>
                      <c:pt idx="2513">
                        <c:v>1.873E-4</c:v>
                      </c:pt>
                      <c:pt idx="2514">
                        <c:v>1.874E-4</c:v>
                      </c:pt>
                      <c:pt idx="2515">
                        <c:v>1.874E-4</c:v>
                      </c:pt>
                      <c:pt idx="2516">
                        <c:v>1.874E-4</c:v>
                      </c:pt>
                      <c:pt idx="2517">
                        <c:v>1.874E-4</c:v>
                      </c:pt>
                      <c:pt idx="2518">
                        <c:v>1.874E-4</c:v>
                      </c:pt>
                      <c:pt idx="2519">
                        <c:v>1.874E-4</c:v>
                      </c:pt>
                      <c:pt idx="2520">
                        <c:v>1.874E-4</c:v>
                      </c:pt>
                      <c:pt idx="2521">
                        <c:v>1.874E-4</c:v>
                      </c:pt>
                      <c:pt idx="2522">
                        <c:v>1.873E-4</c:v>
                      </c:pt>
                      <c:pt idx="2523">
                        <c:v>1.873E-4</c:v>
                      </c:pt>
                      <c:pt idx="2524">
                        <c:v>1.873E-4</c:v>
                      </c:pt>
                      <c:pt idx="2525">
                        <c:v>1.873E-4</c:v>
                      </c:pt>
                      <c:pt idx="2526">
                        <c:v>1.873E-4</c:v>
                      </c:pt>
                      <c:pt idx="2527">
                        <c:v>1.873E-4</c:v>
                      </c:pt>
                      <c:pt idx="2528">
                        <c:v>1.873E-4</c:v>
                      </c:pt>
                      <c:pt idx="2529">
                        <c:v>1.873E-4</c:v>
                      </c:pt>
                      <c:pt idx="2530">
                        <c:v>1.874E-4</c:v>
                      </c:pt>
                      <c:pt idx="2531">
                        <c:v>1.873E-4</c:v>
                      </c:pt>
                      <c:pt idx="2532">
                        <c:v>1.873E-4</c:v>
                      </c:pt>
                      <c:pt idx="2533">
                        <c:v>1.873E-4</c:v>
                      </c:pt>
                      <c:pt idx="2534">
                        <c:v>1.873E-4</c:v>
                      </c:pt>
                      <c:pt idx="2535">
                        <c:v>1.873E-4</c:v>
                      </c:pt>
                      <c:pt idx="2536">
                        <c:v>1.873E-4</c:v>
                      </c:pt>
                      <c:pt idx="2537">
                        <c:v>1.873E-4</c:v>
                      </c:pt>
                      <c:pt idx="2538">
                        <c:v>1.874E-4</c:v>
                      </c:pt>
                      <c:pt idx="2539">
                        <c:v>1.873E-4</c:v>
                      </c:pt>
                      <c:pt idx="2540">
                        <c:v>1.873E-4</c:v>
                      </c:pt>
                      <c:pt idx="2541">
                        <c:v>1.873E-4</c:v>
                      </c:pt>
                      <c:pt idx="2542">
                        <c:v>1.873E-4</c:v>
                      </c:pt>
                      <c:pt idx="2543">
                        <c:v>1.873E-4</c:v>
                      </c:pt>
                      <c:pt idx="2544">
                        <c:v>1.873E-4</c:v>
                      </c:pt>
                      <c:pt idx="2545">
                        <c:v>1.873E-4</c:v>
                      </c:pt>
                      <c:pt idx="2546">
                        <c:v>1.873E-4</c:v>
                      </c:pt>
                      <c:pt idx="2547">
                        <c:v>1.873E-4</c:v>
                      </c:pt>
                      <c:pt idx="2548">
                        <c:v>1.873E-4</c:v>
                      </c:pt>
                      <c:pt idx="2549">
                        <c:v>1.873E-4</c:v>
                      </c:pt>
                      <c:pt idx="2550">
                        <c:v>1.873E-4</c:v>
                      </c:pt>
                      <c:pt idx="2551">
                        <c:v>1.873E-4</c:v>
                      </c:pt>
                      <c:pt idx="2552">
                        <c:v>1.873E-4</c:v>
                      </c:pt>
                      <c:pt idx="2553">
                        <c:v>1.873E-4</c:v>
                      </c:pt>
                      <c:pt idx="2554">
                        <c:v>1.873E-4</c:v>
                      </c:pt>
                      <c:pt idx="2555">
                        <c:v>1.873E-4</c:v>
                      </c:pt>
                      <c:pt idx="2556">
                        <c:v>1.873E-4</c:v>
                      </c:pt>
                      <c:pt idx="2557">
                        <c:v>1.873E-4</c:v>
                      </c:pt>
                      <c:pt idx="2558">
                        <c:v>1.873E-4</c:v>
                      </c:pt>
                      <c:pt idx="2559">
                        <c:v>1.873E-4</c:v>
                      </c:pt>
                      <c:pt idx="2560">
                        <c:v>1.873E-4</c:v>
                      </c:pt>
                      <c:pt idx="2561">
                        <c:v>1.873E-4</c:v>
                      </c:pt>
                      <c:pt idx="2562">
                        <c:v>1.873E-4</c:v>
                      </c:pt>
                      <c:pt idx="2563">
                        <c:v>1.873E-4</c:v>
                      </c:pt>
                      <c:pt idx="2564">
                        <c:v>1.873E-4</c:v>
                      </c:pt>
                      <c:pt idx="2565">
                        <c:v>1.873E-4</c:v>
                      </c:pt>
                      <c:pt idx="2566">
                        <c:v>1.873E-4</c:v>
                      </c:pt>
                      <c:pt idx="2567">
                        <c:v>1.873E-4</c:v>
                      </c:pt>
                      <c:pt idx="2568">
                        <c:v>1.873E-4</c:v>
                      </c:pt>
                      <c:pt idx="2569">
                        <c:v>1.873E-4</c:v>
                      </c:pt>
                      <c:pt idx="2570">
                        <c:v>1.873E-4</c:v>
                      </c:pt>
                      <c:pt idx="2571">
                        <c:v>1.873E-4</c:v>
                      </c:pt>
                      <c:pt idx="2572">
                        <c:v>1.873E-4</c:v>
                      </c:pt>
                      <c:pt idx="2573">
                        <c:v>1.873E-4</c:v>
                      </c:pt>
                      <c:pt idx="2574">
                        <c:v>1.873E-4</c:v>
                      </c:pt>
                      <c:pt idx="2575">
                        <c:v>1.873E-4</c:v>
                      </c:pt>
                      <c:pt idx="2576">
                        <c:v>1.873E-4</c:v>
                      </c:pt>
                      <c:pt idx="2577">
                        <c:v>1.873E-4</c:v>
                      </c:pt>
                      <c:pt idx="2578">
                        <c:v>1.873E-4</c:v>
                      </c:pt>
                      <c:pt idx="2579">
                        <c:v>1.873E-4</c:v>
                      </c:pt>
                      <c:pt idx="2580">
                        <c:v>1.873E-4</c:v>
                      </c:pt>
                      <c:pt idx="2581">
                        <c:v>1.873E-4</c:v>
                      </c:pt>
                      <c:pt idx="2582">
                        <c:v>1.873E-4</c:v>
                      </c:pt>
                      <c:pt idx="2583">
                        <c:v>1.873E-4</c:v>
                      </c:pt>
                      <c:pt idx="2584">
                        <c:v>1.873E-4</c:v>
                      </c:pt>
                      <c:pt idx="2585">
                        <c:v>1.873E-4</c:v>
                      </c:pt>
                      <c:pt idx="2586">
                        <c:v>1.873E-4</c:v>
                      </c:pt>
                      <c:pt idx="2587">
                        <c:v>1.873E-4</c:v>
                      </c:pt>
                      <c:pt idx="2588">
                        <c:v>1.873E-4</c:v>
                      </c:pt>
                      <c:pt idx="2589">
                        <c:v>1.873E-4</c:v>
                      </c:pt>
                      <c:pt idx="2590">
                        <c:v>1.873E-4</c:v>
                      </c:pt>
                      <c:pt idx="2591">
                        <c:v>1.873E-4</c:v>
                      </c:pt>
                      <c:pt idx="2592">
                        <c:v>1.873E-4</c:v>
                      </c:pt>
                      <c:pt idx="2593">
                        <c:v>1.873E-4</c:v>
                      </c:pt>
                      <c:pt idx="2594">
                        <c:v>1.873E-4</c:v>
                      </c:pt>
                      <c:pt idx="2595">
                        <c:v>1.873E-4</c:v>
                      </c:pt>
                      <c:pt idx="2596">
                        <c:v>1.873E-4</c:v>
                      </c:pt>
                      <c:pt idx="2597">
                        <c:v>1.873E-4</c:v>
                      </c:pt>
                      <c:pt idx="2598">
                        <c:v>1.873E-4</c:v>
                      </c:pt>
                      <c:pt idx="2599">
                        <c:v>1.873E-4</c:v>
                      </c:pt>
                      <c:pt idx="2600">
                        <c:v>1.873E-4</c:v>
                      </c:pt>
                      <c:pt idx="2601">
                        <c:v>1.873E-4</c:v>
                      </c:pt>
                      <c:pt idx="2602">
                        <c:v>1.873E-4</c:v>
                      </c:pt>
                      <c:pt idx="2603">
                        <c:v>1.873E-4</c:v>
                      </c:pt>
                      <c:pt idx="2604">
                        <c:v>1.873E-4</c:v>
                      </c:pt>
                      <c:pt idx="2605">
                        <c:v>1.873E-4</c:v>
                      </c:pt>
                      <c:pt idx="2606">
                        <c:v>1.873E-4</c:v>
                      </c:pt>
                      <c:pt idx="2607">
                        <c:v>1.873E-4</c:v>
                      </c:pt>
                      <c:pt idx="2608">
                        <c:v>1.873E-4</c:v>
                      </c:pt>
                      <c:pt idx="2609">
                        <c:v>1.873E-4</c:v>
                      </c:pt>
                      <c:pt idx="2610">
                        <c:v>1.873E-4</c:v>
                      </c:pt>
                      <c:pt idx="2611">
                        <c:v>1.873E-4</c:v>
                      </c:pt>
                      <c:pt idx="2612">
                        <c:v>1.873E-4</c:v>
                      </c:pt>
                      <c:pt idx="2613">
                        <c:v>1.873E-4</c:v>
                      </c:pt>
                      <c:pt idx="2614">
                        <c:v>1.873E-4</c:v>
                      </c:pt>
                      <c:pt idx="2615">
                        <c:v>1.873E-4</c:v>
                      </c:pt>
                      <c:pt idx="2616">
                        <c:v>1.873E-4</c:v>
                      </c:pt>
                      <c:pt idx="2617">
                        <c:v>1.873E-4</c:v>
                      </c:pt>
                      <c:pt idx="2618">
                        <c:v>1.873E-4</c:v>
                      </c:pt>
                      <c:pt idx="2619">
                        <c:v>1.873E-4</c:v>
                      </c:pt>
                      <c:pt idx="2620">
                        <c:v>1.873E-4</c:v>
                      </c:pt>
                      <c:pt idx="2621">
                        <c:v>1.873E-4</c:v>
                      </c:pt>
                      <c:pt idx="2622">
                        <c:v>1.873E-4</c:v>
                      </c:pt>
                      <c:pt idx="2623">
                        <c:v>1.873E-4</c:v>
                      </c:pt>
                      <c:pt idx="2624">
                        <c:v>1.873E-4</c:v>
                      </c:pt>
                      <c:pt idx="2625">
                        <c:v>1.873E-4</c:v>
                      </c:pt>
                      <c:pt idx="2626">
                        <c:v>1.873E-4</c:v>
                      </c:pt>
                      <c:pt idx="2627">
                        <c:v>1.873E-4</c:v>
                      </c:pt>
                      <c:pt idx="2628">
                        <c:v>1.873E-4</c:v>
                      </c:pt>
                      <c:pt idx="2629">
                        <c:v>1.873E-4</c:v>
                      </c:pt>
                      <c:pt idx="2630">
                        <c:v>1.873E-4</c:v>
                      </c:pt>
                      <c:pt idx="2631">
                        <c:v>1.872E-4</c:v>
                      </c:pt>
                      <c:pt idx="2632">
                        <c:v>1.873E-4</c:v>
                      </c:pt>
                      <c:pt idx="2633">
                        <c:v>1.873E-4</c:v>
                      </c:pt>
                      <c:pt idx="2634">
                        <c:v>1.873E-4</c:v>
                      </c:pt>
                      <c:pt idx="2635">
                        <c:v>1.873E-4</c:v>
                      </c:pt>
                      <c:pt idx="2636">
                        <c:v>1.873E-4</c:v>
                      </c:pt>
                      <c:pt idx="2637">
                        <c:v>1.873E-4</c:v>
                      </c:pt>
                      <c:pt idx="2638">
                        <c:v>1.873E-4</c:v>
                      </c:pt>
                      <c:pt idx="2639">
                        <c:v>1.872E-4</c:v>
                      </c:pt>
                      <c:pt idx="2640">
                        <c:v>1.873E-4</c:v>
                      </c:pt>
                      <c:pt idx="2641">
                        <c:v>1.873E-4</c:v>
                      </c:pt>
                      <c:pt idx="2642">
                        <c:v>1.873E-4</c:v>
                      </c:pt>
                      <c:pt idx="2643">
                        <c:v>1.873E-4</c:v>
                      </c:pt>
                      <c:pt idx="2644">
                        <c:v>1.873E-4</c:v>
                      </c:pt>
                      <c:pt idx="2645">
                        <c:v>1.872E-4</c:v>
                      </c:pt>
                      <c:pt idx="2646">
                        <c:v>1.873E-4</c:v>
                      </c:pt>
                      <c:pt idx="2647">
                        <c:v>1.872E-4</c:v>
                      </c:pt>
                      <c:pt idx="2648">
                        <c:v>1.873E-4</c:v>
                      </c:pt>
                      <c:pt idx="2649">
                        <c:v>1.872E-4</c:v>
                      </c:pt>
                      <c:pt idx="2650">
                        <c:v>1.873E-4</c:v>
                      </c:pt>
                      <c:pt idx="2651">
                        <c:v>1.872E-4</c:v>
                      </c:pt>
                      <c:pt idx="2652">
                        <c:v>1.872E-4</c:v>
                      </c:pt>
                      <c:pt idx="2653">
                        <c:v>1.872E-4</c:v>
                      </c:pt>
                      <c:pt idx="2654">
                        <c:v>1.872E-4</c:v>
                      </c:pt>
                      <c:pt idx="2655">
                        <c:v>1.872E-4</c:v>
                      </c:pt>
                      <c:pt idx="2656">
                        <c:v>1.872E-4</c:v>
                      </c:pt>
                      <c:pt idx="2657">
                        <c:v>1.872E-4</c:v>
                      </c:pt>
                      <c:pt idx="2658">
                        <c:v>1.872E-4</c:v>
                      </c:pt>
                      <c:pt idx="2659">
                        <c:v>1.872E-4</c:v>
                      </c:pt>
                      <c:pt idx="2660">
                        <c:v>1.872E-4</c:v>
                      </c:pt>
                      <c:pt idx="2661">
                        <c:v>1.872E-4</c:v>
                      </c:pt>
                      <c:pt idx="2662">
                        <c:v>1.872E-4</c:v>
                      </c:pt>
                      <c:pt idx="2663">
                        <c:v>1.872E-4</c:v>
                      </c:pt>
                      <c:pt idx="2664">
                        <c:v>1.872E-4</c:v>
                      </c:pt>
                      <c:pt idx="2665">
                        <c:v>1.872E-4</c:v>
                      </c:pt>
                      <c:pt idx="2666">
                        <c:v>1.872E-4</c:v>
                      </c:pt>
                      <c:pt idx="2667">
                        <c:v>1.872E-4</c:v>
                      </c:pt>
                      <c:pt idx="2668">
                        <c:v>1.872E-4</c:v>
                      </c:pt>
                      <c:pt idx="2669">
                        <c:v>1.872E-4</c:v>
                      </c:pt>
                      <c:pt idx="2670">
                        <c:v>1.872E-4</c:v>
                      </c:pt>
                      <c:pt idx="2671">
                        <c:v>1.872E-4</c:v>
                      </c:pt>
                      <c:pt idx="2672">
                        <c:v>1.872E-4</c:v>
                      </c:pt>
                      <c:pt idx="2673">
                        <c:v>1.872E-4</c:v>
                      </c:pt>
                      <c:pt idx="2674">
                        <c:v>1.872E-4</c:v>
                      </c:pt>
                      <c:pt idx="2675">
                        <c:v>1.872E-4</c:v>
                      </c:pt>
                      <c:pt idx="2676">
                        <c:v>1.872E-4</c:v>
                      </c:pt>
                      <c:pt idx="2677">
                        <c:v>1.872E-4</c:v>
                      </c:pt>
                      <c:pt idx="2678">
                        <c:v>1.872E-4</c:v>
                      </c:pt>
                      <c:pt idx="2679">
                        <c:v>1.872E-4</c:v>
                      </c:pt>
                      <c:pt idx="2680">
                        <c:v>1.872E-4</c:v>
                      </c:pt>
                      <c:pt idx="2681">
                        <c:v>1.872E-4</c:v>
                      </c:pt>
                      <c:pt idx="2682">
                        <c:v>1.872E-4</c:v>
                      </c:pt>
                      <c:pt idx="2683">
                        <c:v>1.872E-4</c:v>
                      </c:pt>
                      <c:pt idx="2684">
                        <c:v>1.872E-4</c:v>
                      </c:pt>
                      <c:pt idx="2685">
                        <c:v>1.872E-4</c:v>
                      </c:pt>
                      <c:pt idx="2686">
                        <c:v>1.872E-4</c:v>
                      </c:pt>
                      <c:pt idx="2687">
                        <c:v>1.872E-4</c:v>
                      </c:pt>
                      <c:pt idx="2688">
                        <c:v>1.872E-4</c:v>
                      </c:pt>
                      <c:pt idx="2689">
                        <c:v>1.872E-4</c:v>
                      </c:pt>
                      <c:pt idx="2690">
                        <c:v>1.872E-4</c:v>
                      </c:pt>
                      <c:pt idx="2691">
                        <c:v>1.872E-4</c:v>
                      </c:pt>
                      <c:pt idx="2692">
                        <c:v>1.872E-4</c:v>
                      </c:pt>
                      <c:pt idx="2693">
                        <c:v>1.872E-4</c:v>
                      </c:pt>
                      <c:pt idx="2694">
                        <c:v>1.872E-4</c:v>
                      </c:pt>
                      <c:pt idx="2695">
                        <c:v>1.872E-4</c:v>
                      </c:pt>
                      <c:pt idx="2696">
                        <c:v>1.872E-4</c:v>
                      </c:pt>
                      <c:pt idx="2697">
                        <c:v>1.872E-4</c:v>
                      </c:pt>
                      <c:pt idx="2698">
                        <c:v>1.872E-4</c:v>
                      </c:pt>
                      <c:pt idx="2699">
                        <c:v>1.872E-4</c:v>
                      </c:pt>
                      <c:pt idx="2700">
                        <c:v>1.872E-4</c:v>
                      </c:pt>
                      <c:pt idx="2701">
                        <c:v>1.872E-4</c:v>
                      </c:pt>
                      <c:pt idx="2702">
                        <c:v>1.872E-4</c:v>
                      </c:pt>
                      <c:pt idx="2703">
                        <c:v>1.872E-4</c:v>
                      </c:pt>
                      <c:pt idx="2704">
                        <c:v>1.872E-4</c:v>
                      </c:pt>
                      <c:pt idx="2705">
                        <c:v>1.872E-4</c:v>
                      </c:pt>
                      <c:pt idx="2706">
                        <c:v>1.872E-4</c:v>
                      </c:pt>
                      <c:pt idx="2707">
                        <c:v>1.872E-4</c:v>
                      </c:pt>
                      <c:pt idx="2708">
                        <c:v>1.872E-4</c:v>
                      </c:pt>
                      <c:pt idx="2709">
                        <c:v>1.872E-4</c:v>
                      </c:pt>
                      <c:pt idx="2710">
                        <c:v>1.872E-4</c:v>
                      </c:pt>
                      <c:pt idx="2711">
                        <c:v>1.872E-4</c:v>
                      </c:pt>
                      <c:pt idx="2712">
                        <c:v>1.872E-4</c:v>
                      </c:pt>
                      <c:pt idx="2713">
                        <c:v>1.872E-4</c:v>
                      </c:pt>
                      <c:pt idx="2714">
                        <c:v>1.872E-4</c:v>
                      </c:pt>
                      <c:pt idx="2715">
                        <c:v>1.872E-4</c:v>
                      </c:pt>
                      <c:pt idx="2716">
                        <c:v>1.872E-4</c:v>
                      </c:pt>
                      <c:pt idx="2717">
                        <c:v>1.872E-4</c:v>
                      </c:pt>
                      <c:pt idx="2718">
                        <c:v>1.872E-4</c:v>
                      </c:pt>
                      <c:pt idx="2719">
                        <c:v>1.872E-4</c:v>
                      </c:pt>
                      <c:pt idx="2720">
                        <c:v>1.872E-4</c:v>
                      </c:pt>
                      <c:pt idx="2721">
                        <c:v>1.872E-4</c:v>
                      </c:pt>
                      <c:pt idx="2722">
                        <c:v>1.872E-4</c:v>
                      </c:pt>
                      <c:pt idx="2723">
                        <c:v>1.872E-4</c:v>
                      </c:pt>
                      <c:pt idx="2724">
                        <c:v>1.872E-4</c:v>
                      </c:pt>
                      <c:pt idx="2725">
                        <c:v>1.872E-4</c:v>
                      </c:pt>
                      <c:pt idx="2726">
                        <c:v>1.872E-4</c:v>
                      </c:pt>
                      <c:pt idx="2727">
                        <c:v>1.872E-4</c:v>
                      </c:pt>
                      <c:pt idx="2728">
                        <c:v>1.872E-4</c:v>
                      </c:pt>
                      <c:pt idx="2729">
                        <c:v>1.872E-4</c:v>
                      </c:pt>
                      <c:pt idx="2730">
                        <c:v>1.872E-4</c:v>
                      </c:pt>
                      <c:pt idx="2731">
                        <c:v>1.872E-4</c:v>
                      </c:pt>
                      <c:pt idx="2732">
                        <c:v>1.872E-4</c:v>
                      </c:pt>
                      <c:pt idx="2733">
                        <c:v>1.872E-4</c:v>
                      </c:pt>
                      <c:pt idx="2734">
                        <c:v>1.872E-4</c:v>
                      </c:pt>
                      <c:pt idx="2735">
                        <c:v>1.872E-4</c:v>
                      </c:pt>
                      <c:pt idx="2736">
                        <c:v>1.872E-4</c:v>
                      </c:pt>
                      <c:pt idx="2737">
                        <c:v>1.872E-4</c:v>
                      </c:pt>
                      <c:pt idx="2738">
                        <c:v>1.872E-4</c:v>
                      </c:pt>
                      <c:pt idx="2739">
                        <c:v>1.872E-4</c:v>
                      </c:pt>
                      <c:pt idx="2740">
                        <c:v>1.872E-4</c:v>
                      </c:pt>
                      <c:pt idx="2741">
                        <c:v>1.872E-4</c:v>
                      </c:pt>
                      <c:pt idx="2742">
                        <c:v>1.872E-4</c:v>
                      </c:pt>
                      <c:pt idx="2743">
                        <c:v>1.872E-4</c:v>
                      </c:pt>
                      <c:pt idx="2744">
                        <c:v>1.872E-4</c:v>
                      </c:pt>
                      <c:pt idx="2745">
                        <c:v>1.872E-4</c:v>
                      </c:pt>
                      <c:pt idx="2746">
                        <c:v>1.872E-4</c:v>
                      </c:pt>
                      <c:pt idx="2747">
                        <c:v>1.872E-4</c:v>
                      </c:pt>
                      <c:pt idx="2748">
                        <c:v>1.8709999999999999E-4</c:v>
                      </c:pt>
                      <c:pt idx="2749">
                        <c:v>1.872E-4</c:v>
                      </c:pt>
                      <c:pt idx="2750">
                        <c:v>1.872E-4</c:v>
                      </c:pt>
                      <c:pt idx="2751">
                        <c:v>1.872E-4</c:v>
                      </c:pt>
                      <c:pt idx="2752">
                        <c:v>1.872E-4</c:v>
                      </c:pt>
                      <c:pt idx="2753">
                        <c:v>1.872E-4</c:v>
                      </c:pt>
                      <c:pt idx="2754">
                        <c:v>1.872E-4</c:v>
                      </c:pt>
                      <c:pt idx="2755">
                        <c:v>1.872E-4</c:v>
                      </c:pt>
                      <c:pt idx="2756">
                        <c:v>1.872E-4</c:v>
                      </c:pt>
                      <c:pt idx="2757">
                        <c:v>1.872E-4</c:v>
                      </c:pt>
                      <c:pt idx="2758">
                        <c:v>1.872E-4</c:v>
                      </c:pt>
                      <c:pt idx="2759">
                        <c:v>1.872E-4</c:v>
                      </c:pt>
                      <c:pt idx="2760">
                        <c:v>1.872E-4</c:v>
                      </c:pt>
                      <c:pt idx="2761">
                        <c:v>1.872E-4</c:v>
                      </c:pt>
                      <c:pt idx="2762">
                        <c:v>1.872E-4</c:v>
                      </c:pt>
                      <c:pt idx="2763">
                        <c:v>1.872E-4</c:v>
                      </c:pt>
                      <c:pt idx="2764">
                        <c:v>1.872E-4</c:v>
                      </c:pt>
                      <c:pt idx="2765">
                        <c:v>1.872E-4</c:v>
                      </c:pt>
                      <c:pt idx="2766">
                        <c:v>1.872E-4</c:v>
                      </c:pt>
                      <c:pt idx="2767">
                        <c:v>1.872E-4</c:v>
                      </c:pt>
                      <c:pt idx="2768">
                        <c:v>1.872E-4</c:v>
                      </c:pt>
                      <c:pt idx="2769">
                        <c:v>1.872E-4</c:v>
                      </c:pt>
                      <c:pt idx="2770">
                        <c:v>1.872E-4</c:v>
                      </c:pt>
                      <c:pt idx="2771">
                        <c:v>1.872E-4</c:v>
                      </c:pt>
                      <c:pt idx="2772">
                        <c:v>1.872E-4</c:v>
                      </c:pt>
                      <c:pt idx="2773">
                        <c:v>1.872E-4</c:v>
                      </c:pt>
                      <c:pt idx="2774">
                        <c:v>1.872E-4</c:v>
                      </c:pt>
                      <c:pt idx="2775">
                        <c:v>1.872E-4</c:v>
                      </c:pt>
                      <c:pt idx="2776">
                        <c:v>1.872E-4</c:v>
                      </c:pt>
                      <c:pt idx="2777">
                        <c:v>1.872E-4</c:v>
                      </c:pt>
                      <c:pt idx="2778">
                        <c:v>1.872E-4</c:v>
                      </c:pt>
                      <c:pt idx="2779">
                        <c:v>1.872E-4</c:v>
                      </c:pt>
                      <c:pt idx="2780">
                        <c:v>1.872E-4</c:v>
                      </c:pt>
                      <c:pt idx="2781">
                        <c:v>1.8709999999999999E-4</c:v>
                      </c:pt>
                      <c:pt idx="2782">
                        <c:v>1.8709999999999999E-4</c:v>
                      </c:pt>
                      <c:pt idx="2783">
                        <c:v>1.8709999999999999E-4</c:v>
                      </c:pt>
                      <c:pt idx="2784">
                        <c:v>1.872E-4</c:v>
                      </c:pt>
                      <c:pt idx="2785">
                        <c:v>1.8709999999999999E-4</c:v>
                      </c:pt>
                      <c:pt idx="2786">
                        <c:v>1.8709999999999999E-4</c:v>
                      </c:pt>
                      <c:pt idx="2787">
                        <c:v>1.8709999999999999E-4</c:v>
                      </c:pt>
                      <c:pt idx="2788">
                        <c:v>1.8709999999999999E-4</c:v>
                      </c:pt>
                      <c:pt idx="2789">
                        <c:v>1.8709999999999999E-4</c:v>
                      </c:pt>
                      <c:pt idx="2790">
                        <c:v>1.8709999999999999E-4</c:v>
                      </c:pt>
                      <c:pt idx="2791">
                        <c:v>1.8709999999999999E-4</c:v>
                      </c:pt>
                      <c:pt idx="2792">
                        <c:v>1.872E-4</c:v>
                      </c:pt>
                      <c:pt idx="2793">
                        <c:v>1.8709999999999999E-4</c:v>
                      </c:pt>
                      <c:pt idx="2794">
                        <c:v>1.8709999999999999E-4</c:v>
                      </c:pt>
                      <c:pt idx="2795">
                        <c:v>1.8709999999999999E-4</c:v>
                      </c:pt>
                      <c:pt idx="2796">
                        <c:v>1.8709999999999999E-4</c:v>
                      </c:pt>
                      <c:pt idx="2797">
                        <c:v>1.8709999999999999E-4</c:v>
                      </c:pt>
                      <c:pt idx="2798">
                        <c:v>1.8709999999999999E-4</c:v>
                      </c:pt>
                      <c:pt idx="2799">
                        <c:v>1.8709999999999999E-4</c:v>
                      </c:pt>
                      <c:pt idx="2800">
                        <c:v>1.872E-4</c:v>
                      </c:pt>
                      <c:pt idx="2801">
                        <c:v>1.8709999999999999E-4</c:v>
                      </c:pt>
                      <c:pt idx="2802">
                        <c:v>1.8709999999999999E-4</c:v>
                      </c:pt>
                      <c:pt idx="2803">
                        <c:v>1.8709999999999999E-4</c:v>
                      </c:pt>
                      <c:pt idx="2804">
                        <c:v>1.8709999999999999E-4</c:v>
                      </c:pt>
                      <c:pt idx="2805">
                        <c:v>1.8709999999999999E-4</c:v>
                      </c:pt>
                      <c:pt idx="2806">
                        <c:v>1.8709999999999999E-4</c:v>
                      </c:pt>
                      <c:pt idx="2807">
                        <c:v>1.8709999999999999E-4</c:v>
                      </c:pt>
                      <c:pt idx="2808">
                        <c:v>1.8709999999999999E-4</c:v>
                      </c:pt>
                      <c:pt idx="2809">
                        <c:v>1.8709999999999999E-4</c:v>
                      </c:pt>
                      <c:pt idx="2810">
                        <c:v>1.8709999999999999E-4</c:v>
                      </c:pt>
                      <c:pt idx="2811">
                        <c:v>1.8709999999999999E-4</c:v>
                      </c:pt>
                      <c:pt idx="2812">
                        <c:v>1.8709999999999999E-4</c:v>
                      </c:pt>
                      <c:pt idx="2813">
                        <c:v>1.8709999999999999E-4</c:v>
                      </c:pt>
                      <c:pt idx="2814">
                        <c:v>1.8709999999999999E-4</c:v>
                      </c:pt>
                      <c:pt idx="2815">
                        <c:v>1.8709999999999999E-4</c:v>
                      </c:pt>
                      <c:pt idx="2816">
                        <c:v>1.8709999999999999E-4</c:v>
                      </c:pt>
                      <c:pt idx="2817">
                        <c:v>1.8709999999999999E-4</c:v>
                      </c:pt>
                      <c:pt idx="2818">
                        <c:v>1.8709999999999999E-4</c:v>
                      </c:pt>
                      <c:pt idx="2819">
                        <c:v>1.8709999999999999E-4</c:v>
                      </c:pt>
                      <c:pt idx="2820">
                        <c:v>1.8709999999999999E-4</c:v>
                      </c:pt>
                      <c:pt idx="2821">
                        <c:v>1.8709999999999999E-4</c:v>
                      </c:pt>
                      <c:pt idx="2822">
                        <c:v>1.8709999999999999E-4</c:v>
                      </c:pt>
                      <c:pt idx="2823">
                        <c:v>1.8709999999999999E-4</c:v>
                      </c:pt>
                      <c:pt idx="2824">
                        <c:v>1.8709999999999999E-4</c:v>
                      </c:pt>
                      <c:pt idx="2825">
                        <c:v>1.8709999999999999E-4</c:v>
                      </c:pt>
                      <c:pt idx="2826">
                        <c:v>1.8709999999999999E-4</c:v>
                      </c:pt>
                      <c:pt idx="2827">
                        <c:v>1.8709999999999999E-4</c:v>
                      </c:pt>
                      <c:pt idx="2828">
                        <c:v>1.8709999999999999E-4</c:v>
                      </c:pt>
                      <c:pt idx="2829">
                        <c:v>1.8709999999999999E-4</c:v>
                      </c:pt>
                      <c:pt idx="2830">
                        <c:v>1.8709999999999999E-4</c:v>
                      </c:pt>
                      <c:pt idx="2831">
                        <c:v>1.8709999999999999E-4</c:v>
                      </c:pt>
                      <c:pt idx="2832">
                        <c:v>1.8709999999999999E-4</c:v>
                      </c:pt>
                      <c:pt idx="2833">
                        <c:v>1.8709999999999999E-4</c:v>
                      </c:pt>
                      <c:pt idx="2834">
                        <c:v>1.8709999999999999E-4</c:v>
                      </c:pt>
                      <c:pt idx="2835">
                        <c:v>1.8709999999999999E-4</c:v>
                      </c:pt>
                      <c:pt idx="2836">
                        <c:v>1.8709999999999999E-4</c:v>
                      </c:pt>
                      <c:pt idx="2837">
                        <c:v>1.8709999999999999E-4</c:v>
                      </c:pt>
                      <c:pt idx="2838">
                        <c:v>1.8709999999999999E-4</c:v>
                      </c:pt>
                      <c:pt idx="2839">
                        <c:v>1.8709999999999999E-4</c:v>
                      </c:pt>
                      <c:pt idx="2840">
                        <c:v>1.8709999999999999E-4</c:v>
                      </c:pt>
                      <c:pt idx="2841">
                        <c:v>1.8709999999999999E-4</c:v>
                      </c:pt>
                      <c:pt idx="2842">
                        <c:v>1.8709999999999999E-4</c:v>
                      </c:pt>
                      <c:pt idx="2843">
                        <c:v>1.8709999999999999E-4</c:v>
                      </c:pt>
                      <c:pt idx="2844">
                        <c:v>1.8709999999999999E-4</c:v>
                      </c:pt>
                      <c:pt idx="2845">
                        <c:v>1.8709999999999999E-4</c:v>
                      </c:pt>
                      <c:pt idx="2846">
                        <c:v>1.8709999999999999E-4</c:v>
                      </c:pt>
                      <c:pt idx="2847">
                        <c:v>1.8709999999999999E-4</c:v>
                      </c:pt>
                      <c:pt idx="2848">
                        <c:v>1.8709999999999999E-4</c:v>
                      </c:pt>
                      <c:pt idx="2849">
                        <c:v>1.8709999999999999E-4</c:v>
                      </c:pt>
                      <c:pt idx="2850">
                        <c:v>1.8709999999999999E-4</c:v>
                      </c:pt>
                      <c:pt idx="2851">
                        <c:v>1.8709999999999999E-4</c:v>
                      </c:pt>
                      <c:pt idx="2852">
                        <c:v>1.8709999999999999E-4</c:v>
                      </c:pt>
                      <c:pt idx="2853">
                        <c:v>1.8709999999999999E-4</c:v>
                      </c:pt>
                      <c:pt idx="2854">
                        <c:v>1.8709999999999999E-4</c:v>
                      </c:pt>
                      <c:pt idx="2855">
                        <c:v>1.8709999999999999E-4</c:v>
                      </c:pt>
                      <c:pt idx="2856">
                        <c:v>1.8709999999999999E-4</c:v>
                      </c:pt>
                      <c:pt idx="2857">
                        <c:v>1.8709999999999999E-4</c:v>
                      </c:pt>
                      <c:pt idx="2858">
                        <c:v>1.8709999999999999E-4</c:v>
                      </c:pt>
                      <c:pt idx="2859">
                        <c:v>1.8709999999999999E-4</c:v>
                      </c:pt>
                      <c:pt idx="2860">
                        <c:v>1.8709999999999999E-4</c:v>
                      </c:pt>
                      <c:pt idx="2861">
                        <c:v>1.8709999999999999E-4</c:v>
                      </c:pt>
                      <c:pt idx="2862">
                        <c:v>1.8709999999999999E-4</c:v>
                      </c:pt>
                      <c:pt idx="2863">
                        <c:v>1.8709999999999999E-4</c:v>
                      </c:pt>
                      <c:pt idx="2864">
                        <c:v>1.8709999999999999E-4</c:v>
                      </c:pt>
                      <c:pt idx="2865">
                        <c:v>1.8709999999999999E-4</c:v>
                      </c:pt>
                      <c:pt idx="2866">
                        <c:v>1.8709999999999999E-4</c:v>
                      </c:pt>
                      <c:pt idx="2867">
                        <c:v>1.8709999999999999E-4</c:v>
                      </c:pt>
                      <c:pt idx="2868">
                        <c:v>1.8709999999999999E-4</c:v>
                      </c:pt>
                      <c:pt idx="2869">
                        <c:v>1.8709999999999999E-4</c:v>
                      </c:pt>
                      <c:pt idx="2870">
                        <c:v>1.8709999999999999E-4</c:v>
                      </c:pt>
                      <c:pt idx="2871">
                        <c:v>1.8709999999999999E-4</c:v>
                      </c:pt>
                      <c:pt idx="2872">
                        <c:v>1.8709999999999999E-4</c:v>
                      </c:pt>
                      <c:pt idx="2873">
                        <c:v>1.8709999999999999E-4</c:v>
                      </c:pt>
                      <c:pt idx="2874">
                        <c:v>1.8709999999999999E-4</c:v>
                      </c:pt>
                      <c:pt idx="2875">
                        <c:v>1.8709999999999999E-4</c:v>
                      </c:pt>
                      <c:pt idx="2876">
                        <c:v>1.8709999999999999E-4</c:v>
                      </c:pt>
                      <c:pt idx="2877">
                        <c:v>1.8709999999999999E-4</c:v>
                      </c:pt>
                      <c:pt idx="2878">
                        <c:v>1.8709999999999999E-4</c:v>
                      </c:pt>
                      <c:pt idx="2879">
                        <c:v>1.8709999999999999E-4</c:v>
                      </c:pt>
                      <c:pt idx="2880">
                        <c:v>1.8709999999999999E-4</c:v>
                      </c:pt>
                      <c:pt idx="2881">
                        <c:v>1.8709999999999999E-4</c:v>
                      </c:pt>
                      <c:pt idx="2882">
                        <c:v>1.8709999999999999E-4</c:v>
                      </c:pt>
                      <c:pt idx="2883">
                        <c:v>1.8709999999999999E-4</c:v>
                      </c:pt>
                      <c:pt idx="2884">
                        <c:v>1.8709999999999999E-4</c:v>
                      </c:pt>
                      <c:pt idx="2885">
                        <c:v>1.8709999999999999E-4</c:v>
                      </c:pt>
                      <c:pt idx="2886">
                        <c:v>1.8709999999999999E-4</c:v>
                      </c:pt>
                      <c:pt idx="2887">
                        <c:v>1.8709999999999999E-4</c:v>
                      </c:pt>
                      <c:pt idx="2888">
                        <c:v>1.8709999999999999E-4</c:v>
                      </c:pt>
                      <c:pt idx="2889">
                        <c:v>1.8699999999999999E-4</c:v>
                      </c:pt>
                      <c:pt idx="2890">
                        <c:v>1.8709999999999999E-4</c:v>
                      </c:pt>
                      <c:pt idx="2891">
                        <c:v>1.8709999999999999E-4</c:v>
                      </c:pt>
                      <c:pt idx="2892">
                        <c:v>1.8709999999999999E-4</c:v>
                      </c:pt>
                      <c:pt idx="2893">
                        <c:v>1.8709999999999999E-4</c:v>
                      </c:pt>
                      <c:pt idx="2894">
                        <c:v>1.8709999999999999E-4</c:v>
                      </c:pt>
                      <c:pt idx="2895">
                        <c:v>1.8709999999999999E-4</c:v>
                      </c:pt>
                      <c:pt idx="2896">
                        <c:v>1.8709999999999999E-4</c:v>
                      </c:pt>
                      <c:pt idx="2897">
                        <c:v>1.8709999999999999E-4</c:v>
                      </c:pt>
                      <c:pt idx="2898">
                        <c:v>1.8709999999999999E-4</c:v>
                      </c:pt>
                      <c:pt idx="2899">
                        <c:v>1.8709999999999999E-4</c:v>
                      </c:pt>
                      <c:pt idx="2900">
                        <c:v>1.8709999999999999E-4</c:v>
                      </c:pt>
                      <c:pt idx="2901">
                        <c:v>1.8709999999999999E-4</c:v>
                      </c:pt>
                      <c:pt idx="2902">
                        <c:v>1.8709999999999999E-4</c:v>
                      </c:pt>
                      <c:pt idx="2903">
                        <c:v>1.8709999999999999E-4</c:v>
                      </c:pt>
                      <c:pt idx="2904">
                        <c:v>1.8709999999999999E-4</c:v>
                      </c:pt>
                      <c:pt idx="2905">
                        <c:v>1.8709999999999999E-4</c:v>
                      </c:pt>
                      <c:pt idx="2906">
                        <c:v>1.8709999999999999E-4</c:v>
                      </c:pt>
                      <c:pt idx="2907">
                        <c:v>1.8709999999999999E-4</c:v>
                      </c:pt>
                      <c:pt idx="2908">
                        <c:v>1.8709999999999999E-4</c:v>
                      </c:pt>
                      <c:pt idx="2909">
                        <c:v>1.8709999999999999E-4</c:v>
                      </c:pt>
                      <c:pt idx="2910">
                        <c:v>1.8709999999999999E-4</c:v>
                      </c:pt>
                      <c:pt idx="2911">
                        <c:v>1.8709999999999999E-4</c:v>
                      </c:pt>
                      <c:pt idx="2912">
                        <c:v>1.8709999999999999E-4</c:v>
                      </c:pt>
                      <c:pt idx="2913">
                        <c:v>1.8709999999999999E-4</c:v>
                      </c:pt>
                      <c:pt idx="2914">
                        <c:v>1.8709999999999999E-4</c:v>
                      </c:pt>
                      <c:pt idx="2915">
                        <c:v>1.8699999999999999E-4</c:v>
                      </c:pt>
                      <c:pt idx="2916">
                        <c:v>1.8709999999999999E-4</c:v>
                      </c:pt>
                      <c:pt idx="2917">
                        <c:v>1.8709999999999999E-4</c:v>
                      </c:pt>
                      <c:pt idx="2918">
                        <c:v>1.8709999999999999E-4</c:v>
                      </c:pt>
                      <c:pt idx="2919">
                        <c:v>1.8709999999999999E-4</c:v>
                      </c:pt>
                      <c:pt idx="2920">
                        <c:v>1.8709999999999999E-4</c:v>
                      </c:pt>
                      <c:pt idx="2921">
                        <c:v>1.8709999999999999E-4</c:v>
                      </c:pt>
                      <c:pt idx="2922">
                        <c:v>1.8699999999999999E-4</c:v>
                      </c:pt>
                      <c:pt idx="2923">
                        <c:v>1.8699999999999999E-4</c:v>
                      </c:pt>
                      <c:pt idx="2924">
                        <c:v>1.8699999999999999E-4</c:v>
                      </c:pt>
                      <c:pt idx="2925">
                        <c:v>1.8709999999999999E-4</c:v>
                      </c:pt>
                      <c:pt idx="2926">
                        <c:v>1.8699999999999999E-4</c:v>
                      </c:pt>
                      <c:pt idx="2927">
                        <c:v>1.8699999999999999E-4</c:v>
                      </c:pt>
                      <c:pt idx="2928">
                        <c:v>1.8699999999999999E-4</c:v>
                      </c:pt>
                      <c:pt idx="2929">
                        <c:v>1.8699999999999999E-4</c:v>
                      </c:pt>
                      <c:pt idx="2930">
                        <c:v>1.8699999999999999E-4</c:v>
                      </c:pt>
                      <c:pt idx="2931">
                        <c:v>1.8699999999999999E-4</c:v>
                      </c:pt>
                      <c:pt idx="2932">
                        <c:v>1.8699999999999999E-4</c:v>
                      </c:pt>
                      <c:pt idx="2933">
                        <c:v>1.8709999999999999E-4</c:v>
                      </c:pt>
                      <c:pt idx="2934">
                        <c:v>1.8699999999999999E-4</c:v>
                      </c:pt>
                      <c:pt idx="2935">
                        <c:v>1.8699999999999999E-4</c:v>
                      </c:pt>
                      <c:pt idx="2936">
                        <c:v>1.8699999999999999E-4</c:v>
                      </c:pt>
                      <c:pt idx="2937">
                        <c:v>1.8699999999999999E-4</c:v>
                      </c:pt>
                      <c:pt idx="2938">
                        <c:v>1.8699999999999999E-4</c:v>
                      </c:pt>
                      <c:pt idx="2939">
                        <c:v>1.8699999999999999E-4</c:v>
                      </c:pt>
                      <c:pt idx="2940">
                        <c:v>1.8699999999999999E-4</c:v>
                      </c:pt>
                      <c:pt idx="2941">
                        <c:v>1.8699999999999999E-4</c:v>
                      </c:pt>
                      <c:pt idx="2942">
                        <c:v>1.8699999999999999E-4</c:v>
                      </c:pt>
                      <c:pt idx="2943">
                        <c:v>1.8699999999999999E-4</c:v>
                      </c:pt>
                      <c:pt idx="2944">
                        <c:v>1.8699999999999999E-4</c:v>
                      </c:pt>
                      <c:pt idx="2945">
                        <c:v>1.8699999999999999E-4</c:v>
                      </c:pt>
                      <c:pt idx="2946">
                        <c:v>1.8699999999999999E-4</c:v>
                      </c:pt>
                      <c:pt idx="2947">
                        <c:v>1.8699999999999999E-4</c:v>
                      </c:pt>
                      <c:pt idx="2948">
                        <c:v>1.8699999999999999E-4</c:v>
                      </c:pt>
                      <c:pt idx="2949">
                        <c:v>1.8699999999999999E-4</c:v>
                      </c:pt>
                      <c:pt idx="2950">
                        <c:v>1.8699999999999999E-4</c:v>
                      </c:pt>
                      <c:pt idx="2951">
                        <c:v>1.8699999999999999E-4</c:v>
                      </c:pt>
                      <c:pt idx="2952">
                        <c:v>1.8699999999999999E-4</c:v>
                      </c:pt>
                      <c:pt idx="2953">
                        <c:v>1.8699999999999999E-4</c:v>
                      </c:pt>
                      <c:pt idx="2954">
                        <c:v>1.8699999999999999E-4</c:v>
                      </c:pt>
                      <c:pt idx="2955">
                        <c:v>1.8699999999999999E-4</c:v>
                      </c:pt>
                      <c:pt idx="2956">
                        <c:v>1.8699999999999999E-4</c:v>
                      </c:pt>
                      <c:pt idx="2957">
                        <c:v>1.8699999999999999E-4</c:v>
                      </c:pt>
                      <c:pt idx="2958">
                        <c:v>1.8699999999999999E-4</c:v>
                      </c:pt>
                      <c:pt idx="2959">
                        <c:v>1.8699999999999999E-4</c:v>
                      </c:pt>
                      <c:pt idx="2960">
                        <c:v>1.8699999999999999E-4</c:v>
                      </c:pt>
                      <c:pt idx="2961">
                        <c:v>1.8699999999999999E-4</c:v>
                      </c:pt>
                      <c:pt idx="2962">
                        <c:v>1.8699999999999999E-4</c:v>
                      </c:pt>
                      <c:pt idx="2963">
                        <c:v>1.8699999999999999E-4</c:v>
                      </c:pt>
                      <c:pt idx="2964">
                        <c:v>1.8699999999999999E-4</c:v>
                      </c:pt>
                      <c:pt idx="2965">
                        <c:v>1.8699999999999999E-4</c:v>
                      </c:pt>
                      <c:pt idx="2966">
                        <c:v>1.8699999999999999E-4</c:v>
                      </c:pt>
                      <c:pt idx="2967">
                        <c:v>1.8699999999999999E-4</c:v>
                      </c:pt>
                      <c:pt idx="2968">
                        <c:v>1.8699999999999999E-4</c:v>
                      </c:pt>
                      <c:pt idx="2969">
                        <c:v>1.8699999999999999E-4</c:v>
                      </c:pt>
                      <c:pt idx="2970">
                        <c:v>1.8699999999999999E-4</c:v>
                      </c:pt>
                      <c:pt idx="2971">
                        <c:v>1.8699999999999999E-4</c:v>
                      </c:pt>
                      <c:pt idx="2972">
                        <c:v>1.8699999999999999E-4</c:v>
                      </c:pt>
                      <c:pt idx="2973">
                        <c:v>1.8699999999999999E-4</c:v>
                      </c:pt>
                      <c:pt idx="2974">
                        <c:v>1.8699999999999999E-4</c:v>
                      </c:pt>
                      <c:pt idx="2975">
                        <c:v>1.8699999999999999E-4</c:v>
                      </c:pt>
                      <c:pt idx="2976">
                        <c:v>1.8699999999999999E-4</c:v>
                      </c:pt>
                      <c:pt idx="2977">
                        <c:v>1.8699999999999999E-4</c:v>
                      </c:pt>
                      <c:pt idx="2978">
                        <c:v>1.8699999999999999E-4</c:v>
                      </c:pt>
                      <c:pt idx="2979">
                        <c:v>1.8699999999999999E-4</c:v>
                      </c:pt>
                      <c:pt idx="2980">
                        <c:v>1.8699999999999999E-4</c:v>
                      </c:pt>
                      <c:pt idx="2981">
                        <c:v>1.8699999999999999E-4</c:v>
                      </c:pt>
                      <c:pt idx="2982">
                        <c:v>1.8699999999999999E-4</c:v>
                      </c:pt>
                      <c:pt idx="2983">
                        <c:v>1.8699999999999999E-4</c:v>
                      </c:pt>
                      <c:pt idx="2984">
                        <c:v>1.8699999999999999E-4</c:v>
                      </c:pt>
                      <c:pt idx="2985">
                        <c:v>1.8699999999999999E-4</c:v>
                      </c:pt>
                      <c:pt idx="2986">
                        <c:v>1.8699999999999999E-4</c:v>
                      </c:pt>
                      <c:pt idx="2987">
                        <c:v>1.8699999999999999E-4</c:v>
                      </c:pt>
                      <c:pt idx="2988">
                        <c:v>1.8699999999999999E-4</c:v>
                      </c:pt>
                      <c:pt idx="2989">
                        <c:v>1.8699999999999999E-4</c:v>
                      </c:pt>
                      <c:pt idx="2990">
                        <c:v>1.8699999999999999E-4</c:v>
                      </c:pt>
                      <c:pt idx="2991">
                        <c:v>1.8699999999999999E-4</c:v>
                      </c:pt>
                      <c:pt idx="2992">
                        <c:v>1.8699999999999999E-4</c:v>
                      </c:pt>
                      <c:pt idx="2993">
                        <c:v>1.8699999999999999E-4</c:v>
                      </c:pt>
                      <c:pt idx="2994">
                        <c:v>1.8699999999999999E-4</c:v>
                      </c:pt>
                      <c:pt idx="2995">
                        <c:v>1.8699999999999999E-4</c:v>
                      </c:pt>
                      <c:pt idx="2996">
                        <c:v>1.8699999999999999E-4</c:v>
                      </c:pt>
                      <c:pt idx="2997">
                        <c:v>1.8699999999999999E-4</c:v>
                      </c:pt>
                      <c:pt idx="2998">
                        <c:v>1.8699999999999999E-4</c:v>
                      </c:pt>
                      <c:pt idx="2999">
                        <c:v>1.8699999999999999E-4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45A-4D20-A005-AEDDE6197401}"/>
                  </c:ext>
                </c:extLst>
              </c15:ser>
            </c15:filteredScatterSeries>
            <c15:filteredScatterSeries>
              <c15:ser>
                <c:idx val="6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'open-All_Normal'!$H$1</c15:sqref>
                        </c15:formulaRef>
                      </c:ext>
                    </c:extLst>
                    <c:strCache>
                      <c:ptCount val="1"/>
                      <c:pt idx="0">
                        <c:v>K-2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'open-All_Normal'!$H$2:$H$25001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1.0014136</c:v>
                      </c:pt>
                      <c:pt idx="1">
                        <c:v>1.000596</c:v>
                      </c:pt>
                      <c:pt idx="2">
                        <c:v>0.99827220000000005</c:v>
                      </c:pt>
                      <c:pt idx="3">
                        <c:v>0.99624279999999998</c:v>
                      </c:pt>
                      <c:pt idx="4">
                        <c:v>0.99476730000000002</c:v>
                      </c:pt>
                      <c:pt idx="5">
                        <c:v>0.9949403</c:v>
                      </c:pt>
                      <c:pt idx="6">
                        <c:v>0.99769339999999995</c:v>
                      </c:pt>
                      <c:pt idx="7">
                        <c:v>1.0032274000000001</c:v>
                      </c:pt>
                      <c:pt idx="8">
                        <c:v>1.0109288999999999</c:v>
                      </c:pt>
                      <c:pt idx="9">
                        <c:v>1.0198208</c:v>
                      </c:pt>
                      <c:pt idx="10">
                        <c:v>1.0290733999999999</c:v>
                      </c:pt>
                      <c:pt idx="11">
                        <c:v>1.0382340000000001</c:v>
                      </c:pt>
                      <c:pt idx="12">
                        <c:v>1.0471321</c:v>
                      </c:pt>
                      <c:pt idx="13">
                        <c:v>1.0556056</c:v>
                      </c:pt>
                      <c:pt idx="14">
                        <c:v>1.0635574000000001</c:v>
                      </c:pt>
                      <c:pt idx="15">
                        <c:v>1.0708549000000001</c:v>
                      </c:pt>
                      <c:pt idx="16">
                        <c:v>1.0773307999999999</c:v>
                      </c:pt>
                      <c:pt idx="17">
                        <c:v>1.0828251</c:v>
                      </c:pt>
                      <c:pt idx="18">
                        <c:v>1.0872678</c:v>
                      </c:pt>
                      <c:pt idx="19">
                        <c:v>1.0912200999999999</c:v>
                      </c:pt>
                      <c:pt idx="20">
                        <c:v>1.0950346</c:v>
                      </c:pt>
                      <c:pt idx="21">
                        <c:v>1.0987274</c:v>
                      </c:pt>
                      <c:pt idx="22">
                        <c:v>1.1023122000000001</c:v>
                      </c:pt>
                      <c:pt idx="23">
                        <c:v>1.1057983</c:v>
                      </c:pt>
                      <c:pt idx="24">
                        <c:v>1.1091583</c:v>
                      </c:pt>
                      <c:pt idx="25">
                        <c:v>1.1116157</c:v>
                      </c:pt>
                      <c:pt idx="26">
                        <c:v>1.1130827999999999</c:v>
                      </c:pt>
                      <c:pt idx="27">
                        <c:v>1.1141067</c:v>
                      </c:pt>
                      <c:pt idx="28">
                        <c:v>1.1149443999999999</c:v>
                      </c:pt>
                      <c:pt idx="29">
                        <c:v>1.1156980000000001</c:v>
                      </c:pt>
                      <c:pt idx="30">
                        <c:v>1.1164002</c:v>
                      </c:pt>
                      <c:pt idx="31">
                        <c:v>1.1170602000000001</c:v>
                      </c:pt>
                      <c:pt idx="32">
                        <c:v>1.1176790999999999</c:v>
                      </c:pt>
                      <c:pt idx="33">
                        <c:v>1.1182566</c:v>
                      </c:pt>
                      <c:pt idx="34">
                        <c:v>1.1187933000000001</c:v>
                      </c:pt>
                      <c:pt idx="35">
                        <c:v>1.1192896999999999</c:v>
                      </c:pt>
                      <c:pt idx="36">
                        <c:v>1.1197467999999999</c:v>
                      </c:pt>
                      <c:pt idx="37">
                        <c:v>1.1202003</c:v>
                      </c:pt>
                      <c:pt idx="38">
                        <c:v>1.1206119999999999</c:v>
                      </c:pt>
                      <c:pt idx="39">
                        <c:v>1.1209871</c:v>
                      </c:pt>
                      <c:pt idx="40">
                        <c:v>1.1213279</c:v>
                      </c:pt>
                      <c:pt idx="41">
                        <c:v>1.1216360999999999</c:v>
                      </c:pt>
                      <c:pt idx="42">
                        <c:v>1.1219136000000001</c:v>
                      </c:pt>
                      <c:pt idx="43">
                        <c:v>1.1221914</c:v>
                      </c:pt>
                      <c:pt idx="44">
                        <c:v>1.1224324999999999</c:v>
                      </c:pt>
                      <c:pt idx="45">
                        <c:v>1.1226289</c:v>
                      </c:pt>
                      <c:pt idx="46">
                        <c:v>1.1227940999999999</c:v>
                      </c:pt>
                      <c:pt idx="47">
                        <c:v>1.1229534000000001</c:v>
                      </c:pt>
                      <c:pt idx="48">
                        <c:v>1.1230811999999999</c:v>
                      </c:pt>
                      <c:pt idx="49">
                        <c:v>1.1231853999999999</c:v>
                      </c:pt>
                      <c:pt idx="50">
                        <c:v>1.1232669</c:v>
                      </c:pt>
                      <c:pt idx="51">
                        <c:v>1.1233268999999999</c:v>
                      </c:pt>
                      <c:pt idx="52">
                        <c:v>1.1233781</c:v>
                      </c:pt>
                      <c:pt idx="53">
                        <c:v>1.1234065</c:v>
                      </c:pt>
                      <c:pt idx="54">
                        <c:v>1.1234151999999999</c:v>
                      </c:pt>
                      <c:pt idx="55">
                        <c:v>1.1234044000000001</c:v>
                      </c:pt>
                      <c:pt idx="56">
                        <c:v>1.1233751000000001</c:v>
                      </c:pt>
                      <c:pt idx="57">
                        <c:v>1.1233253000000001</c:v>
                      </c:pt>
                      <c:pt idx="58">
                        <c:v>1.1232551</c:v>
                      </c:pt>
                      <c:pt idx="59">
                        <c:v>1.123165</c:v>
                      </c:pt>
                      <c:pt idx="60">
                        <c:v>1.123057</c:v>
                      </c:pt>
                      <c:pt idx="61">
                        <c:v>1.1229297</c:v>
                      </c:pt>
                      <c:pt idx="62">
                        <c:v>1.1227849999999999</c:v>
                      </c:pt>
                      <c:pt idx="63">
                        <c:v>1.1226448</c:v>
                      </c:pt>
                      <c:pt idx="64">
                        <c:v>1.1225025</c:v>
                      </c:pt>
                      <c:pt idx="65">
                        <c:v>1.1223491000000001</c:v>
                      </c:pt>
                      <c:pt idx="66">
                        <c:v>1.1221881</c:v>
                      </c:pt>
                      <c:pt idx="67">
                        <c:v>1.1220213999999999</c:v>
                      </c:pt>
                      <c:pt idx="68">
                        <c:v>1.1218513999999999</c:v>
                      </c:pt>
                      <c:pt idx="69">
                        <c:v>1.1216788</c:v>
                      </c:pt>
                      <c:pt idx="70">
                        <c:v>1.1215048999999999</c:v>
                      </c:pt>
                      <c:pt idx="71">
                        <c:v>1.1213293</c:v>
                      </c:pt>
                      <c:pt idx="72">
                        <c:v>1.1211434</c:v>
                      </c:pt>
                      <c:pt idx="73">
                        <c:v>1.1209514</c:v>
                      </c:pt>
                      <c:pt idx="74">
                        <c:v>1.120754</c:v>
                      </c:pt>
                      <c:pt idx="75">
                        <c:v>1.1205532</c:v>
                      </c:pt>
                      <c:pt idx="76">
                        <c:v>1.1203460000000001</c:v>
                      </c:pt>
                      <c:pt idx="77">
                        <c:v>1.1201336</c:v>
                      </c:pt>
                      <c:pt idx="78">
                        <c:v>1.1199174000000001</c:v>
                      </c:pt>
                      <c:pt idx="79">
                        <c:v>1.1197286</c:v>
                      </c:pt>
                      <c:pt idx="80">
                        <c:v>1.119537</c:v>
                      </c:pt>
                      <c:pt idx="81">
                        <c:v>1.1193389</c:v>
                      </c:pt>
                      <c:pt idx="82">
                        <c:v>1.1191324</c:v>
                      </c:pt>
                      <c:pt idx="83">
                        <c:v>1.1189007</c:v>
                      </c:pt>
                      <c:pt idx="84">
                        <c:v>1.1186488000000001</c:v>
                      </c:pt>
                      <c:pt idx="85">
                        <c:v>1.1183624999999999</c:v>
                      </c:pt>
                      <c:pt idx="86">
                        <c:v>1.1180063</c:v>
                      </c:pt>
                      <c:pt idx="87">
                        <c:v>1.1176381</c:v>
                      </c:pt>
                      <c:pt idx="88">
                        <c:v>1.1172439999999999</c:v>
                      </c:pt>
                      <c:pt idx="89">
                        <c:v>1.1168262</c:v>
                      </c:pt>
                      <c:pt idx="90">
                        <c:v>1.1164023999999999</c:v>
                      </c:pt>
                      <c:pt idx="91">
                        <c:v>1.1159606</c:v>
                      </c:pt>
                      <c:pt idx="92">
                        <c:v>1.1154917</c:v>
                      </c:pt>
                      <c:pt idx="93">
                        <c:v>1.1150214000000001</c:v>
                      </c:pt>
                      <c:pt idx="94">
                        <c:v>1.1145452</c:v>
                      </c:pt>
                      <c:pt idx="95">
                        <c:v>1.1140673999999999</c:v>
                      </c:pt>
                      <c:pt idx="96">
                        <c:v>1.1135906</c:v>
                      </c:pt>
                      <c:pt idx="97">
                        <c:v>1.1131179</c:v>
                      </c:pt>
                      <c:pt idx="98">
                        <c:v>1.1126486</c:v>
                      </c:pt>
                      <c:pt idx="99">
                        <c:v>1.1121821000000001</c:v>
                      </c:pt>
                      <c:pt idx="100">
                        <c:v>1.1117197000000001</c:v>
                      </c:pt>
                      <c:pt idx="101">
                        <c:v>1.111259</c:v>
                      </c:pt>
                      <c:pt idx="102">
                        <c:v>1.1108047999999999</c:v>
                      </c:pt>
                      <c:pt idx="103">
                        <c:v>1.1103555000000001</c:v>
                      </c:pt>
                      <c:pt idx="104">
                        <c:v>1.1099104</c:v>
                      </c:pt>
                      <c:pt idx="105">
                        <c:v>1.1094752000000001</c:v>
                      </c:pt>
                      <c:pt idx="106">
                        <c:v>1.1090485999999999</c:v>
                      </c:pt>
                      <c:pt idx="107">
                        <c:v>1.1086298000000001</c:v>
                      </c:pt>
                      <c:pt idx="108">
                        <c:v>1.1082163</c:v>
                      </c:pt>
                      <c:pt idx="109">
                        <c:v>1.1078094999999999</c:v>
                      </c:pt>
                      <c:pt idx="110">
                        <c:v>1.1074105999999999</c:v>
                      </c:pt>
                      <c:pt idx="111">
                        <c:v>1.1070169999999999</c:v>
                      </c:pt>
                      <c:pt idx="112">
                        <c:v>1.1066296</c:v>
                      </c:pt>
                      <c:pt idx="113">
                        <c:v>1.1062501</c:v>
                      </c:pt>
                      <c:pt idx="114">
                        <c:v>1.1058965999999999</c:v>
                      </c:pt>
                      <c:pt idx="115">
                        <c:v>1.1055505999999999</c:v>
                      </c:pt>
                      <c:pt idx="116">
                        <c:v>1.1052086999999999</c:v>
                      </c:pt>
                      <c:pt idx="117">
                        <c:v>1.1048815999999999</c:v>
                      </c:pt>
                      <c:pt idx="118">
                        <c:v>1.1045579999999999</c:v>
                      </c:pt>
                      <c:pt idx="119">
                        <c:v>1.1042282999999999</c:v>
                      </c:pt>
                      <c:pt idx="120">
                        <c:v>1.1038958000000001</c:v>
                      </c:pt>
                      <c:pt idx="121">
                        <c:v>1.1035545</c:v>
                      </c:pt>
                      <c:pt idx="122">
                        <c:v>1.1032008</c:v>
                      </c:pt>
                      <c:pt idx="123">
                        <c:v>1.1028363000000001</c:v>
                      </c:pt>
                      <c:pt idx="124">
                        <c:v>1.1024518999999999</c:v>
                      </c:pt>
                      <c:pt idx="125">
                        <c:v>1.1020467</c:v>
                      </c:pt>
                      <c:pt idx="126">
                        <c:v>1.1016121999999999</c:v>
                      </c:pt>
                      <c:pt idx="127">
                        <c:v>1.1011393</c:v>
                      </c:pt>
                      <c:pt idx="128">
                        <c:v>1.1006142999999999</c:v>
                      </c:pt>
                      <c:pt idx="129">
                        <c:v>1.1000171999999999</c:v>
                      </c:pt>
                      <c:pt idx="130">
                        <c:v>1.0993088</c:v>
                      </c:pt>
                      <c:pt idx="131">
                        <c:v>1.0984119999999999</c:v>
                      </c:pt>
                      <c:pt idx="132">
                        <c:v>1.0971333999999999</c:v>
                      </c:pt>
                      <c:pt idx="133">
                        <c:v>1.0947377</c:v>
                      </c:pt>
                      <c:pt idx="134">
                        <c:v>1.0808911000000001</c:v>
                      </c:pt>
                      <c:pt idx="135">
                        <c:v>0.67195349999999998</c:v>
                      </c:pt>
                      <c:pt idx="136">
                        <c:v>0.4788985</c:v>
                      </c:pt>
                      <c:pt idx="137">
                        <c:v>0.43964720000000002</c:v>
                      </c:pt>
                      <c:pt idx="138">
                        <c:v>0.41717559999999998</c:v>
                      </c:pt>
                      <c:pt idx="139">
                        <c:v>0.40137089999999997</c:v>
                      </c:pt>
                      <c:pt idx="140">
                        <c:v>0.38912869999999999</c:v>
                      </c:pt>
                      <c:pt idx="141">
                        <c:v>0.37907990000000003</c:v>
                      </c:pt>
                      <c:pt idx="142">
                        <c:v>0.37050040000000001</c:v>
                      </c:pt>
                      <c:pt idx="143">
                        <c:v>0.36296109999999998</c:v>
                      </c:pt>
                      <c:pt idx="144">
                        <c:v>0.35618539999999999</c:v>
                      </c:pt>
                      <c:pt idx="145">
                        <c:v>0.34998499999999999</c:v>
                      </c:pt>
                      <c:pt idx="146">
                        <c:v>0.34422269999999999</c:v>
                      </c:pt>
                      <c:pt idx="147">
                        <c:v>0.33879629999999999</c:v>
                      </c:pt>
                      <c:pt idx="148">
                        <c:v>0.3336249</c:v>
                      </c:pt>
                      <c:pt idx="149">
                        <c:v>0.32864189999999999</c:v>
                      </c:pt>
                      <c:pt idx="150">
                        <c:v>0.32379039999999998</c:v>
                      </c:pt>
                      <c:pt idx="151">
                        <c:v>0.31903930000000003</c:v>
                      </c:pt>
                      <c:pt idx="152">
                        <c:v>0.31432670000000001</c:v>
                      </c:pt>
                      <c:pt idx="153">
                        <c:v>0.30963560000000001</c:v>
                      </c:pt>
                      <c:pt idx="154">
                        <c:v>0.30487890000000001</c:v>
                      </c:pt>
                      <c:pt idx="155">
                        <c:v>0.29999110000000001</c:v>
                      </c:pt>
                      <c:pt idx="156">
                        <c:v>0.2948984</c:v>
                      </c:pt>
                      <c:pt idx="157">
                        <c:v>0.28950559999999997</c:v>
                      </c:pt>
                      <c:pt idx="158">
                        <c:v>0.28368070000000001</c:v>
                      </c:pt>
                      <c:pt idx="159">
                        <c:v>0.27722740000000001</c:v>
                      </c:pt>
                      <c:pt idx="160">
                        <c:v>0.26982669999999997</c:v>
                      </c:pt>
                      <c:pt idx="161">
                        <c:v>0.26089620000000002</c:v>
                      </c:pt>
                      <c:pt idx="162">
                        <c:v>0.249172</c:v>
                      </c:pt>
                      <c:pt idx="163">
                        <c:v>0.23098730000000001</c:v>
                      </c:pt>
                      <c:pt idx="164">
                        <c:v>0.18741440000000001</c:v>
                      </c:pt>
                      <c:pt idx="165">
                        <c:v>9.5639299999999997E-2</c:v>
                      </c:pt>
                      <c:pt idx="166">
                        <c:v>5.9916799999999999E-2</c:v>
                      </c:pt>
                      <c:pt idx="167">
                        <c:v>4.3314100000000001E-2</c:v>
                      </c:pt>
                      <c:pt idx="168">
                        <c:v>3.3614699999999997E-2</c:v>
                      </c:pt>
                      <c:pt idx="169">
                        <c:v>2.7242200000000001E-2</c:v>
                      </c:pt>
                      <c:pt idx="170">
                        <c:v>2.2739100000000002E-2</c:v>
                      </c:pt>
                      <c:pt idx="171">
                        <c:v>1.9394100000000001E-2</c:v>
                      </c:pt>
                      <c:pt idx="172">
                        <c:v>1.68174E-2</c:v>
                      </c:pt>
                      <c:pt idx="173">
                        <c:v>1.47765E-2</c:v>
                      </c:pt>
                      <c:pt idx="174">
                        <c:v>1.31243E-2</c:v>
                      </c:pt>
                      <c:pt idx="175">
                        <c:v>1.17626E-2</c:v>
                      </c:pt>
                      <c:pt idx="176">
                        <c:v>1.06248E-2</c:v>
                      </c:pt>
                      <c:pt idx="177">
                        <c:v>9.6690000000000005E-3</c:v>
                      </c:pt>
                      <c:pt idx="178">
                        <c:v>8.8515999999999994E-3</c:v>
                      </c:pt>
                      <c:pt idx="179">
                        <c:v>8.1460999999999999E-3</c:v>
                      </c:pt>
                      <c:pt idx="180">
                        <c:v>7.5246000000000002E-3</c:v>
                      </c:pt>
                      <c:pt idx="181">
                        <c:v>6.979E-3</c:v>
                      </c:pt>
                      <c:pt idx="182">
                        <c:v>6.4983000000000003E-3</c:v>
                      </c:pt>
                      <c:pt idx="183">
                        <c:v>6.0729E-3</c:v>
                      </c:pt>
                      <c:pt idx="184">
                        <c:v>5.7080999999999998E-3</c:v>
                      </c:pt>
                      <c:pt idx="185">
                        <c:v>5.3860999999999996E-3</c:v>
                      </c:pt>
                      <c:pt idx="186">
                        <c:v>5.1009000000000002E-3</c:v>
                      </c:pt>
                      <c:pt idx="187">
                        <c:v>4.8539999999999998E-3</c:v>
                      </c:pt>
                      <c:pt idx="188">
                        <c:v>4.6312000000000002E-3</c:v>
                      </c:pt>
                      <c:pt idx="189">
                        <c:v>4.4282999999999996E-3</c:v>
                      </c:pt>
                      <c:pt idx="190">
                        <c:v>4.2354999999999997E-3</c:v>
                      </c:pt>
                      <c:pt idx="191">
                        <c:v>4.0577E-3</c:v>
                      </c:pt>
                      <c:pt idx="192">
                        <c:v>3.8961E-3</c:v>
                      </c:pt>
                      <c:pt idx="193">
                        <c:v>3.7531000000000001E-3</c:v>
                      </c:pt>
                      <c:pt idx="194">
                        <c:v>3.6221000000000001E-3</c:v>
                      </c:pt>
                      <c:pt idx="195">
                        <c:v>3.5011E-3</c:v>
                      </c:pt>
                      <c:pt idx="196">
                        <c:v>3.3890000000000001E-3</c:v>
                      </c:pt>
                      <c:pt idx="197">
                        <c:v>3.2850000000000002E-3</c:v>
                      </c:pt>
                      <c:pt idx="198">
                        <c:v>3.1884000000000001E-3</c:v>
                      </c:pt>
                      <c:pt idx="199">
                        <c:v>3.0983E-3</c:v>
                      </c:pt>
                      <c:pt idx="200">
                        <c:v>3.0144E-3</c:v>
                      </c:pt>
                      <c:pt idx="201">
                        <c:v>2.9355000000000002E-3</c:v>
                      </c:pt>
                      <c:pt idx="202">
                        <c:v>2.8555E-3</c:v>
                      </c:pt>
                      <c:pt idx="203">
                        <c:v>2.7809000000000002E-3</c:v>
                      </c:pt>
                      <c:pt idx="204">
                        <c:v>2.7109E-3</c:v>
                      </c:pt>
                      <c:pt idx="205">
                        <c:v>2.6454E-3</c:v>
                      </c:pt>
                      <c:pt idx="206">
                        <c:v>2.5839999999999999E-3</c:v>
                      </c:pt>
                      <c:pt idx="207">
                        <c:v>2.5263E-3</c:v>
                      </c:pt>
                      <c:pt idx="208">
                        <c:v>2.4721000000000001E-3</c:v>
                      </c:pt>
                      <c:pt idx="209">
                        <c:v>2.4214000000000002E-3</c:v>
                      </c:pt>
                      <c:pt idx="210">
                        <c:v>2.3738000000000001E-3</c:v>
                      </c:pt>
                      <c:pt idx="211">
                        <c:v>2.3291000000000002E-3</c:v>
                      </c:pt>
                      <c:pt idx="212">
                        <c:v>2.2867E-3</c:v>
                      </c:pt>
                      <c:pt idx="213">
                        <c:v>2.2464999999999998E-3</c:v>
                      </c:pt>
                      <c:pt idx="214">
                        <c:v>2.2087999999999999E-3</c:v>
                      </c:pt>
                      <c:pt idx="215">
                        <c:v>2.1730999999999999E-3</c:v>
                      </c:pt>
                      <c:pt idx="216">
                        <c:v>2.1389999999999998E-3</c:v>
                      </c:pt>
                      <c:pt idx="217">
                        <c:v>2.1029999999999998E-3</c:v>
                      </c:pt>
                      <c:pt idx="218">
                        <c:v>2.0692000000000002E-3</c:v>
                      </c:pt>
                      <c:pt idx="219">
                        <c:v>2.0376000000000001E-3</c:v>
                      </c:pt>
                      <c:pt idx="220">
                        <c:v>2.0081000000000001E-3</c:v>
                      </c:pt>
                      <c:pt idx="221">
                        <c:v>1.9804000000000002E-3</c:v>
                      </c:pt>
                      <c:pt idx="222">
                        <c:v>1.9534999999999999E-3</c:v>
                      </c:pt>
                      <c:pt idx="223">
                        <c:v>1.9262000000000001E-3</c:v>
                      </c:pt>
                      <c:pt idx="224">
                        <c:v>1.8986999999999999E-3</c:v>
                      </c:pt>
                      <c:pt idx="225">
                        <c:v>1.8726999999999999E-3</c:v>
                      </c:pt>
                      <c:pt idx="226">
                        <c:v>1.8484E-3</c:v>
                      </c:pt>
                      <c:pt idx="227">
                        <c:v>1.8255999999999999E-3</c:v>
                      </c:pt>
                      <c:pt idx="228">
                        <c:v>1.8041999999999999E-3</c:v>
                      </c:pt>
                      <c:pt idx="229">
                        <c:v>1.7837E-3</c:v>
                      </c:pt>
                      <c:pt idx="230">
                        <c:v>1.7618E-3</c:v>
                      </c:pt>
                      <c:pt idx="231">
                        <c:v>1.7413000000000001E-3</c:v>
                      </c:pt>
                      <c:pt idx="232">
                        <c:v>1.7221000000000001E-3</c:v>
                      </c:pt>
                      <c:pt idx="233">
                        <c:v>1.7041999999999999E-3</c:v>
                      </c:pt>
                      <c:pt idx="234">
                        <c:v>1.6888000000000001E-3</c:v>
                      </c:pt>
                      <c:pt idx="235">
                        <c:v>1.6766999999999999E-3</c:v>
                      </c:pt>
                      <c:pt idx="236">
                        <c:v>1.6655999999999999E-3</c:v>
                      </c:pt>
                      <c:pt idx="237">
                        <c:v>1.6554E-3</c:v>
                      </c:pt>
                      <c:pt idx="238">
                        <c:v>1.6461E-3</c:v>
                      </c:pt>
                      <c:pt idx="239">
                        <c:v>1.6375000000000001E-3</c:v>
                      </c:pt>
                      <c:pt idx="240">
                        <c:v>1.6298E-3</c:v>
                      </c:pt>
                      <c:pt idx="241">
                        <c:v>1.6228E-3</c:v>
                      </c:pt>
                      <c:pt idx="242">
                        <c:v>1.6164E-3</c:v>
                      </c:pt>
                      <c:pt idx="243">
                        <c:v>1.6107000000000001E-3</c:v>
                      </c:pt>
                      <c:pt idx="244">
                        <c:v>1.6054999999999999E-3</c:v>
                      </c:pt>
                      <c:pt idx="245">
                        <c:v>1.6008000000000001E-3</c:v>
                      </c:pt>
                      <c:pt idx="246">
                        <c:v>1.5968E-3</c:v>
                      </c:pt>
                      <c:pt idx="247">
                        <c:v>1.5939999999999999E-3</c:v>
                      </c:pt>
                      <c:pt idx="248">
                        <c:v>1.5916000000000001E-3</c:v>
                      </c:pt>
                      <c:pt idx="249">
                        <c:v>1.5897000000000001E-3</c:v>
                      </c:pt>
                      <c:pt idx="250">
                        <c:v>1.5881999999999999E-3</c:v>
                      </c:pt>
                      <c:pt idx="251">
                        <c:v>1.5870999999999999E-3</c:v>
                      </c:pt>
                      <c:pt idx="252">
                        <c:v>1.5864E-3</c:v>
                      </c:pt>
                      <c:pt idx="253">
                        <c:v>1.5862000000000001E-3</c:v>
                      </c:pt>
                      <c:pt idx="254">
                        <c:v>1.5866000000000001E-3</c:v>
                      </c:pt>
                      <c:pt idx="255">
                        <c:v>1.5877E-3</c:v>
                      </c:pt>
                      <c:pt idx="256">
                        <c:v>1.5895E-3</c:v>
                      </c:pt>
                      <c:pt idx="257">
                        <c:v>1.5923999999999999E-3</c:v>
                      </c:pt>
                      <c:pt idx="258">
                        <c:v>1.5966000000000001E-3</c:v>
                      </c:pt>
                      <c:pt idx="259">
                        <c:v>1.6023000000000001E-3</c:v>
                      </c:pt>
                      <c:pt idx="260">
                        <c:v>1.6095E-3</c:v>
                      </c:pt>
                      <c:pt idx="261">
                        <c:v>1.6179E-3</c:v>
                      </c:pt>
                      <c:pt idx="262">
                        <c:v>1.6280000000000001E-3</c:v>
                      </c:pt>
                      <c:pt idx="263">
                        <c:v>1.6397E-3</c:v>
                      </c:pt>
                      <c:pt idx="264">
                        <c:v>1.653E-3</c:v>
                      </c:pt>
                      <c:pt idx="265">
                        <c:v>1.6678999999999999E-3</c:v>
                      </c:pt>
                      <c:pt idx="266">
                        <c:v>1.6811E-3</c:v>
                      </c:pt>
                      <c:pt idx="267">
                        <c:v>1.6957000000000001E-3</c:v>
                      </c:pt>
                      <c:pt idx="268">
                        <c:v>1.7118999999999999E-3</c:v>
                      </c:pt>
                      <c:pt idx="269">
                        <c:v>1.7297E-3</c:v>
                      </c:pt>
                      <c:pt idx="270">
                        <c:v>1.7489999999999999E-3</c:v>
                      </c:pt>
                      <c:pt idx="271">
                        <c:v>1.7696999999999999E-3</c:v>
                      </c:pt>
                      <c:pt idx="272">
                        <c:v>1.7914999999999999E-3</c:v>
                      </c:pt>
                      <c:pt idx="273">
                        <c:v>1.8144999999999999E-3</c:v>
                      </c:pt>
                      <c:pt idx="274">
                        <c:v>1.8384E-3</c:v>
                      </c:pt>
                      <c:pt idx="275">
                        <c:v>1.8630000000000001E-3</c:v>
                      </c:pt>
                      <c:pt idx="276">
                        <c:v>1.8885E-3</c:v>
                      </c:pt>
                      <c:pt idx="277">
                        <c:v>1.9145E-3</c:v>
                      </c:pt>
                      <c:pt idx="278">
                        <c:v>1.9411000000000001E-3</c:v>
                      </c:pt>
                      <c:pt idx="279">
                        <c:v>1.9683000000000001E-3</c:v>
                      </c:pt>
                      <c:pt idx="280">
                        <c:v>1.9949E-3</c:v>
                      </c:pt>
                      <c:pt idx="281">
                        <c:v>2.0181999999999999E-3</c:v>
                      </c:pt>
                      <c:pt idx="282">
                        <c:v>2.0417E-3</c:v>
                      </c:pt>
                      <c:pt idx="283">
                        <c:v>2.0653999999999998E-3</c:v>
                      </c:pt>
                      <c:pt idx="284">
                        <c:v>2.0893999999999999E-3</c:v>
                      </c:pt>
                      <c:pt idx="285">
                        <c:v>1.9781999999999998E-3</c:v>
                      </c:pt>
                      <c:pt idx="286">
                        <c:v>2.0005000000000001E-3</c:v>
                      </c:pt>
                      <c:pt idx="287">
                        <c:v>2.0232000000000002E-3</c:v>
                      </c:pt>
                      <c:pt idx="288">
                        <c:v>2.0468000000000001E-3</c:v>
                      </c:pt>
                      <c:pt idx="289">
                        <c:v>2.0722000000000002E-3</c:v>
                      </c:pt>
                      <c:pt idx="290">
                        <c:v>2.0977999999999999E-3</c:v>
                      </c:pt>
                      <c:pt idx="291">
                        <c:v>1.9222E-3</c:v>
                      </c:pt>
                      <c:pt idx="292">
                        <c:v>1.9413E-3</c:v>
                      </c:pt>
                      <c:pt idx="293">
                        <c:v>1.9608999999999998E-3</c:v>
                      </c:pt>
                      <c:pt idx="294">
                        <c:v>1.9805000000000001E-3</c:v>
                      </c:pt>
                      <c:pt idx="295">
                        <c:v>2.0003E-3</c:v>
                      </c:pt>
                      <c:pt idx="296">
                        <c:v>2.0200999999999999E-3</c:v>
                      </c:pt>
                      <c:pt idx="297">
                        <c:v>2.0400000000000001E-3</c:v>
                      </c:pt>
                      <c:pt idx="298">
                        <c:v>2.0600000000000002E-3</c:v>
                      </c:pt>
                      <c:pt idx="299">
                        <c:v>2.0799999999999998E-3</c:v>
                      </c:pt>
                      <c:pt idx="300">
                        <c:v>2.1001000000000001E-3</c:v>
                      </c:pt>
                      <c:pt idx="301">
                        <c:v>2.1202999999999999E-3</c:v>
                      </c:pt>
                      <c:pt idx="302">
                        <c:v>2.1405999999999999E-3</c:v>
                      </c:pt>
                      <c:pt idx="303">
                        <c:v>2.1608999999999999E-3</c:v>
                      </c:pt>
                      <c:pt idx="304">
                        <c:v>2.1813000000000002E-3</c:v>
                      </c:pt>
                      <c:pt idx="305">
                        <c:v>2.2017E-3</c:v>
                      </c:pt>
                      <c:pt idx="306">
                        <c:v>1.9857E-3</c:v>
                      </c:pt>
                      <c:pt idx="307">
                        <c:v>2.0041999999999998E-3</c:v>
                      </c:pt>
                      <c:pt idx="308">
                        <c:v>2.0225E-3</c:v>
                      </c:pt>
                      <c:pt idx="309">
                        <c:v>2.0406999999999999E-3</c:v>
                      </c:pt>
                      <c:pt idx="310">
                        <c:v>2.0590000000000001E-3</c:v>
                      </c:pt>
                      <c:pt idx="311">
                        <c:v>2.0772999999999998E-3</c:v>
                      </c:pt>
                      <c:pt idx="312">
                        <c:v>2.0956999999999998E-3</c:v>
                      </c:pt>
                      <c:pt idx="313">
                        <c:v>2.1140999999999998E-3</c:v>
                      </c:pt>
                      <c:pt idx="314">
                        <c:v>2.1324999999999998E-3</c:v>
                      </c:pt>
                      <c:pt idx="315">
                        <c:v>2.1510000000000001E-3</c:v>
                      </c:pt>
                      <c:pt idx="316">
                        <c:v>2.1695E-3</c:v>
                      </c:pt>
                      <c:pt idx="317">
                        <c:v>2.1879999999999998E-3</c:v>
                      </c:pt>
                      <c:pt idx="318">
                        <c:v>2.2066E-3</c:v>
                      </c:pt>
                      <c:pt idx="319">
                        <c:v>2.2250999999999998E-3</c:v>
                      </c:pt>
                      <c:pt idx="320">
                        <c:v>2.2436999999999999E-3</c:v>
                      </c:pt>
                      <c:pt idx="321">
                        <c:v>2.2623000000000001E-3</c:v>
                      </c:pt>
                      <c:pt idx="322">
                        <c:v>2.281E-3</c:v>
                      </c:pt>
                      <c:pt idx="323">
                        <c:v>2.1716000000000001E-3</c:v>
                      </c:pt>
                      <c:pt idx="324">
                        <c:v>2.1737000000000002E-3</c:v>
                      </c:pt>
                      <c:pt idx="325">
                        <c:v>2.1913000000000002E-3</c:v>
                      </c:pt>
                      <c:pt idx="326">
                        <c:v>2.2089000000000002E-3</c:v>
                      </c:pt>
                      <c:pt idx="327">
                        <c:v>2.2263999999999999E-3</c:v>
                      </c:pt>
                      <c:pt idx="328">
                        <c:v>2.2439999999999999E-3</c:v>
                      </c:pt>
                      <c:pt idx="329">
                        <c:v>2.2615999999999999E-3</c:v>
                      </c:pt>
                      <c:pt idx="330">
                        <c:v>2.2791999999999999E-3</c:v>
                      </c:pt>
                      <c:pt idx="331">
                        <c:v>2.2967999999999999E-3</c:v>
                      </c:pt>
                      <c:pt idx="332">
                        <c:v>2.3143999999999999E-3</c:v>
                      </c:pt>
                      <c:pt idx="333">
                        <c:v>2.3319E-3</c:v>
                      </c:pt>
                      <c:pt idx="334">
                        <c:v>2.3495E-3</c:v>
                      </c:pt>
                      <c:pt idx="335">
                        <c:v>2.3671E-3</c:v>
                      </c:pt>
                      <c:pt idx="336">
                        <c:v>2.3857000000000001E-3</c:v>
                      </c:pt>
                      <c:pt idx="337">
                        <c:v>2.4050999999999999E-3</c:v>
                      </c:pt>
                      <c:pt idx="338">
                        <c:v>2.2365000000000002E-3</c:v>
                      </c:pt>
                      <c:pt idx="339">
                        <c:v>2.1938999999999999E-3</c:v>
                      </c:pt>
                      <c:pt idx="340">
                        <c:v>2.2141999999999999E-3</c:v>
                      </c:pt>
                      <c:pt idx="341">
                        <c:v>2.2346000000000002E-3</c:v>
                      </c:pt>
                      <c:pt idx="342">
                        <c:v>2.2548999999999998E-3</c:v>
                      </c:pt>
                      <c:pt idx="343">
                        <c:v>2.2751999999999998E-3</c:v>
                      </c:pt>
                      <c:pt idx="344">
                        <c:v>2.2956000000000001E-3</c:v>
                      </c:pt>
                      <c:pt idx="345">
                        <c:v>2.3159000000000001E-3</c:v>
                      </c:pt>
                      <c:pt idx="346">
                        <c:v>2.3362000000000001E-3</c:v>
                      </c:pt>
                      <c:pt idx="347">
                        <c:v>2.3565999999999999E-3</c:v>
                      </c:pt>
                      <c:pt idx="348">
                        <c:v>2.3768000000000001E-3</c:v>
                      </c:pt>
                      <c:pt idx="349">
                        <c:v>2.3971000000000001E-3</c:v>
                      </c:pt>
                      <c:pt idx="350">
                        <c:v>2.4174000000000001E-3</c:v>
                      </c:pt>
                      <c:pt idx="351">
                        <c:v>2.4375999999999998E-3</c:v>
                      </c:pt>
                      <c:pt idx="352">
                        <c:v>2.4578E-3</c:v>
                      </c:pt>
                      <c:pt idx="353">
                        <c:v>2.4780000000000002E-3</c:v>
                      </c:pt>
                      <c:pt idx="354">
                        <c:v>2.4981000000000001E-3</c:v>
                      </c:pt>
                      <c:pt idx="355">
                        <c:v>2.3446000000000001E-3</c:v>
                      </c:pt>
                      <c:pt idx="356">
                        <c:v>2.3633E-3</c:v>
                      </c:pt>
                      <c:pt idx="357">
                        <c:v>2.382E-3</c:v>
                      </c:pt>
                      <c:pt idx="358">
                        <c:v>2.4006000000000001E-3</c:v>
                      </c:pt>
                      <c:pt idx="359">
                        <c:v>2.4191999999999998E-3</c:v>
                      </c:pt>
                      <c:pt idx="360">
                        <c:v>2.4377999999999999E-3</c:v>
                      </c:pt>
                      <c:pt idx="361">
                        <c:v>2.4562999999999998E-3</c:v>
                      </c:pt>
                      <c:pt idx="362">
                        <c:v>2.4746999999999998E-3</c:v>
                      </c:pt>
                      <c:pt idx="363">
                        <c:v>2.4930999999999998E-3</c:v>
                      </c:pt>
                      <c:pt idx="364">
                        <c:v>2.5114E-3</c:v>
                      </c:pt>
                      <c:pt idx="365">
                        <c:v>2.5297000000000002E-3</c:v>
                      </c:pt>
                      <c:pt idx="366">
                        <c:v>2.5479000000000001E-3</c:v>
                      </c:pt>
                      <c:pt idx="367">
                        <c:v>2.5661E-3</c:v>
                      </c:pt>
                      <c:pt idx="368">
                        <c:v>2.5842E-3</c:v>
                      </c:pt>
                      <c:pt idx="369">
                        <c:v>2.6021999999999998E-3</c:v>
                      </c:pt>
                      <c:pt idx="370">
                        <c:v>2.6202E-3</c:v>
                      </c:pt>
                      <c:pt idx="371">
                        <c:v>2.6381E-3</c:v>
                      </c:pt>
                      <c:pt idx="372">
                        <c:v>2.4084000000000002E-3</c:v>
                      </c:pt>
                      <c:pt idx="373">
                        <c:v>2.4239999999999999E-3</c:v>
                      </c:pt>
                      <c:pt idx="374">
                        <c:v>2.4402E-3</c:v>
                      </c:pt>
                      <c:pt idx="375">
                        <c:v>2.4562999999999998E-3</c:v>
                      </c:pt>
                      <c:pt idx="376">
                        <c:v>2.4724E-3</c:v>
                      </c:pt>
                      <c:pt idx="377">
                        <c:v>2.4884999999999998E-3</c:v>
                      </c:pt>
                      <c:pt idx="378">
                        <c:v>2.5045000000000002E-3</c:v>
                      </c:pt>
                      <c:pt idx="379">
                        <c:v>2.5205000000000002E-3</c:v>
                      </c:pt>
                      <c:pt idx="380">
                        <c:v>2.5365000000000001E-3</c:v>
                      </c:pt>
                      <c:pt idx="381">
                        <c:v>2.5525000000000001E-3</c:v>
                      </c:pt>
                      <c:pt idx="382">
                        <c:v>2.5684000000000002E-3</c:v>
                      </c:pt>
                      <c:pt idx="383">
                        <c:v>2.5844000000000002E-3</c:v>
                      </c:pt>
                      <c:pt idx="384">
                        <c:v>2.6002999999999998E-3</c:v>
                      </c:pt>
                      <c:pt idx="385">
                        <c:v>2.6162999999999998E-3</c:v>
                      </c:pt>
                      <c:pt idx="386">
                        <c:v>2.6321999999999999E-3</c:v>
                      </c:pt>
                      <c:pt idx="387">
                        <c:v>2.6481999999999999E-3</c:v>
                      </c:pt>
                      <c:pt idx="388">
                        <c:v>2.6641E-3</c:v>
                      </c:pt>
                      <c:pt idx="389">
                        <c:v>2.6800999999999999E-3</c:v>
                      </c:pt>
                      <c:pt idx="390">
                        <c:v>2.696E-3</c:v>
                      </c:pt>
                      <c:pt idx="391">
                        <c:v>2.712E-3</c:v>
                      </c:pt>
                      <c:pt idx="392">
                        <c:v>2.7279000000000001E-3</c:v>
                      </c:pt>
                      <c:pt idx="393">
                        <c:v>2.4973E-3</c:v>
                      </c:pt>
                      <c:pt idx="394">
                        <c:v>2.5117E-3</c:v>
                      </c:pt>
                      <c:pt idx="395">
                        <c:v>2.5263E-3</c:v>
                      </c:pt>
                      <c:pt idx="396">
                        <c:v>2.5409E-3</c:v>
                      </c:pt>
                      <c:pt idx="397">
                        <c:v>2.5555E-3</c:v>
                      </c:pt>
                      <c:pt idx="398">
                        <c:v>2.5701999999999999E-3</c:v>
                      </c:pt>
                      <c:pt idx="399">
                        <c:v>2.5848999999999998E-3</c:v>
                      </c:pt>
                      <c:pt idx="400">
                        <c:v>2.5996000000000001E-3</c:v>
                      </c:pt>
                      <c:pt idx="401">
                        <c:v>2.6143E-3</c:v>
                      </c:pt>
                      <c:pt idx="402">
                        <c:v>2.6291000000000001E-3</c:v>
                      </c:pt>
                      <c:pt idx="403">
                        <c:v>2.6438999999999998E-3</c:v>
                      </c:pt>
                      <c:pt idx="404">
                        <c:v>2.6587E-3</c:v>
                      </c:pt>
                      <c:pt idx="405">
                        <c:v>2.6735999999999999E-3</c:v>
                      </c:pt>
                      <c:pt idx="406">
                        <c:v>2.6884000000000001E-3</c:v>
                      </c:pt>
                      <c:pt idx="407">
                        <c:v>2.7033999999999999E-3</c:v>
                      </c:pt>
                      <c:pt idx="408">
                        <c:v>2.7182999999999999E-3</c:v>
                      </c:pt>
                      <c:pt idx="409">
                        <c:v>2.7333000000000001E-3</c:v>
                      </c:pt>
                      <c:pt idx="410">
                        <c:v>2.7483999999999998E-3</c:v>
                      </c:pt>
                      <c:pt idx="411">
                        <c:v>2.7634999999999999E-3</c:v>
                      </c:pt>
                      <c:pt idx="412">
                        <c:v>2.7794E-3</c:v>
                      </c:pt>
                      <c:pt idx="413">
                        <c:v>2.7959E-3</c:v>
                      </c:pt>
                      <c:pt idx="414">
                        <c:v>2.8124999999999999E-3</c:v>
                      </c:pt>
                      <c:pt idx="415">
                        <c:v>2.8292999999999999E-3</c:v>
                      </c:pt>
                      <c:pt idx="416">
                        <c:v>2.8460999999999998E-3</c:v>
                      </c:pt>
                      <c:pt idx="417">
                        <c:v>2.8630000000000001E-3</c:v>
                      </c:pt>
                      <c:pt idx="418">
                        <c:v>2.5718999999999998E-3</c:v>
                      </c:pt>
                      <c:pt idx="419">
                        <c:v>2.5836000000000001E-3</c:v>
                      </c:pt>
                      <c:pt idx="420">
                        <c:v>2.5991E-3</c:v>
                      </c:pt>
                      <c:pt idx="421">
                        <c:v>2.6147000000000002E-3</c:v>
                      </c:pt>
                      <c:pt idx="422">
                        <c:v>2.6302999999999999E-3</c:v>
                      </c:pt>
                      <c:pt idx="423">
                        <c:v>2.6459999999999999E-3</c:v>
                      </c:pt>
                      <c:pt idx="424">
                        <c:v>2.6618000000000002E-3</c:v>
                      </c:pt>
                      <c:pt idx="425">
                        <c:v>2.6776E-3</c:v>
                      </c:pt>
                      <c:pt idx="426">
                        <c:v>2.6935000000000001E-3</c:v>
                      </c:pt>
                      <c:pt idx="427">
                        <c:v>2.7093999999999998E-3</c:v>
                      </c:pt>
                      <c:pt idx="428">
                        <c:v>2.7253999999999998E-3</c:v>
                      </c:pt>
                      <c:pt idx="429">
                        <c:v>2.7414000000000002E-3</c:v>
                      </c:pt>
                      <c:pt idx="430">
                        <c:v>2.7575E-3</c:v>
                      </c:pt>
                      <c:pt idx="431">
                        <c:v>2.7737E-3</c:v>
                      </c:pt>
                      <c:pt idx="432">
                        <c:v>2.7899000000000001E-3</c:v>
                      </c:pt>
                      <c:pt idx="433">
                        <c:v>2.8062E-3</c:v>
                      </c:pt>
                      <c:pt idx="434">
                        <c:v>2.8224999999999999E-3</c:v>
                      </c:pt>
                      <c:pt idx="435">
                        <c:v>2.8389000000000001E-3</c:v>
                      </c:pt>
                      <c:pt idx="436">
                        <c:v>2.8554000000000001E-3</c:v>
                      </c:pt>
                      <c:pt idx="437">
                        <c:v>2.8719000000000001E-3</c:v>
                      </c:pt>
                      <c:pt idx="438">
                        <c:v>2.8885E-3</c:v>
                      </c:pt>
                      <c:pt idx="439">
                        <c:v>2.9052000000000001E-3</c:v>
                      </c:pt>
                      <c:pt idx="440">
                        <c:v>2.9218999999999998E-3</c:v>
                      </c:pt>
                      <c:pt idx="441">
                        <c:v>2.9386999999999998E-3</c:v>
                      </c:pt>
                      <c:pt idx="442">
                        <c:v>2.9550000000000002E-3</c:v>
                      </c:pt>
                      <c:pt idx="443">
                        <c:v>2.9704000000000002E-3</c:v>
                      </c:pt>
                      <c:pt idx="444">
                        <c:v>2.7937000000000001E-3</c:v>
                      </c:pt>
                      <c:pt idx="445">
                        <c:v>2.7918000000000001E-3</c:v>
                      </c:pt>
                      <c:pt idx="446">
                        <c:v>2.8062E-3</c:v>
                      </c:pt>
                      <c:pt idx="447">
                        <c:v>2.8207000000000002E-3</c:v>
                      </c:pt>
                      <c:pt idx="448">
                        <c:v>2.8352E-3</c:v>
                      </c:pt>
                      <c:pt idx="449">
                        <c:v>2.8498E-3</c:v>
                      </c:pt>
                      <c:pt idx="450">
                        <c:v>2.8644E-3</c:v>
                      </c:pt>
                      <c:pt idx="451">
                        <c:v>2.8790999999999999E-3</c:v>
                      </c:pt>
                      <c:pt idx="452">
                        <c:v>2.8938000000000002E-3</c:v>
                      </c:pt>
                      <c:pt idx="453">
                        <c:v>2.9085999999999999E-3</c:v>
                      </c:pt>
                      <c:pt idx="454">
                        <c:v>2.9234E-3</c:v>
                      </c:pt>
                      <c:pt idx="455">
                        <c:v>2.9383E-3</c:v>
                      </c:pt>
                      <c:pt idx="456">
                        <c:v>2.9532999999999998E-3</c:v>
                      </c:pt>
                      <c:pt idx="457">
                        <c:v>2.9683000000000001E-3</c:v>
                      </c:pt>
                      <c:pt idx="458">
                        <c:v>2.9834000000000002E-3</c:v>
                      </c:pt>
                      <c:pt idx="459">
                        <c:v>2.9997000000000001E-3</c:v>
                      </c:pt>
                      <c:pt idx="460">
                        <c:v>3.0162000000000001E-3</c:v>
                      </c:pt>
                      <c:pt idx="461">
                        <c:v>3.0327000000000002E-3</c:v>
                      </c:pt>
                      <c:pt idx="462">
                        <c:v>3.0493E-3</c:v>
                      </c:pt>
                      <c:pt idx="463">
                        <c:v>3.0660000000000001E-3</c:v>
                      </c:pt>
                      <c:pt idx="464">
                        <c:v>3.0828000000000001E-3</c:v>
                      </c:pt>
                      <c:pt idx="465">
                        <c:v>3.101E-3</c:v>
                      </c:pt>
                      <c:pt idx="466">
                        <c:v>3.1194E-3</c:v>
                      </c:pt>
                      <c:pt idx="467">
                        <c:v>2.8755999999999999E-3</c:v>
                      </c:pt>
                      <c:pt idx="468">
                        <c:v>2.8181999999999999E-3</c:v>
                      </c:pt>
                      <c:pt idx="469">
                        <c:v>2.8351000000000001E-3</c:v>
                      </c:pt>
                      <c:pt idx="470">
                        <c:v>2.8522E-3</c:v>
                      </c:pt>
                      <c:pt idx="471">
                        <c:v>2.8693999999999998E-3</c:v>
                      </c:pt>
                      <c:pt idx="472">
                        <c:v>2.8866999999999999E-3</c:v>
                      </c:pt>
                      <c:pt idx="473">
                        <c:v>2.9041000000000002E-3</c:v>
                      </c:pt>
                      <c:pt idx="474">
                        <c:v>2.9215999999999999E-3</c:v>
                      </c:pt>
                      <c:pt idx="475">
                        <c:v>2.9393000000000002E-3</c:v>
                      </c:pt>
                      <c:pt idx="476">
                        <c:v>2.9570999999999998E-3</c:v>
                      </c:pt>
                      <c:pt idx="477">
                        <c:v>2.9748999999999999E-3</c:v>
                      </c:pt>
                      <c:pt idx="478">
                        <c:v>2.993E-3</c:v>
                      </c:pt>
                      <c:pt idx="479">
                        <c:v>3.0111000000000001E-3</c:v>
                      </c:pt>
                      <c:pt idx="480">
                        <c:v>3.0293999999999998E-3</c:v>
                      </c:pt>
                      <c:pt idx="481">
                        <c:v>3.0477999999999998E-3</c:v>
                      </c:pt>
                      <c:pt idx="482">
                        <c:v>3.0663999999999999E-3</c:v>
                      </c:pt>
                      <c:pt idx="483">
                        <c:v>3.0853E-3</c:v>
                      </c:pt>
                      <c:pt idx="484">
                        <c:v>3.1042999999999999E-3</c:v>
                      </c:pt>
                      <c:pt idx="485">
                        <c:v>3.1235E-3</c:v>
                      </c:pt>
                      <c:pt idx="486">
                        <c:v>3.1429000000000001E-3</c:v>
                      </c:pt>
                      <c:pt idx="487">
                        <c:v>3.1625999999999998E-3</c:v>
                      </c:pt>
                      <c:pt idx="488">
                        <c:v>3.1836999999999998E-3</c:v>
                      </c:pt>
                      <c:pt idx="489">
                        <c:v>3.2050999999999998E-3</c:v>
                      </c:pt>
                      <c:pt idx="490">
                        <c:v>3.2266E-3</c:v>
                      </c:pt>
                      <c:pt idx="491">
                        <c:v>3.2483999999999998E-3</c:v>
                      </c:pt>
                      <c:pt idx="492">
                        <c:v>3.0052999999999998E-3</c:v>
                      </c:pt>
                      <c:pt idx="493">
                        <c:v>3.0259000000000002E-3</c:v>
                      </c:pt>
                      <c:pt idx="494">
                        <c:v>3.0468000000000001E-3</c:v>
                      </c:pt>
                      <c:pt idx="495">
                        <c:v>3.0679000000000001E-3</c:v>
                      </c:pt>
                      <c:pt idx="496">
                        <c:v>3.0894E-3</c:v>
                      </c:pt>
                      <c:pt idx="497">
                        <c:v>3.1110999999999999E-3</c:v>
                      </c:pt>
                      <c:pt idx="498">
                        <c:v>3.1331000000000002E-3</c:v>
                      </c:pt>
                      <c:pt idx="499">
                        <c:v>3.1553000000000002E-3</c:v>
                      </c:pt>
                      <c:pt idx="500">
                        <c:v>3.1779E-3</c:v>
                      </c:pt>
                      <c:pt idx="501">
                        <c:v>3.2006999999999999E-3</c:v>
                      </c:pt>
                      <c:pt idx="502">
                        <c:v>3.2238000000000002E-3</c:v>
                      </c:pt>
                      <c:pt idx="503">
                        <c:v>3.2471000000000002E-3</c:v>
                      </c:pt>
                      <c:pt idx="504">
                        <c:v>3.2707999999999999E-3</c:v>
                      </c:pt>
                      <c:pt idx="505">
                        <c:v>3.2946999999999998E-3</c:v>
                      </c:pt>
                      <c:pt idx="506">
                        <c:v>3.3187999999999998E-3</c:v>
                      </c:pt>
                      <c:pt idx="507">
                        <c:v>3.3432000000000002E-3</c:v>
                      </c:pt>
                      <c:pt idx="508">
                        <c:v>3.3677999999999998E-3</c:v>
                      </c:pt>
                      <c:pt idx="509">
                        <c:v>3.3926999999999998E-3</c:v>
                      </c:pt>
                      <c:pt idx="510">
                        <c:v>3.1727000000000001E-3</c:v>
                      </c:pt>
                      <c:pt idx="511">
                        <c:v>3.1158000000000002E-3</c:v>
                      </c:pt>
                      <c:pt idx="512">
                        <c:v>3.1392E-3</c:v>
                      </c:pt>
                      <c:pt idx="513">
                        <c:v>3.1629000000000002E-3</c:v>
                      </c:pt>
                      <c:pt idx="514">
                        <c:v>3.1867000000000002E-3</c:v>
                      </c:pt>
                      <c:pt idx="515">
                        <c:v>3.2106999999999999E-3</c:v>
                      </c:pt>
                      <c:pt idx="516">
                        <c:v>3.2347999999999999E-3</c:v>
                      </c:pt>
                      <c:pt idx="517">
                        <c:v>3.2591E-3</c:v>
                      </c:pt>
                      <c:pt idx="518">
                        <c:v>3.2835E-3</c:v>
                      </c:pt>
                      <c:pt idx="519">
                        <c:v>3.3081E-3</c:v>
                      </c:pt>
                      <c:pt idx="520">
                        <c:v>3.3329000000000002E-3</c:v>
                      </c:pt>
                      <c:pt idx="521">
                        <c:v>3.3576999999999999E-3</c:v>
                      </c:pt>
                      <c:pt idx="522">
                        <c:v>3.3827000000000002E-3</c:v>
                      </c:pt>
                      <c:pt idx="523">
                        <c:v>3.4077999999999999E-3</c:v>
                      </c:pt>
                      <c:pt idx="524">
                        <c:v>3.4329999999999999E-3</c:v>
                      </c:pt>
                      <c:pt idx="525">
                        <c:v>3.4583999999999999E-3</c:v>
                      </c:pt>
                      <c:pt idx="526">
                        <c:v>3.4838E-3</c:v>
                      </c:pt>
                      <c:pt idx="527">
                        <c:v>3.5094000000000002E-3</c:v>
                      </c:pt>
                      <c:pt idx="528">
                        <c:v>3.5350999999999998E-3</c:v>
                      </c:pt>
                      <c:pt idx="529">
                        <c:v>3.2851E-3</c:v>
                      </c:pt>
                      <c:pt idx="530">
                        <c:v>3.3092999999999998E-3</c:v>
                      </c:pt>
                      <c:pt idx="531">
                        <c:v>3.3335999999999999E-3</c:v>
                      </c:pt>
                      <c:pt idx="532">
                        <c:v>3.3579999999999999E-3</c:v>
                      </c:pt>
                      <c:pt idx="533">
                        <c:v>3.3825000000000001E-3</c:v>
                      </c:pt>
                      <c:pt idx="534">
                        <c:v>3.4072E-3</c:v>
                      </c:pt>
                      <c:pt idx="535">
                        <c:v>3.4318999999999999E-3</c:v>
                      </c:pt>
                      <c:pt idx="536">
                        <c:v>3.4567999999999999E-3</c:v>
                      </c:pt>
                      <c:pt idx="537">
                        <c:v>3.4818000000000002E-3</c:v>
                      </c:pt>
                      <c:pt idx="538">
                        <c:v>3.5068999999999999E-3</c:v>
                      </c:pt>
                      <c:pt idx="539">
                        <c:v>3.5320999999999998E-3</c:v>
                      </c:pt>
                      <c:pt idx="540">
                        <c:v>3.5574000000000001E-3</c:v>
                      </c:pt>
                      <c:pt idx="541">
                        <c:v>3.5828000000000001E-3</c:v>
                      </c:pt>
                      <c:pt idx="542">
                        <c:v>3.6083999999999999E-3</c:v>
                      </c:pt>
                      <c:pt idx="543">
                        <c:v>3.6340000000000001E-3</c:v>
                      </c:pt>
                      <c:pt idx="544">
                        <c:v>3.6597999999999999E-3</c:v>
                      </c:pt>
                      <c:pt idx="545">
                        <c:v>3.6857000000000001E-3</c:v>
                      </c:pt>
                      <c:pt idx="546">
                        <c:v>3.3579E-3</c:v>
                      </c:pt>
                      <c:pt idx="547">
                        <c:v>3.3800000000000002E-3</c:v>
                      </c:pt>
                      <c:pt idx="548">
                        <c:v>3.4041000000000002E-3</c:v>
                      </c:pt>
                      <c:pt idx="549">
                        <c:v>3.4283E-3</c:v>
                      </c:pt>
                      <c:pt idx="550">
                        <c:v>3.4527E-3</c:v>
                      </c:pt>
                      <c:pt idx="551">
                        <c:v>3.4772000000000002E-3</c:v>
                      </c:pt>
                      <c:pt idx="552">
                        <c:v>3.5019000000000001E-3</c:v>
                      </c:pt>
                      <c:pt idx="553">
                        <c:v>3.5266E-3</c:v>
                      </c:pt>
                      <c:pt idx="554">
                        <c:v>3.5514000000000001E-3</c:v>
                      </c:pt>
                      <c:pt idx="555">
                        <c:v>3.5764E-3</c:v>
                      </c:pt>
                      <c:pt idx="556">
                        <c:v>3.6015000000000001E-3</c:v>
                      </c:pt>
                      <c:pt idx="557">
                        <c:v>3.6267000000000001E-3</c:v>
                      </c:pt>
                      <c:pt idx="558">
                        <c:v>3.6519999999999999E-3</c:v>
                      </c:pt>
                      <c:pt idx="559">
                        <c:v>3.6773999999999999E-3</c:v>
                      </c:pt>
                      <c:pt idx="560">
                        <c:v>3.7030000000000001E-3</c:v>
                      </c:pt>
                      <c:pt idx="561">
                        <c:v>3.7285999999999999E-3</c:v>
                      </c:pt>
                      <c:pt idx="562">
                        <c:v>3.7544000000000002E-3</c:v>
                      </c:pt>
                      <c:pt idx="563">
                        <c:v>3.7802999999999999E-3</c:v>
                      </c:pt>
                      <c:pt idx="564">
                        <c:v>3.8062999999999999E-3</c:v>
                      </c:pt>
                      <c:pt idx="565">
                        <c:v>3.5519000000000002E-3</c:v>
                      </c:pt>
                      <c:pt idx="566">
                        <c:v>3.4960999999999998E-3</c:v>
                      </c:pt>
                      <c:pt idx="567">
                        <c:v>3.5201999999999998E-3</c:v>
                      </c:pt>
                      <c:pt idx="568">
                        <c:v>3.5441000000000001E-3</c:v>
                      </c:pt>
                      <c:pt idx="569">
                        <c:v>3.5682000000000001E-3</c:v>
                      </c:pt>
                      <c:pt idx="570">
                        <c:v>3.5923999999999999E-3</c:v>
                      </c:pt>
                      <c:pt idx="571">
                        <c:v>3.6167E-3</c:v>
                      </c:pt>
                      <c:pt idx="572">
                        <c:v>3.6411E-3</c:v>
                      </c:pt>
                      <c:pt idx="573">
                        <c:v>3.6656000000000002E-3</c:v>
                      </c:pt>
                      <c:pt idx="574">
                        <c:v>3.6901999999999998E-3</c:v>
                      </c:pt>
                      <c:pt idx="575">
                        <c:v>3.7149000000000001E-3</c:v>
                      </c:pt>
                      <c:pt idx="576">
                        <c:v>3.7398000000000002E-3</c:v>
                      </c:pt>
                      <c:pt idx="577">
                        <c:v>3.7647000000000002E-3</c:v>
                      </c:pt>
                      <c:pt idx="578">
                        <c:v>3.7897999999999999E-3</c:v>
                      </c:pt>
                      <c:pt idx="579">
                        <c:v>3.8149E-3</c:v>
                      </c:pt>
                      <c:pt idx="580">
                        <c:v>3.8402000000000002E-3</c:v>
                      </c:pt>
                      <c:pt idx="581">
                        <c:v>3.8655999999999999E-3</c:v>
                      </c:pt>
                      <c:pt idx="582">
                        <c:v>3.8911000000000002E-3</c:v>
                      </c:pt>
                      <c:pt idx="583">
                        <c:v>3.9167000000000004E-3</c:v>
                      </c:pt>
                      <c:pt idx="584">
                        <c:v>3.9424999999999998E-3</c:v>
                      </c:pt>
                      <c:pt idx="585">
                        <c:v>3.9683000000000001E-3</c:v>
                      </c:pt>
                      <c:pt idx="586">
                        <c:v>3.9941999999999998E-3</c:v>
                      </c:pt>
                      <c:pt idx="587">
                        <c:v>3.6486000000000001E-3</c:v>
                      </c:pt>
                      <c:pt idx="588">
                        <c:v>3.6708999999999999E-3</c:v>
                      </c:pt>
                      <c:pt idx="589">
                        <c:v>3.6951000000000002E-3</c:v>
                      </c:pt>
                      <c:pt idx="590">
                        <c:v>3.7195000000000001E-3</c:v>
                      </c:pt>
                      <c:pt idx="591">
                        <c:v>3.7439999999999999E-3</c:v>
                      </c:pt>
                      <c:pt idx="592">
                        <c:v>3.7685000000000001E-3</c:v>
                      </c:pt>
                      <c:pt idx="593">
                        <c:v>3.7932E-3</c:v>
                      </c:pt>
                      <c:pt idx="594">
                        <c:v>3.8180000000000002E-3</c:v>
                      </c:pt>
                      <c:pt idx="595">
                        <c:v>3.8428999999999998E-3</c:v>
                      </c:pt>
                      <c:pt idx="596">
                        <c:v>3.8679999999999999E-3</c:v>
                      </c:pt>
                      <c:pt idx="597">
                        <c:v>3.8931E-3</c:v>
                      </c:pt>
                      <c:pt idx="598">
                        <c:v>3.9182000000000002E-3</c:v>
                      </c:pt>
                      <c:pt idx="599">
                        <c:v>3.9430000000000003E-3</c:v>
                      </c:pt>
                      <c:pt idx="600">
                        <c:v>3.9662999999999999E-3</c:v>
                      </c:pt>
                      <c:pt idx="601">
                        <c:v>3.9895E-3</c:v>
                      </c:pt>
                      <c:pt idx="602">
                        <c:v>4.0125999999999998E-3</c:v>
                      </c:pt>
                      <c:pt idx="603">
                        <c:v>4.0359000000000003E-3</c:v>
                      </c:pt>
                      <c:pt idx="604">
                        <c:v>4.0593000000000001E-3</c:v>
                      </c:pt>
                      <c:pt idx="605">
                        <c:v>4.0826999999999999E-3</c:v>
                      </c:pt>
                      <c:pt idx="606">
                        <c:v>4.1062E-3</c:v>
                      </c:pt>
                      <c:pt idx="607">
                        <c:v>4.1298000000000003E-3</c:v>
                      </c:pt>
                      <c:pt idx="608">
                        <c:v>3.9833999999999998E-3</c:v>
                      </c:pt>
                      <c:pt idx="609">
                        <c:v>3.9956999999999996E-3</c:v>
                      </c:pt>
                      <c:pt idx="610">
                        <c:v>4.0185999999999998E-3</c:v>
                      </c:pt>
                      <c:pt idx="611">
                        <c:v>4.0416000000000002E-3</c:v>
                      </c:pt>
                      <c:pt idx="612">
                        <c:v>4.0647000000000001E-3</c:v>
                      </c:pt>
                      <c:pt idx="613">
                        <c:v>4.0877999999999999E-3</c:v>
                      </c:pt>
                      <c:pt idx="614">
                        <c:v>4.1105999999999998E-3</c:v>
                      </c:pt>
                      <c:pt idx="615">
                        <c:v>4.1335E-3</c:v>
                      </c:pt>
                      <c:pt idx="616">
                        <c:v>4.1562999999999999E-3</c:v>
                      </c:pt>
                      <c:pt idx="617">
                        <c:v>4.1784999999999999E-3</c:v>
                      </c:pt>
                      <c:pt idx="618">
                        <c:v>4.2008000000000002E-3</c:v>
                      </c:pt>
                      <c:pt idx="619">
                        <c:v>4.2230999999999996E-3</c:v>
                      </c:pt>
                      <c:pt idx="620">
                        <c:v>4.2456000000000004E-3</c:v>
                      </c:pt>
                      <c:pt idx="621">
                        <c:v>4.2680000000000001E-3</c:v>
                      </c:pt>
                      <c:pt idx="622">
                        <c:v>4.2906000000000003E-3</c:v>
                      </c:pt>
                      <c:pt idx="623">
                        <c:v>4.3132999999999999E-3</c:v>
                      </c:pt>
                      <c:pt idx="624">
                        <c:v>4.0172000000000003E-3</c:v>
                      </c:pt>
                      <c:pt idx="625">
                        <c:v>3.9675999999999999E-3</c:v>
                      </c:pt>
                      <c:pt idx="626">
                        <c:v>3.9880999999999996E-3</c:v>
                      </c:pt>
                      <c:pt idx="627">
                        <c:v>4.0086999999999996E-3</c:v>
                      </c:pt>
                      <c:pt idx="628">
                        <c:v>4.0293000000000004E-3</c:v>
                      </c:pt>
                      <c:pt idx="629">
                        <c:v>4.0501000000000001E-3</c:v>
                      </c:pt>
                      <c:pt idx="630">
                        <c:v>4.0708000000000003E-3</c:v>
                      </c:pt>
                      <c:pt idx="631">
                        <c:v>4.0917000000000002E-3</c:v>
                      </c:pt>
                      <c:pt idx="632">
                        <c:v>4.1126000000000001E-3</c:v>
                      </c:pt>
                      <c:pt idx="633">
                        <c:v>4.1335E-3</c:v>
                      </c:pt>
                      <c:pt idx="634">
                        <c:v>4.1545000000000002E-3</c:v>
                      </c:pt>
                      <c:pt idx="635">
                        <c:v>4.1755999999999998E-3</c:v>
                      </c:pt>
                      <c:pt idx="636">
                        <c:v>4.1967999999999997E-3</c:v>
                      </c:pt>
                      <c:pt idx="637">
                        <c:v>4.2180000000000004E-3</c:v>
                      </c:pt>
                      <c:pt idx="638">
                        <c:v>4.2392999999999997E-3</c:v>
                      </c:pt>
                      <c:pt idx="639">
                        <c:v>4.2605999999999998E-3</c:v>
                      </c:pt>
                      <c:pt idx="640">
                        <c:v>4.2820000000000002E-3</c:v>
                      </c:pt>
                      <c:pt idx="641">
                        <c:v>4.3033999999999998E-3</c:v>
                      </c:pt>
                      <c:pt idx="642">
                        <c:v>4.3248999999999996E-3</c:v>
                      </c:pt>
                      <c:pt idx="643">
                        <c:v>4.3464999999999997E-3</c:v>
                      </c:pt>
                      <c:pt idx="644">
                        <c:v>4.3682E-3</c:v>
                      </c:pt>
                      <c:pt idx="645">
                        <c:v>4.3899000000000004E-3</c:v>
                      </c:pt>
                      <c:pt idx="646">
                        <c:v>4.4115999999999999E-3</c:v>
                      </c:pt>
                      <c:pt idx="647">
                        <c:v>4.4333999999999997E-3</c:v>
                      </c:pt>
                      <c:pt idx="648">
                        <c:v>4.1806999999999999E-3</c:v>
                      </c:pt>
                      <c:pt idx="649">
                        <c:v>4.1719000000000001E-3</c:v>
                      </c:pt>
                      <c:pt idx="650">
                        <c:v>4.1925E-3</c:v>
                      </c:pt>
                      <c:pt idx="651">
                        <c:v>4.2132000000000003E-3</c:v>
                      </c:pt>
                      <c:pt idx="652">
                        <c:v>4.2339999999999999E-3</c:v>
                      </c:pt>
                      <c:pt idx="653">
                        <c:v>4.2548000000000004E-3</c:v>
                      </c:pt>
                      <c:pt idx="654">
                        <c:v>4.2757000000000003E-3</c:v>
                      </c:pt>
                      <c:pt idx="655">
                        <c:v>4.2966000000000002E-3</c:v>
                      </c:pt>
                      <c:pt idx="656">
                        <c:v>4.3176000000000004E-3</c:v>
                      </c:pt>
                      <c:pt idx="657">
                        <c:v>4.3387E-3</c:v>
                      </c:pt>
                      <c:pt idx="658">
                        <c:v>4.3597999999999996E-3</c:v>
                      </c:pt>
                      <c:pt idx="659">
                        <c:v>4.3810000000000003E-3</c:v>
                      </c:pt>
                      <c:pt idx="660">
                        <c:v>4.4022000000000002E-3</c:v>
                      </c:pt>
                      <c:pt idx="661">
                        <c:v>4.4235000000000003E-3</c:v>
                      </c:pt>
                      <c:pt idx="662">
                        <c:v>4.4448999999999999E-3</c:v>
                      </c:pt>
                      <c:pt idx="663">
                        <c:v>4.4663000000000003E-3</c:v>
                      </c:pt>
                      <c:pt idx="664">
                        <c:v>4.4878000000000001E-3</c:v>
                      </c:pt>
                      <c:pt idx="665">
                        <c:v>4.5092999999999999E-3</c:v>
                      </c:pt>
                      <c:pt idx="666">
                        <c:v>4.5300000000000002E-3</c:v>
                      </c:pt>
                      <c:pt idx="667">
                        <c:v>4.5504999999999999E-3</c:v>
                      </c:pt>
                      <c:pt idx="668">
                        <c:v>4.5710999999999998E-3</c:v>
                      </c:pt>
                      <c:pt idx="669">
                        <c:v>4.5916999999999998E-3</c:v>
                      </c:pt>
                      <c:pt idx="670">
                        <c:v>4.6122999999999997E-3</c:v>
                      </c:pt>
                      <c:pt idx="671">
                        <c:v>4.633E-3</c:v>
                      </c:pt>
                      <c:pt idx="672">
                        <c:v>4.6537999999999996E-3</c:v>
                      </c:pt>
                      <c:pt idx="673">
                        <c:v>4.2724E-3</c:v>
                      </c:pt>
                      <c:pt idx="674">
                        <c:v>4.2868999999999997E-3</c:v>
                      </c:pt>
                      <c:pt idx="675">
                        <c:v>4.3064000000000002E-3</c:v>
                      </c:pt>
                      <c:pt idx="676">
                        <c:v>4.3258999999999997E-3</c:v>
                      </c:pt>
                      <c:pt idx="677">
                        <c:v>4.3455000000000004E-3</c:v>
                      </c:pt>
                      <c:pt idx="678">
                        <c:v>4.3651000000000002E-3</c:v>
                      </c:pt>
                      <c:pt idx="679">
                        <c:v>4.3848000000000003E-3</c:v>
                      </c:pt>
                      <c:pt idx="680">
                        <c:v>4.4045999999999998E-3</c:v>
                      </c:pt>
                      <c:pt idx="681">
                        <c:v>4.4242999999999999E-3</c:v>
                      </c:pt>
                      <c:pt idx="682">
                        <c:v>4.4441999999999997E-3</c:v>
                      </c:pt>
                      <c:pt idx="683">
                        <c:v>4.4641000000000004E-3</c:v>
                      </c:pt>
                      <c:pt idx="684">
                        <c:v>4.4840000000000001E-3</c:v>
                      </c:pt>
                      <c:pt idx="685">
                        <c:v>4.5040999999999996E-3</c:v>
                      </c:pt>
                      <c:pt idx="686">
                        <c:v>4.5240999999999996E-3</c:v>
                      </c:pt>
                      <c:pt idx="687">
                        <c:v>4.5442E-3</c:v>
                      </c:pt>
                      <c:pt idx="688">
                        <c:v>4.5647999999999999E-3</c:v>
                      </c:pt>
                      <c:pt idx="689">
                        <c:v>4.5853999999999999E-3</c:v>
                      </c:pt>
                      <c:pt idx="690">
                        <c:v>4.6061000000000001E-3</c:v>
                      </c:pt>
                      <c:pt idx="691">
                        <c:v>4.6268000000000004E-3</c:v>
                      </c:pt>
                      <c:pt idx="692">
                        <c:v>4.6476E-3</c:v>
                      </c:pt>
                      <c:pt idx="693">
                        <c:v>4.6684999999999999E-3</c:v>
                      </c:pt>
                      <c:pt idx="694">
                        <c:v>4.6893999999999998E-3</c:v>
                      </c:pt>
                      <c:pt idx="695">
                        <c:v>4.7104E-3</c:v>
                      </c:pt>
                      <c:pt idx="696">
                        <c:v>4.7314000000000002E-3</c:v>
                      </c:pt>
                      <c:pt idx="697">
                        <c:v>4.7524000000000004E-3</c:v>
                      </c:pt>
                      <c:pt idx="698">
                        <c:v>4.7736000000000002E-3</c:v>
                      </c:pt>
                      <c:pt idx="699">
                        <c:v>4.7946999999999998E-3</c:v>
                      </c:pt>
                      <c:pt idx="700">
                        <c:v>4.4759999999999999E-3</c:v>
                      </c:pt>
                      <c:pt idx="701">
                        <c:v>4.496E-3</c:v>
                      </c:pt>
                      <c:pt idx="702">
                        <c:v>4.516E-3</c:v>
                      </c:pt>
                      <c:pt idx="703">
                        <c:v>4.5361000000000004E-3</c:v>
                      </c:pt>
                      <c:pt idx="704">
                        <c:v>4.5561999999999998E-3</c:v>
                      </c:pt>
                      <c:pt idx="705">
                        <c:v>4.5764000000000004E-3</c:v>
                      </c:pt>
                      <c:pt idx="706">
                        <c:v>4.5966999999999996E-3</c:v>
                      </c:pt>
                      <c:pt idx="707">
                        <c:v>4.6169999999999996E-3</c:v>
                      </c:pt>
                      <c:pt idx="708">
                        <c:v>4.6372999999999996E-3</c:v>
                      </c:pt>
                      <c:pt idx="709">
                        <c:v>4.6578000000000001E-3</c:v>
                      </c:pt>
                      <c:pt idx="710">
                        <c:v>4.6782000000000004E-3</c:v>
                      </c:pt>
                      <c:pt idx="711">
                        <c:v>4.6988000000000004E-3</c:v>
                      </c:pt>
                      <c:pt idx="712">
                        <c:v>4.7194000000000003E-3</c:v>
                      </c:pt>
                      <c:pt idx="713">
                        <c:v>4.7400000000000003E-3</c:v>
                      </c:pt>
                      <c:pt idx="714">
                        <c:v>4.7606999999999997E-3</c:v>
                      </c:pt>
                      <c:pt idx="715">
                        <c:v>4.7815000000000002E-3</c:v>
                      </c:pt>
                      <c:pt idx="716">
                        <c:v>4.8022999999999998E-3</c:v>
                      </c:pt>
                      <c:pt idx="717">
                        <c:v>4.8231999999999997E-3</c:v>
                      </c:pt>
                      <c:pt idx="718">
                        <c:v>4.8441999999999999E-3</c:v>
                      </c:pt>
                      <c:pt idx="719">
                        <c:v>4.8652000000000001E-3</c:v>
                      </c:pt>
                      <c:pt idx="720">
                        <c:v>4.8862000000000003E-3</c:v>
                      </c:pt>
                      <c:pt idx="721">
                        <c:v>4.9071999999999996E-3</c:v>
                      </c:pt>
                      <c:pt idx="722">
                        <c:v>4.9281999999999998E-3</c:v>
                      </c:pt>
                      <c:pt idx="723">
                        <c:v>4.9493999999999996E-3</c:v>
                      </c:pt>
                      <c:pt idx="724">
                        <c:v>4.9706000000000004E-3</c:v>
                      </c:pt>
                      <c:pt idx="725">
                        <c:v>4.9918000000000002E-3</c:v>
                      </c:pt>
                      <c:pt idx="726">
                        <c:v>5.0131000000000004E-3</c:v>
                      </c:pt>
                      <c:pt idx="727">
                        <c:v>4.6378000000000001E-3</c:v>
                      </c:pt>
                      <c:pt idx="728">
                        <c:v>4.6571E-3</c:v>
                      </c:pt>
                      <c:pt idx="729">
                        <c:v>4.6768000000000001E-3</c:v>
                      </c:pt>
                      <c:pt idx="730">
                        <c:v>4.6966999999999998E-3</c:v>
                      </c:pt>
                      <c:pt idx="731">
                        <c:v>4.7165000000000002E-3</c:v>
                      </c:pt>
                      <c:pt idx="732">
                        <c:v>4.7364E-3</c:v>
                      </c:pt>
                      <c:pt idx="733">
                        <c:v>4.7564E-3</c:v>
                      </c:pt>
                      <c:pt idx="734">
                        <c:v>4.7764000000000001E-3</c:v>
                      </c:pt>
                      <c:pt idx="735">
                        <c:v>4.7965000000000004E-3</c:v>
                      </c:pt>
                      <c:pt idx="736">
                        <c:v>4.8165999999999999E-3</c:v>
                      </c:pt>
                      <c:pt idx="737">
                        <c:v>4.8367999999999996E-3</c:v>
                      </c:pt>
                      <c:pt idx="738">
                        <c:v>4.8570000000000002E-3</c:v>
                      </c:pt>
                      <c:pt idx="739">
                        <c:v>4.8773000000000002E-3</c:v>
                      </c:pt>
                      <c:pt idx="740">
                        <c:v>4.8976000000000002E-3</c:v>
                      </c:pt>
                      <c:pt idx="741">
                        <c:v>4.9179999999999996E-3</c:v>
                      </c:pt>
                      <c:pt idx="742">
                        <c:v>4.9383999999999999E-3</c:v>
                      </c:pt>
                      <c:pt idx="743">
                        <c:v>4.9586999999999999E-3</c:v>
                      </c:pt>
                      <c:pt idx="744">
                        <c:v>4.9788000000000002E-3</c:v>
                      </c:pt>
                      <c:pt idx="745">
                        <c:v>4.999E-3</c:v>
                      </c:pt>
                      <c:pt idx="746">
                        <c:v>5.0191999999999997E-3</c:v>
                      </c:pt>
                      <c:pt idx="747">
                        <c:v>5.0394000000000003E-3</c:v>
                      </c:pt>
                      <c:pt idx="748">
                        <c:v>5.0597000000000003E-3</c:v>
                      </c:pt>
                      <c:pt idx="749">
                        <c:v>5.0800000000000003E-3</c:v>
                      </c:pt>
                      <c:pt idx="750">
                        <c:v>5.1003999999999997E-3</c:v>
                      </c:pt>
                      <c:pt idx="751">
                        <c:v>5.1208E-3</c:v>
                      </c:pt>
                      <c:pt idx="752">
                        <c:v>5.1412000000000003E-3</c:v>
                      </c:pt>
                      <c:pt idx="753">
                        <c:v>4.7476000000000003E-3</c:v>
                      </c:pt>
                      <c:pt idx="754">
                        <c:v>4.7539000000000001E-3</c:v>
                      </c:pt>
                      <c:pt idx="755">
                        <c:v>4.7733000000000003E-3</c:v>
                      </c:pt>
                      <c:pt idx="756">
                        <c:v>4.7926000000000002E-3</c:v>
                      </c:pt>
                      <c:pt idx="757">
                        <c:v>4.8120999999999997E-3</c:v>
                      </c:pt>
                      <c:pt idx="758">
                        <c:v>4.8314999999999999E-3</c:v>
                      </c:pt>
                      <c:pt idx="759">
                        <c:v>4.8510000000000003E-3</c:v>
                      </c:pt>
                      <c:pt idx="760">
                        <c:v>4.8706000000000001E-3</c:v>
                      </c:pt>
                      <c:pt idx="761">
                        <c:v>4.8900999999999997E-3</c:v>
                      </c:pt>
                      <c:pt idx="762">
                        <c:v>4.9097999999999998E-3</c:v>
                      </c:pt>
                      <c:pt idx="763">
                        <c:v>4.9293999999999996E-3</c:v>
                      </c:pt>
                      <c:pt idx="764">
                        <c:v>4.9490999999999997E-3</c:v>
                      </c:pt>
                      <c:pt idx="765">
                        <c:v>4.9687999999999998E-3</c:v>
                      </c:pt>
                      <c:pt idx="766">
                        <c:v>4.9886000000000002E-3</c:v>
                      </c:pt>
                      <c:pt idx="767">
                        <c:v>5.0083999999999997E-3</c:v>
                      </c:pt>
                      <c:pt idx="768">
                        <c:v>5.0283000000000003E-3</c:v>
                      </c:pt>
                      <c:pt idx="769">
                        <c:v>5.0480999999999998E-3</c:v>
                      </c:pt>
                      <c:pt idx="770">
                        <c:v>5.0679999999999996E-3</c:v>
                      </c:pt>
                      <c:pt idx="771">
                        <c:v>5.0879999999999996E-3</c:v>
                      </c:pt>
                      <c:pt idx="772">
                        <c:v>5.1079999999999997E-3</c:v>
                      </c:pt>
                      <c:pt idx="773">
                        <c:v>5.1279999999999997E-3</c:v>
                      </c:pt>
                      <c:pt idx="774">
                        <c:v>5.1479999999999998E-3</c:v>
                      </c:pt>
                      <c:pt idx="775">
                        <c:v>5.1681000000000001E-3</c:v>
                      </c:pt>
                      <c:pt idx="776">
                        <c:v>5.1882999999999999E-3</c:v>
                      </c:pt>
                      <c:pt idx="777">
                        <c:v>5.2084000000000002E-3</c:v>
                      </c:pt>
                      <c:pt idx="778">
                        <c:v>5.2285999999999999E-3</c:v>
                      </c:pt>
                      <c:pt idx="779">
                        <c:v>5.2487999999999996E-3</c:v>
                      </c:pt>
                      <c:pt idx="780">
                        <c:v>5.2690999999999997E-3</c:v>
                      </c:pt>
                      <c:pt idx="781">
                        <c:v>5.2893000000000003E-3</c:v>
                      </c:pt>
                      <c:pt idx="782">
                        <c:v>5.3096999999999997E-3</c:v>
                      </c:pt>
                      <c:pt idx="783">
                        <c:v>5.3299999999999997E-3</c:v>
                      </c:pt>
                      <c:pt idx="784">
                        <c:v>5.3503999999999999E-3</c:v>
                      </c:pt>
                      <c:pt idx="785">
                        <c:v>5.3708000000000002E-3</c:v>
                      </c:pt>
                      <c:pt idx="786">
                        <c:v>5.3062999999999999E-3</c:v>
                      </c:pt>
                      <c:pt idx="787">
                        <c:v>5.3013000000000001E-3</c:v>
                      </c:pt>
                      <c:pt idx="788">
                        <c:v>5.3213999999999996E-3</c:v>
                      </c:pt>
                      <c:pt idx="789">
                        <c:v>5.3414999999999999E-3</c:v>
                      </c:pt>
                      <c:pt idx="790">
                        <c:v>5.3616999999999996E-3</c:v>
                      </c:pt>
                      <c:pt idx="791">
                        <c:v>5.3819000000000002E-3</c:v>
                      </c:pt>
                      <c:pt idx="792">
                        <c:v>5.4021E-3</c:v>
                      </c:pt>
                      <c:pt idx="793">
                        <c:v>5.4224E-3</c:v>
                      </c:pt>
                      <c:pt idx="794">
                        <c:v>5.4427E-3</c:v>
                      </c:pt>
                      <c:pt idx="795">
                        <c:v>5.463E-3</c:v>
                      </c:pt>
                      <c:pt idx="796">
                        <c:v>5.4834000000000003E-3</c:v>
                      </c:pt>
                      <c:pt idx="797">
                        <c:v>5.5037999999999997E-3</c:v>
                      </c:pt>
                      <c:pt idx="798">
                        <c:v>5.5243000000000002E-3</c:v>
                      </c:pt>
                      <c:pt idx="799">
                        <c:v>5.1152000000000003E-3</c:v>
                      </c:pt>
                      <c:pt idx="800">
                        <c:v>5.1326999999999996E-3</c:v>
                      </c:pt>
                      <c:pt idx="801">
                        <c:v>5.1520000000000003E-3</c:v>
                      </c:pt>
                      <c:pt idx="802">
                        <c:v>5.1713999999999996E-3</c:v>
                      </c:pt>
                      <c:pt idx="803">
                        <c:v>5.1907999999999998E-3</c:v>
                      </c:pt>
                      <c:pt idx="804">
                        <c:v>5.2101999999999999E-3</c:v>
                      </c:pt>
                      <c:pt idx="805">
                        <c:v>5.2296E-3</c:v>
                      </c:pt>
                      <c:pt idx="806">
                        <c:v>5.2490999999999996E-3</c:v>
                      </c:pt>
                      <c:pt idx="807">
                        <c:v>5.2686E-3</c:v>
                      </c:pt>
                      <c:pt idx="808">
                        <c:v>5.2881999999999998E-3</c:v>
                      </c:pt>
                      <c:pt idx="809">
                        <c:v>5.3077999999999997E-3</c:v>
                      </c:pt>
                      <c:pt idx="810">
                        <c:v>5.3274000000000004E-3</c:v>
                      </c:pt>
                      <c:pt idx="811">
                        <c:v>5.3470999999999996E-3</c:v>
                      </c:pt>
                      <c:pt idx="812">
                        <c:v>5.3667999999999997E-3</c:v>
                      </c:pt>
                      <c:pt idx="813">
                        <c:v>5.3864999999999998E-3</c:v>
                      </c:pt>
                      <c:pt idx="814">
                        <c:v>5.4061999999999999E-3</c:v>
                      </c:pt>
                      <c:pt idx="815">
                        <c:v>5.4260000000000003E-3</c:v>
                      </c:pt>
                      <c:pt idx="816">
                        <c:v>5.4459E-3</c:v>
                      </c:pt>
                      <c:pt idx="817">
                        <c:v>5.4657000000000004E-3</c:v>
                      </c:pt>
                      <c:pt idx="818">
                        <c:v>5.4856000000000002E-3</c:v>
                      </c:pt>
                      <c:pt idx="819">
                        <c:v>5.5055E-3</c:v>
                      </c:pt>
                      <c:pt idx="820">
                        <c:v>5.5255E-3</c:v>
                      </c:pt>
                      <c:pt idx="821">
                        <c:v>5.5455000000000001E-3</c:v>
                      </c:pt>
                      <c:pt idx="822">
                        <c:v>5.5655000000000001E-3</c:v>
                      </c:pt>
                      <c:pt idx="823">
                        <c:v>5.5855000000000002E-3</c:v>
                      </c:pt>
                      <c:pt idx="824">
                        <c:v>5.6056999999999999E-3</c:v>
                      </c:pt>
                      <c:pt idx="825">
                        <c:v>5.6259999999999999E-3</c:v>
                      </c:pt>
                      <c:pt idx="826">
                        <c:v>5.6462999999999999E-3</c:v>
                      </c:pt>
                      <c:pt idx="827">
                        <c:v>5.6667000000000002E-3</c:v>
                      </c:pt>
                      <c:pt idx="828">
                        <c:v>5.6870999999999996E-3</c:v>
                      </c:pt>
                      <c:pt idx="829">
                        <c:v>5.7074999999999999E-3</c:v>
                      </c:pt>
                      <c:pt idx="830">
                        <c:v>5.7279000000000002E-3</c:v>
                      </c:pt>
                      <c:pt idx="831">
                        <c:v>5.7483999999999999E-3</c:v>
                      </c:pt>
                      <c:pt idx="832">
                        <c:v>5.3159000000000001E-3</c:v>
                      </c:pt>
                      <c:pt idx="833">
                        <c:v>5.3352E-3</c:v>
                      </c:pt>
                      <c:pt idx="834">
                        <c:v>5.3546000000000002E-3</c:v>
                      </c:pt>
                      <c:pt idx="835">
                        <c:v>5.3740999999999997E-3</c:v>
                      </c:pt>
                      <c:pt idx="836">
                        <c:v>5.3936000000000001E-3</c:v>
                      </c:pt>
                      <c:pt idx="837">
                        <c:v>5.4130000000000003E-3</c:v>
                      </c:pt>
                      <c:pt idx="838">
                        <c:v>5.4326000000000001E-3</c:v>
                      </c:pt>
                      <c:pt idx="839">
                        <c:v>5.4521999999999999E-3</c:v>
                      </c:pt>
                      <c:pt idx="840">
                        <c:v>5.4717999999999998E-3</c:v>
                      </c:pt>
                      <c:pt idx="841">
                        <c:v>5.4913999999999996E-3</c:v>
                      </c:pt>
                      <c:pt idx="842">
                        <c:v>5.5110999999999997E-3</c:v>
                      </c:pt>
                      <c:pt idx="843">
                        <c:v>5.5307999999999998E-3</c:v>
                      </c:pt>
                      <c:pt idx="844">
                        <c:v>5.5504999999999999E-3</c:v>
                      </c:pt>
                      <c:pt idx="845">
                        <c:v>5.5703000000000003E-3</c:v>
                      </c:pt>
                      <c:pt idx="846">
                        <c:v>5.5900999999999998E-3</c:v>
                      </c:pt>
                      <c:pt idx="847">
                        <c:v>5.6099000000000001E-3</c:v>
                      </c:pt>
                      <c:pt idx="848">
                        <c:v>5.6297999999999999E-3</c:v>
                      </c:pt>
                      <c:pt idx="849">
                        <c:v>5.6496999999999997E-3</c:v>
                      </c:pt>
                      <c:pt idx="850">
                        <c:v>5.6696000000000003E-3</c:v>
                      </c:pt>
                      <c:pt idx="851">
                        <c:v>5.6896000000000004E-3</c:v>
                      </c:pt>
                      <c:pt idx="852">
                        <c:v>5.7095999999999996E-3</c:v>
                      </c:pt>
                      <c:pt idx="853">
                        <c:v>5.7295999999999996E-3</c:v>
                      </c:pt>
                      <c:pt idx="854">
                        <c:v>5.7496999999999999E-3</c:v>
                      </c:pt>
                      <c:pt idx="855">
                        <c:v>5.7697E-3</c:v>
                      </c:pt>
                      <c:pt idx="856">
                        <c:v>5.7898000000000003E-3</c:v>
                      </c:pt>
                      <c:pt idx="857">
                        <c:v>5.8100000000000001E-3</c:v>
                      </c:pt>
                      <c:pt idx="858">
                        <c:v>5.8301999999999998E-3</c:v>
                      </c:pt>
                      <c:pt idx="859">
                        <c:v>5.8503000000000001E-3</c:v>
                      </c:pt>
                      <c:pt idx="860">
                        <c:v>5.8706000000000001E-3</c:v>
                      </c:pt>
                      <c:pt idx="861">
                        <c:v>5.8907999999999999E-3</c:v>
                      </c:pt>
                      <c:pt idx="862">
                        <c:v>5.9110999999999999E-3</c:v>
                      </c:pt>
                      <c:pt idx="863">
                        <c:v>5.4926000000000003E-3</c:v>
                      </c:pt>
                      <c:pt idx="864">
                        <c:v>5.5006999999999999E-3</c:v>
                      </c:pt>
                      <c:pt idx="865">
                        <c:v>5.5198000000000001E-3</c:v>
                      </c:pt>
                      <c:pt idx="866">
                        <c:v>5.5389999999999997E-3</c:v>
                      </c:pt>
                      <c:pt idx="867">
                        <c:v>5.5582000000000001E-3</c:v>
                      </c:pt>
                      <c:pt idx="868">
                        <c:v>5.5773999999999997E-3</c:v>
                      </c:pt>
                      <c:pt idx="869">
                        <c:v>5.5966000000000002E-3</c:v>
                      </c:pt>
                      <c:pt idx="870">
                        <c:v>5.6159000000000001E-3</c:v>
                      </c:pt>
                      <c:pt idx="871">
                        <c:v>5.6351999999999999E-3</c:v>
                      </c:pt>
                      <c:pt idx="872">
                        <c:v>5.6546000000000001E-3</c:v>
                      </c:pt>
                      <c:pt idx="873">
                        <c:v>5.6739E-3</c:v>
                      </c:pt>
                      <c:pt idx="874">
                        <c:v>5.6934000000000004E-3</c:v>
                      </c:pt>
                      <c:pt idx="875">
                        <c:v>5.7127999999999996E-3</c:v>
                      </c:pt>
                      <c:pt idx="876">
                        <c:v>5.7323000000000001E-3</c:v>
                      </c:pt>
                      <c:pt idx="877">
                        <c:v>5.7517999999999996E-3</c:v>
                      </c:pt>
                      <c:pt idx="878">
                        <c:v>5.7713E-3</c:v>
                      </c:pt>
                      <c:pt idx="879">
                        <c:v>5.7907999999999996E-3</c:v>
                      </c:pt>
                      <c:pt idx="880">
                        <c:v>5.8104000000000003E-3</c:v>
                      </c:pt>
                      <c:pt idx="881">
                        <c:v>5.8292999999999999E-3</c:v>
                      </c:pt>
                      <c:pt idx="882">
                        <c:v>5.8455E-3</c:v>
                      </c:pt>
                      <c:pt idx="883">
                        <c:v>5.8618000000000003E-3</c:v>
                      </c:pt>
                      <c:pt idx="884">
                        <c:v>5.8780999999999998E-3</c:v>
                      </c:pt>
                      <c:pt idx="885">
                        <c:v>5.8942999999999999E-3</c:v>
                      </c:pt>
                      <c:pt idx="886">
                        <c:v>5.9106000000000002E-3</c:v>
                      </c:pt>
                      <c:pt idx="887">
                        <c:v>5.9268999999999997E-3</c:v>
                      </c:pt>
                      <c:pt idx="888">
                        <c:v>5.9432E-3</c:v>
                      </c:pt>
                      <c:pt idx="889">
                        <c:v>5.9594000000000001E-3</c:v>
                      </c:pt>
                      <c:pt idx="890">
                        <c:v>5.9756999999999996E-3</c:v>
                      </c:pt>
                      <c:pt idx="891">
                        <c:v>5.9919999999999999E-3</c:v>
                      </c:pt>
                      <c:pt idx="892">
                        <c:v>6.0083000000000003E-3</c:v>
                      </c:pt>
                      <c:pt idx="893">
                        <c:v>6.0245999999999997E-3</c:v>
                      </c:pt>
                      <c:pt idx="894">
                        <c:v>6.0407999999999998E-3</c:v>
                      </c:pt>
                      <c:pt idx="895">
                        <c:v>6.0571000000000002E-3</c:v>
                      </c:pt>
                      <c:pt idx="896">
                        <c:v>6.0733999999999996E-3</c:v>
                      </c:pt>
                      <c:pt idx="897">
                        <c:v>6.0897E-3</c:v>
                      </c:pt>
                      <c:pt idx="898">
                        <c:v>6.1060000000000003E-3</c:v>
                      </c:pt>
                      <c:pt idx="899">
                        <c:v>6.1222999999999998E-3</c:v>
                      </c:pt>
                      <c:pt idx="900">
                        <c:v>6.1386000000000001E-3</c:v>
                      </c:pt>
                      <c:pt idx="901">
                        <c:v>6.1548999999999996E-3</c:v>
                      </c:pt>
                      <c:pt idx="902">
                        <c:v>5.7124000000000003E-3</c:v>
                      </c:pt>
                      <c:pt idx="903">
                        <c:v>5.7276999999999996E-3</c:v>
                      </c:pt>
                      <c:pt idx="904">
                        <c:v>5.7431000000000001E-3</c:v>
                      </c:pt>
                      <c:pt idx="905">
                        <c:v>5.7584000000000003E-3</c:v>
                      </c:pt>
                      <c:pt idx="906">
                        <c:v>5.7737999999999999E-3</c:v>
                      </c:pt>
                      <c:pt idx="907">
                        <c:v>5.7892000000000004E-3</c:v>
                      </c:pt>
                      <c:pt idx="908">
                        <c:v>5.8046E-3</c:v>
                      </c:pt>
                      <c:pt idx="909">
                        <c:v>5.8199999999999997E-3</c:v>
                      </c:pt>
                      <c:pt idx="910">
                        <c:v>5.8352999999999999E-3</c:v>
                      </c:pt>
                      <c:pt idx="911">
                        <c:v>5.8507999999999998E-3</c:v>
                      </c:pt>
                      <c:pt idx="912">
                        <c:v>5.8662000000000002E-3</c:v>
                      </c:pt>
                      <c:pt idx="913">
                        <c:v>5.8815999999999998E-3</c:v>
                      </c:pt>
                      <c:pt idx="914">
                        <c:v>5.8970000000000003E-3</c:v>
                      </c:pt>
                      <c:pt idx="915">
                        <c:v>5.9123999999999999E-3</c:v>
                      </c:pt>
                      <c:pt idx="916">
                        <c:v>5.9277000000000002E-3</c:v>
                      </c:pt>
                      <c:pt idx="917">
                        <c:v>5.9430999999999998E-3</c:v>
                      </c:pt>
                      <c:pt idx="918">
                        <c:v>5.9584E-3</c:v>
                      </c:pt>
                      <c:pt idx="919">
                        <c:v>5.9737999999999996E-3</c:v>
                      </c:pt>
                      <c:pt idx="920">
                        <c:v>5.9890999999999998E-3</c:v>
                      </c:pt>
                      <c:pt idx="921">
                        <c:v>6.0042999999999997E-3</c:v>
                      </c:pt>
                      <c:pt idx="922">
                        <c:v>6.0193E-3</c:v>
                      </c:pt>
                      <c:pt idx="923">
                        <c:v>6.0342E-3</c:v>
                      </c:pt>
                      <c:pt idx="924">
                        <c:v>6.0492000000000002E-3</c:v>
                      </c:pt>
                      <c:pt idx="925">
                        <c:v>6.0641999999999996E-3</c:v>
                      </c:pt>
                      <c:pt idx="926">
                        <c:v>6.0791999999999999E-3</c:v>
                      </c:pt>
                      <c:pt idx="927">
                        <c:v>6.0940999999999999E-3</c:v>
                      </c:pt>
                      <c:pt idx="928">
                        <c:v>6.1091000000000001E-3</c:v>
                      </c:pt>
                      <c:pt idx="929">
                        <c:v>6.1240000000000001E-3</c:v>
                      </c:pt>
                      <c:pt idx="930">
                        <c:v>6.1390000000000004E-3</c:v>
                      </c:pt>
                      <c:pt idx="931">
                        <c:v>6.1539999999999997E-3</c:v>
                      </c:pt>
                      <c:pt idx="932">
                        <c:v>6.169E-3</c:v>
                      </c:pt>
                      <c:pt idx="933">
                        <c:v>6.1839E-3</c:v>
                      </c:pt>
                      <c:pt idx="934">
                        <c:v>6.1989000000000002E-3</c:v>
                      </c:pt>
                      <c:pt idx="935">
                        <c:v>6.2138000000000002E-3</c:v>
                      </c:pt>
                      <c:pt idx="936">
                        <c:v>6.2287999999999996E-3</c:v>
                      </c:pt>
                      <c:pt idx="937">
                        <c:v>6.2436999999999996E-3</c:v>
                      </c:pt>
                      <c:pt idx="938">
                        <c:v>6.2586999999999999E-3</c:v>
                      </c:pt>
                      <c:pt idx="939">
                        <c:v>6.2735999999999998E-3</c:v>
                      </c:pt>
                      <c:pt idx="940">
                        <c:v>6.2884999999999998E-3</c:v>
                      </c:pt>
                      <c:pt idx="941">
                        <c:v>6.3033999999999998E-3</c:v>
                      </c:pt>
                      <c:pt idx="942">
                        <c:v>6.3182999999999998E-3</c:v>
                      </c:pt>
                      <c:pt idx="943">
                        <c:v>6.3331999999999998E-3</c:v>
                      </c:pt>
                      <c:pt idx="944">
                        <c:v>5.8872000000000004E-3</c:v>
                      </c:pt>
                      <c:pt idx="945">
                        <c:v>5.9008000000000003E-3</c:v>
                      </c:pt>
                      <c:pt idx="946">
                        <c:v>5.9148999999999998E-3</c:v>
                      </c:pt>
                      <c:pt idx="947">
                        <c:v>5.9290000000000002E-3</c:v>
                      </c:pt>
                      <c:pt idx="948">
                        <c:v>5.9430999999999998E-3</c:v>
                      </c:pt>
                      <c:pt idx="949">
                        <c:v>5.9572999999999996E-3</c:v>
                      </c:pt>
                      <c:pt idx="950">
                        <c:v>5.9714E-3</c:v>
                      </c:pt>
                      <c:pt idx="951">
                        <c:v>5.9855000000000004E-3</c:v>
                      </c:pt>
                      <c:pt idx="952">
                        <c:v>5.9995999999999999E-3</c:v>
                      </c:pt>
                      <c:pt idx="953">
                        <c:v>6.0137000000000003E-3</c:v>
                      </c:pt>
                      <c:pt idx="954">
                        <c:v>6.0279000000000001E-3</c:v>
                      </c:pt>
                      <c:pt idx="955">
                        <c:v>6.0419999999999996E-3</c:v>
                      </c:pt>
                      <c:pt idx="956">
                        <c:v>6.0561E-3</c:v>
                      </c:pt>
                      <c:pt idx="957">
                        <c:v>6.0702000000000004E-3</c:v>
                      </c:pt>
                      <c:pt idx="958">
                        <c:v>6.0843E-3</c:v>
                      </c:pt>
                      <c:pt idx="959">
                        <c:v>6.0984999999999998E-3</c:v>
                      </c:pt>
                      <c:pt idx="960">
                        <c:v>6.1126000000000002E-3</c:v>
                      </c:pt>
                      <c:pt idx="961">
                        <c:v>6.1266999999999997E-3</c:v>
                      </c:pt>
                      <c:pt idx="962">
                        <c:v>6.1409000000000004E-3</c:v>
                      </c:pt>
                      <c:pt idx="963">
                        <c:v>6.1549999999999999E-3</c:v>
                      </c:pt>
                      <c:pt idx="964">
                        <c:v>6.1691000000000003E-3</c:v>
                      </c:pt>
                      <c:pt idx="965">
                        <c:v>6.1831000000000004E-3</c:v>
                      </c:pt>
                      <c:pt idx="966">
                        <c:v>6.1970000000000003E-3</c:v>
                      </c:pt>
                      <c:pt idx="967">
                        <c:v>6.2109000000000001E-3</c:v>
                      </c:pt>
                      <c:pt idx="968">
                        <c:v>6.2248E-3</c:v>
                      </c:pt>
                      <c:pt idx="969">
                        <c:v>6.2386999999999998E-3</c:v>
                      </c:pt>
                      <c:pt idx="970">
                        <c:v>6.2525999999999997E-3</c:v>
                      </c:pt>
                      <c:pt idx="971">
                        <c:v>6.2665000000000004E-3</c:v>
                      </c:pt>
                      <c:pt idx="972">
                        <c:v>6.2804000000000002E-3</c:v>
                      </c:pt>
                      <c:pt idx="973">
                        <c:v>6.2943000000000001E-3</c:v>
                      </c:pt>
                      <c:pt idx="974">
                        <c:v>6.3081999999999999E-3</c:v>
                      </c:pt>
                      <c:pt idx="975">
                        <c:v>6.3220000000000004E-3</c:v>
                      </c:pt>
                      <c:pt idx="976">
                        <c:v>6.3359000000000002E-3</c:v>
                      </c:pt>
                      <c:pt idx="977">
                        <c:v>6.3498000000000001E-3</c:v>
                      </c:pt>
                      <c:pt idx="978">
                        <c:v>6.3636999999999999E-3</c:v>
                      </c:pt>
                      <c:pt idx="979">
                        <c:v>6.3775000000000004E-3</c:v>
                      </c:pt>
                      <c:pt idx="980">
                        <c:v>6.3914000000000002E-3</c:v>
                      </c:pt>
                      <c:pt idx="981">
                        <c:v>6.4051999999999998E-3</c:v>
                      </c:pt>
                      <c:pt idx="982">
                        <c:v>6.4190000000000002E-3</c:v>
                      </c:pt>
                      <c:pt idx="983">
                        <c:v>6.4327999999999998E-3</c:v>
                      </c:pt>
                      <c:pt idx="984">
                        <c:v>6.4466000000000002E-3</c:v>
                      </c:pt>
                      <c:pt idx="985">
                        <c:v>6.4605000000000001E-3</c:v>
                      </c:pt>
                      <c:pt idx="986">
                        <c:v>6.4742000000000003E-3</c:v>
                      </c:pt>
                      <c:pt idx="987">
                        <c:v>6.4879999999999998E-3</c:v>
                      </c:pt>
                      <c:pt idx="988">
                        <c:v>6.5018000000000003E-3</c:v>
                      </c:pt>
                      <c:pt idx="989">
                        <c:v>6.5155999999999999E-3</c:v>
                      </c:pt>
                      <c:pt idx="990">
                        <c:v>6.5294000000000003E-3</c:v>
                      </c:pt>
                      <c:pt idx="991">
                        <c:v>6.5430999999999996E-3</c:v>
                      </c:pt>
                      <c:pt idx="992">
                        <c:v>6.5567999999999998E-3</c:v>
                      </c:pt>
                      <c:pt idx="993">
                        <c:v>6.5706000000000002E-3</c:v>
                      </c:pt>
                      <c:pt idx="994">
                        <c:v>6.2363000000000002E-3</c:v>
                      </c:pt>
                      <c:pt idx="995">
                        <c:v>6.2304999999999999E-3</c:v>
                      </c:pt>
                      <c:pt idx="996">
                        <c:v>6.2433999999999996E-3</c:v>
                      </c:pt>
                      <c:pt idx="997">
                        <c:v>6.2563999999999996E-3</c:v>
                      </c:pt>
                      <c:pt idx="998">
                        <c:v>6.2693000000000002E-3</c:v>
                      </c:pt>
                      <c:pt idx="999">
                        <c:v>6.2823000000000002E-3</c:v>
                      </c:pt>
                      <c:pt idx="1000">
                        <c:v>6.2951999999999999E-3</c:v>
                      </c:pt>
                      <c:pt idx="1001">
                        <c:v>6.3081999999999999E-3</c:v>
                      </c:pt>
                      <c:pt idx="1002">
                        <c:v>6.3210999999999996E-3</c:v>
                      </c:pt>
                      <c:pt idx="1003">
                        <c:v>6.3340999999999996E-3</c:v>
                      </c:pt>
                      <c:pt idx="1004">
                        <c:v>6.3470000000000002E-3</c:v>
                      </c:pt>
                      <c:pt idx="1005">
                        <c:v>6.3598999999999999E-3</c:v>
                      </c:pt>
                      <c:pt idx="1006">
                        <c:v>6.3728999999999999E-3</c:v>
                      </c:pt>
                      <c:pt idx="1007">
                        <c:v>6.3858999999999999E-3</c:v>
                      </c:pt>
                      <c:pt idx="1008">
                        <c:v>6.3987999999999996E-3</c:v>
                      </c:pt>
                      <c:pt idx="1009">
                        <c:v>6.4117000000000002E-3</c:v>
                      </c:pt>
                      <c:pt idx="1010">
                        <c:v>6.4247000000000002E-3</c:v>
                      </c:pt>
                      <c:pt idx="1011">
                        <c:v>6.4375999999999999E-3</c:v>
                      </c:pt>
                      <c:pt idx="1012">
                        <c:v>6.4504999999999996E-3</c:v>
                      </c:pt>
                      <c:pt idx="1013">
                        <c:v>6.4634999999999996E-3</c:v>
                      </c:pt>
                      <c:pt idx="1014">
                        <c:v>6.4762999999999999E-3</c:v>
                      </c:pt>
                      <c:pt idx="1015">
                        <c:v>6.4891999999999997E-3</c:v>
                      </c:pt>
                      <c:pt idx="1016">
                        <c:v>6.5021999999999996E-3</c:v>
                      </c:pt>
                      <c:pt idx="1017">
                        <c:v>6.5151000000000002E-3</c:v>
                      </c:pt>
                      <c:pt idx="1018">
                        <c:v>6.5278999999999997E-3</c:v>
                      </c:pt>
                      <c:pt idx="1019">
                        <c:v>6.5408000000000003E-3</c:v>
                      </c:pt>
                      <c:pt idx="1020">
                        <c:v>6.5537E-3</c:v>
                      </c:pt>
                      <c:pt idx="1021">
                        <c:v>6.5665000000000003E-3</c:v>
                      </c:pt>
                      <c:pt idx="1022">
                        <c:v>6.5792999999999997E-3</c:v>
                      </c:pt>
                      <c:pt idx="1023">
                        <c:v>6.5921E-3</c:v>
                      </c:pt>
                      <c:pt idx="1024">
                        <c:v>6.6048000000000001E-3</c:v>
                      </c:pt>
                      <c:pt idx="1025">
                        <c:v>6.6176000000000004E-3</c:v>
                      </c:pt>
                      <c:pt idx="1026">
                        <c:v>6.6302000000000002E-3</c:v>
                      </c:pt>
                      <c:pt idx="1027">
                        <c:v>6.6429999999999996E-3</c:v>
                      </c:pt>
                      <c:pt idx="1028">
                        <c:v>6.6556000000000002E-3</c:v>
                      </c:pt>
                      <c:pt idx="1029">
                        <c:v>6.6683999999999997E-3</c:v>
                      </c:pt>
                      <c:pt idx="1030">
                        <c:v>6.6809E-3</c:v>
                      </c:pt>
                      <c:pt idx="1031">
                        <c:v>6.6934000000000004E-3</c:v>
                      </c:pt>
                      <c:pt idx="1032">
                        <c:v>6.7060000000000002E-3</c:v>
                      </c:pt>
                      <c:pt idx="1033">
                        <c:v>6.7185999999999999E-3</c:v>
                      </c:pt>
                      <c:pt idx="1034">
                        <c:v>6.731E-3</c:v>
                      </c:pt>
                      <c:pt idx="1035">
                        <c:v>6.7435000000000004E-3</c:v>
                      </c:pt>
                      <c:pt idx="1036">
                        <c:v>6.7558999999999996E-3</c:v>
                      </c:pt>
                      <c:pt idx="1037">
                        <c:v>6.3724000000000003E-3</c:v>
                      </c:pt>
                      <c:pt idx="1038">
                        <c:v>6.3838999999999996E-3</c:v>
                      </c:pt>
                      <c:pt idx="1039">
                        <c:v>6.3959000000000004E-3</c:v>
                      </c:pt>
                      <c:pt idx="1040">
                        <c:v>6.4079000000000002E-3</c:v>
                      </c:pt>
                      <c:pt idx="1041">
                        <c:v>6.4199000000000001E-3</c:v>
                      </c:pt>
                      <c:pt idx="1042">
                        <c:v>6.4318999999999999E-3</c:v>
                      </c:pt>
                      <c:pt idx="1043">
                        <c:v>6.4438999999999998E-3</c:v>
                      </c:pt>
                      <c:pt idx="1044">
                        <c:v>6.4558000000000003E-3</c:v>
                      </c:pt>
                      <c:pt idx="1045">
                        <c:v>6.4678000000000001E-3</c:v>
                      </c:pt>
                      <c:pt idx="1046">
                        <c:v>6.4798E-3</c:v>
                      </c:pt>
                      <c:pt idx="1047">
                        <c:v>6.4917000000000004E-3</c:v>
                      </c:pt>
                      <c:pt idx="1048">
                        <c:v>6.5037000000000003E-3</c:v>
                      </c:pt>
                      <c:pt idx="1049">
                        <c:v>6.5155999999999999E-3</c:v>
                      </c:pt>
                      <c:pt idx="1050">
                        <c:v>6.5275999999999997E-3</c:v>
                      </c:pt>
                      <c:pt idx="1051">
                        <c:v>6.5393999999999999E-3</c:v>
                      </c:pt>
                      <c:pt idx="1052">
                        <c:v>6.5513000000000004E-3</c:v>
                      </c:pt>
                      <c:pt idx="1053">
                        <c:v>6.5631999999999999E-3</c:v>
                      </c:pt>
                      <c:pt idx="1054">
                        <c:v>6.5750000000000001E-3</c:v>
                      </c:pt>
                      <c:pt idx="1055">
                        <c:v>6.587E-3</c:v>
                      </c:pt>
                      <c:pt idx="1056">
                        <c:v>6.5989000000000004E-3</c:v>
                      </c:pt>
                      <c:pt idx="1057">
                        <c:v>6.6106999999999997E-3</c:v>
                      </c:pt>
                      <c:pt idx="1058">
                        <c:v>6.6224999999999999E-3</c:v>
                      </c:pt>
                      <c:pt idx="1059">
                        <c:v>6.6344999999999998E-3</c:v>
                      </c:pt>
                      <c:pt idx="1060">
                        <c:v>6.6463E-3</c:v>
                      </c:pt>
                      <c:pt idx="1061">
                        <c:v>6.6582000000000004E-3</c:v>
                      </c:pt>
                      <c:pt idx="1062">
                        <c:v>6.6699999999999997E-3</c:v>
                      </c:pt>
                      <c:pt idx="1063">
                        <c:v>6.6817999999999999E-3</c:v>
                      </c:pt>
                      <c:pt idx="1064">
                        <c:v>6.6934999999999998E-3</c:v>
                      </c:pt>
                      <c:pt idx="1065">
                        <c:v>6.7053E-3</c:v>
                      </c:pt>
                      <c:pt idx="1066">
                        <c:v>6.7169999999999999E-3</c:v>
                      </c:pt>
                      <c:pt idx="1067">
                        <c:v>6.7286000000000004E-3</c:v>
                      </c:pt>
                      <c:pt idx="1068">
                        <c:v>6.7403000000000003E-3</c:v>
                      </c:pt>
                      <c:pt idx="1069">
                        <c:v>6.7518999999999999E-3</c:v>
                      </c:pt>
                      <c:pt idx="1070">
                        <c:v>6.7635000000000004E-3</c:v>
                      </c:pt>
                      <c:pt idx="1071">
                        <c:v>6.7751E-3</c:v>
                      </c:pt>
                      <c:pt idx="1072">
                        <c:v>6.7866000000000003E-3</c:v>
                      </c:pt>
                      <c:pt idx="1073">
                        <c:v>6.7981999999999999E-3</c:v>
                      </c:pt>
                      <c:pt idx="1074">
                        <c:v>6.8097000000000001E-3</c:v>
                      </c:pt>
                      <c:pt idx="1075">
                        <c:v>6.8211000000000001E-3</c:v>
                      </c:pt>
                      <c:pt idx="1076">
                        <c:v>6.8325E-3</c:v>
                      </c:pt>
                      <c:pt idx="1077">
                        <c:v>6.8440000000000003E-3</c:v>
                      </c:pt>
                      <c:pt idx="1078">
                        <c:v>6.8551999999999997E-3</c:v>
                      </c:pt>
                      <c:pt idx="1079">
                        <c:v>6.8666999999999999E-3</c:v>
                      </c:pt>
                      <c:pt idx="1080">
                        <c:v>6.8779000000000002E-3</c:v>
                      </c:pt>
                      <c:pt idx="1081">
                        <c:v>6.8891000000000004E-3</c:v>
                      </c:pt>
                      <c:pt idx="1082">
                        <c:v>6.9005000000000004E-3</c:v>
                      </c:pt>
                      <c:pt idx="1083">
                        <c:v>6.9116000000000004E-3</c:v>
                      </c:pt>
                      <c:pt idx="1084">
                        <c:v>6.9227000000000004E-3</c:v>
                      </c:pt>
                      <c:pt idx="1085">
                        <c:v>6.9338999999999998E-3</c:v>
                      </c:pt>
                      <c:pt idx="1086">
                        <c:v>6.9449999999999998E-3</c:v>
                      </c:pt>
                      <c:pt idx="1087">
                        <c:v>6.9562000000000001E-3</c:v>
                      </c:pt>
                      <c:pt idx="1088">
                        <c:v>6.9671999999999998E-3</c:v>
                      </c:pt>
                      <c:pt idx="1089">
                        <c:v>6.9781000000000001E-3</c:v>
                      </c:pt>
                      <c:pt idx="1090">
                        <c:v>6.9890999999999998E-3</c:v>
                      </c:pt>
                      <c:pt idx="1091">
                        <c:v>7.0001000000000004E-3</c:v>
                      </c:pt>
                      <c:pt idx="1092">
                        <c:v>6.5291000000000004E-3</c:v>
                      </c:pt>
                      <c:pt idx="1093">
                        <c:v>6.5405000000000003E-3</c:v>
                      </c:pt>
                      <c:pt idx="1094">
                        <c:v>6.5519999999999997E-3</c:v>
                      </c:pt>
                      <c:pt idx="1095">
                        <c:v>6.5633999999999996E-3</c:v>
                      </c:pt>
                      <c:pt idx="1096">
                        <c:v>6.5747999999999996E-3</c:v>
                      </c:pt>
                      <c:pt idx="1097">
                        <c:v>6.5862999999999998E-3</c:v>
                      </c:pt>
                      <c:pt idx="1098">
                        <c:v>6.5976999999999997E-3</c:v>
                      </c:pt>
                      <c:pt idx="1099">
                        <c:v>6.6090999999999997E-3</c:v>
                      </c:pt>
                      <c:pt idx="1100">
                        <c:v>6.6205999999999999E-3</c:v>
                      </c:pt>
                      <c:pt idx="1101">
                        <c:v>6.6318999999999996E-3</c:v>
                      </c:pt>
                      <c:pt idx="1102">
                        <c:v>6.6433000000000004E-3</c:v>
                      </c:pt>
                      <c:pt idx="1103">
                        <c:v>6.6547000000000004E-3</c:v>
                      </c:pt>
                      <c:pt idx="1104">
                        <c:v>6.6661000000000003E-3</c:v>
                      </c:pt>
                      <c:pt idx="1105">
                        <c:v>6.6775000000000003E-3</c:v>
                      </c:pt>
                      <c:pt idx="1106">
                        <c:v>6.6888E-3</c:v>
                      </c:pt>
                      <c:pt idx="1107">
                        <c:v>6.7001999999999999E-3</c:v>
                      </c:pt>
                      <c:pt idx="1108">
                        <c:v>6.7114999999999996E-3</c:v>
                      </c:pt>
                      <c:pt idx="1109">
                        <c:v>6.7229000000000004E-3</c:v>
                      </c:pt>
                      <c:pt idx="1110">
                        <c:v>6.7342000000000001E-3</c:v>
                      </c:pt>
                      <c:pt idx="1111">
                        <c:v>6.7454999999999998E-3</c:v>
                      </c:pt>
                      <c:pt idx="1112">
                        <c:v>6.7568999999999997E-3</c:v>
                      </c:pt>
                      <c:pt idx="1113">
                        <c:v>6.7682000000000003E-3</c:v>
                      </c:pt>
                      <c:pt idx="1114">
                        <c:v>6.7794999999999999E-3</c:v>
                      </c:pt>
                      <c:pt idx="1115">
                        <c:v>6.7907999999999996E-3</c:v>
                      </c:pt>
                      <c:pt idx="1116">
                        <c:v>6.8019999999999999E-3</c:v>
                      </c:pt>
                      <c:pt idx="1117">
                        <c:v>6.8133000000000004E-3</c:v>
                      </c:pt>
                      <c:pt idx="1118">
                        <c:v>6.8244999999999998E-3</c:v>
                      </c:pt>
                      <c:pt idx="1119">
                        <c:v>6.8358000000000004E-3</c:v>
                      </c:pt>
                      <c:pt idx="1120">
                        <c:v>6.8469000000000004E-3</c:v>
                      </c:pt>
                      <c:pt idx="1121">
                        <c:v>6.8582000000000001E-3</c:v>
                      </c:pt>
                      <c:pt idx="1122">
                        <c:v>6.8693000000000001E-3</c:v>
                      </c:pt>
                      <c:pt idx="1123">
                        <c:v>6.8804000000000001E-3</c:v>
                      </c:pt>
                      <c:pt idx="1124">
                        <c:v>6.8916000000000003E-3</c:v>
                      </c:pt>
                      <c:pt idx="1125">
                        <c:v>6.9027000000000003E-3</c:v>
                      </c:pt>
                      <c:pt idx="1126">
                        <c:v>6.9138000000000003E-3</c:v>
                      </c:pt>
                      <c:pt idx="1127">
                        <c:v>6.9248000000000001E-3</c:v>
                      </c:pt>
                      <c:pt idx="1128">
                        <c:v>6.9360000000000003E-3</c:v>
                      </c:pt>
                      <c:pt idx="1129">
                        <c:v>6.9470000000000001E-3</c:v>
                      </c:pt>
                      <c:pt idx="1130">
                        <c:v>6.9581E-3</c:v>
                      </c:pt>
                      <c:pt idx="1131">
                        <c:v>6.9690999999999998E-3</c:v>
                      </c:pt>
                      <c:pt idx="1132">
                        <c:v>6.9801999999999998E-3</c:v>
                      </c:pt>
                      <c:pt idx="1133">
                        <c:v>6.9912000000000004E-3</c:v>
                      </c:pt>
                      <c:pt idx="1134">
                        <c:v>7.0022000000000001E-3</c:v>
                      </c:pt>
                      <c:pt idx="1135">
                        <c:v>7.0131999999999998E-3</c:v>
                      </c:pt>
                      <c:pt idx="1136">
                        <c:v>7.0242000000000004E-3</c:v>
                      </c:pt>
                      <c:pt idx="1137">
                        <c:v>7.0352000000000001E-3</c:v>
                      </c:pt>
                      <c:pt idx="1138">
                        <c:v>7.0460999999999996E-3</c:v>
                      </c:pt>
                      <c:pt idx="1139">
                        <c:v>7.0569999999999999E-3</c:v>
                      </c:pt>
                      <c:pt idx="1140">
                        <c:v>7.0680999999999999E-3</c:v>
                      </c:pt>
                      <c:pt idx="1141">
                        <c:v>7.0788999999999999E-3</c:v>
                      </c:pt>
                      <c:pt idx="1142">
                        <c:v>7.0898000000000003E-3</c:v>
                      </c:pt>
                      <c:pt idx="1143">
                        <c:v>7.1006000000000003E-3</c:v>
                      </c:pt>
                      <c:pt idx="1144">
                        <c:v>7.1114000000000004E-3</c:v>
                      </c:pt>
                      <c:pt idx="1145">
                        <c:v>7.1222999999999998E-3</c:v>
                      </c:pt>
                      <c:pt idx="1146">
                        <c:v>7.1329999999999996E-3</c:v>
                      </c:pt>
                      <c:pt idx="1147">
                        <c:v>7.1437999999999996E-3</c:v>
                      </c:pt>
                      <c:pt idx="1148">
                        <c:v>7.1545000000000003E-3</c:v>
                      </c:pt>
                      <c:pt idx="1149">
                        <c:v>7.1653000000000003E-3</c:v>
                      </c:pt>
                      <c:pt idx="1150">
                        <c:v>7.1760000000000001E-3</c:v>
                      </c:pt>
                      <c:pt idx="1151">
                        <c:v>7.1865999999999996E-3</c:v>
                      </c:pt>
                      <c:pt idx="1152">
                        <c:v>6.7291E-3</c:v>
                      </c:pt>
                      <c:pt idx="1153">
                        <c:v>6.7394000000000004E-3</c:v>
                      </c:pt>
                      <c:pt idx="1154">
                        <c:v>6.7497E-3</c:v>
                      </c:pt>
                      <c:pt idx="1155">
                        <c:v>6.7600000000000004E-3</c:v>
                      </c:pt>
                      <c:pt idx="1156">
                        <c:v>6.7704000000000002E-3</c:v>
                      </c:pt>
                      <c:pt idx="1157">
                        <c:v>6.7808E-3</c:v>
                      </c:pt>
                      <c:pt idx="1158">
                        <c:v>6.7910999999999996E-3</c:v>
                      </c:pt>
                      <c:pt idx="1159">
                        <c:v>6.8015000000000003E-3</c:v>
                      </c:pt>
                      <c:pt idx="1160">
                        <c:v>6.8117999999999998E-3</c:v>
                      </c:pt>
                      <c:pt idx="1161">
                        <c:v>6.8221000000000002E-3</c:v>
                      </c:pt>
                      <c:pt idx="1162">
                        <c:v>6.8323999999999998E-3</c:v>
                      </c:pt>
                      <c:pt idx="1163">
                        <c:v>6.8425999999999999E-3</c:v>
                      </c:pt>
                      <c:pt idx="1164">
                        <c:v>6.8529999999999997E-3</c:v>
                      </c:pt>
                      <c:pt idx="1165">
                        <c:v>6.8633000000000001E-3</c:v>
                      </c:pt>
                      <c:pt idx="1166">
                        <c:v>6.8735000000000003E-3</c:v>
                      </c:pt>
                      <c:pt idx="1167">
                        <c:v>6.8837999999999998E-3</c:v>
                      </c:pt>
                      <c:pt idx="1168">
                        <c:v>6.894E-3</c:v>
                      </c:pt>
                      <c:pt idx="1169">
                        <c:v>6.9042000000000001E-3</c:v>
                      </c:pt>
                      <c:pt idx="1170">
                        <c:v>6.9143E-3</c:v>
                      </c:pt>
                      <c:pt idx="1171">
                        <c:v>6.9243999999999998E-3</c:v>
                      </c:pt>
                      <c:pt idx="1172">
                        <c:v>6.9344999999999997E-3</c:v>
                      </c:pt>
                      <c:pt idx="1173">
                        <c:v>6.9446999999999998E-3</c:v>
                      </c:pt>
                      <c:pt idx="1174">
                        <c:v>6.9547000000000003E-3</c:v>
                      </c:pt>
                      <c:pt idx="1175">
                        <c:v>6.9648000000000002E-3</c:v>
                      </c:pt>
                      <c:pt idx="1176">
                        <c:v>6.9749E-3</c:v>
                      </c:pt>
                      <c:pt idx="1177">
                        <c:v>6.9848999999999996E-3</c:v>
                      </c:pt>
                      <c:pt idx="1178">
                        <c:v>6.9949000000000001E-3</c:v>
                      </c:pt>
                      <c:pt idx="1179">
                        <c:v>7.0048999999999997E-3</c:v>
                      </c:pt>
                      <c:pt idx="1180">
                        <c:v>7.0150000000000004E-3</c:v>
                      </c:pt>
                      <c:pt idx="1181">
                        <c:v>7.0248999999999997E-3</c:v>
                      </c:pt>
                      <c:pt idx="1182">
                        <c:v>7.0349999999999996E-3</c:v>
                      </c:pt>
                      <c:pt idx="1183">
                        <c:v>7.0448999999999998E-3</c:v>
                      </c:pt>
                      <c:pt idx="1184">
                        <c:v>7.0548E-3</c:v>
                      </c:pt>
                      <c:pt idx="1185">
                        <c:v>7.0647000000000001E-3</c:v>
                      </c:pt>
                      <c:pt idx="1186">
                        <c:v>7.0746000000000003E-3</c:v>
                      </c:pt>
                      <c:pt idx="1187">
                        <c:v>7.0844999999999997E-3</c:v>
                      </c:pt>
                      <c:pt idx="1188">
                        <c:v>7.0943000000000004E-3</c:v>
                      </c:pt>
                      <c:pt idx="1189">
                        <c:v>7.1041999999999998E-3</c:v>
                      </c:pt>
                      <c:pt idx="1190">
                        <c:v>7.1138E-3</c:v>
                      </c:pt>
                      <c:pt idx="1191">
                        <c:v>7.1237999999999996E-3</c:v>
                      </c:pt>
                      <c:pt idx="1192">
                        <c:v>7.1335000000000001E-3</c:v>
                      </c:pt>
                      <c:pt idx="1193">
                        <c:v>7.1433E-3</c:v>
                      </c:pt>
                      <c:pt idx="1194">
                        <c:v>7.1529999999999996E-3</c:v>
                      </c:pt>
                      <c:pt idx="1195">
                        <c:v>7.1627000000000001E-3</c:v>
                      </c:pt>
                      <c:pt idx="1196">
                        <c:v>7.1723999999999998E-3</c:v>
                      </c:pt>
                      <c:pt idx="1197">
                        <c:v>7.1821999999999997E-3</c:v>
                      </c:pt>
                      <c:pt idx="1198">
                        <c:v>7.1917999999999999E-3</c:v>
                      </c:pt>
                      <c:pt idx="1199">
                        <c:v>7.2014000000000002E-3</c:v>
                      </c:pt>
                      <c:pt idx="1200">
                        <c:v>7.2109000000000001E-3</c:v>
                      </c:pt>
                      <c:pt idx="1201">
                        <c:v>7.2204000000000001E-3</c:v>
                      </c:pt>
                      <c:pt idx="1202">
                        <c:v>7.2297999999999998E-3</c:v>
                      </c:pt>
                      <c:pt idx="1203">
                        <c:v>7.2394E-3</c:v>
                      </c:pt>
                      <c:pt idx="1204">
                        <c:v>7.2487999999999997E-3</c:v>
                      </c:pt>
                      <c:pt idx="1205">
                        <c:v>7.2582000000000002E-3</c:v>
                      </c:pt>
                      <c:pt idx="1206">
                        <c:v>7.2677000000000002E-3</c:v>
                      </c:pt>
                      <c:pt idx="1207">
                        <c:v>7.2769999999999996E-3</c:v>
                      </c:pt>
                      <c:pt idx="1208">
                        <c:v>7.2864000000000002E-3</c:v>
                      </c:pt>
                      <c:pt idx="1209">
                        <c:v>7.2956000000000002E-3</c:v>
                      </c:pt>
                      <c:pt idx="1210">
                        <c:v>7.3049999999999999E-3</c:v>
                      </c:pt>
                      <c:pt idx="1211">
                        <c:v>7.3141999999999999E-3</c:v>
                      </c:pt>
                      <c:pt idx="1212">
                        <c:v>7.3235000000000001E-3</c:v>
                      </c:pt>
                      <c:pt idx="1213">
                        <c:v>7.3327000000000002E-3</c:v>
                      </c:pt>
                      <c:pt idx="1214">
                        <c:v>7.3419000000000002E-3</c:v>
                      </c:pt>
                      <c:pt idx="1215">
                        <c:v>7.3508999999999996E-3</c:v>
                      </c:pt>
                      <c:pt idx="1216">
                        <c:v>7.3600999999999996E-3</c:v>
                      </c:pt>
                      <c:pt idx="1217">
                        <c:v>7.3692000000000002E-3</c:v>
                      </c:pt>
                      <c:pt idx="1218">
                        <c:v>7.3781000000000003E-3</c:v>
                      </c:pt>
                      <c:pt idx="1219">
                        <c:v>7.3872E-3</c:v>
                      </c:pt>
                      <c:pt idx="1220">
                        <c:v>7.3962000000000003E-3</c:v>
                      </c:pt>
                      <c:pt idx="1221">
                        <c:v>7.4054000000000004E-3</c:v>
                      </c:pt>
                      <c:pt idx="1222">
                        <c:v>7.4140999999999999E-3</c:v>
                      </c:pt>
                      <c:pt idx="1223">
                        <c:v>7.4228999999999996E-3</c:v>
                      </c:pt>
                      <c:pt idx="1224">
                        <c:v>7.4317000000000003E-3</c:v>
                      </c:pt>
                      <c:pt idx="1225">
                        <c:v>7.4403999999999998E-3</c:v>
                      </c:pt>
                      <c:pt idx="1226">
                        <c:v>7.4491999999999996E-3</c:v>
                      </c:pt>
                      <c:pt idx="1227">
                        <c:v>6.9645000000000002E-3</c:v>
                      </c:pt>
                      <c:pt idx="1228">
                        <c:v>6.9728000000000004E-3</c:v>
                      </c:pt>
                      <c:pt idx="1229">
                        <c:v>6.9819000000000001E-3</c:v>
                      </c:pt>
                      <c:pt idx="1230">
                        <c:v>6.9911000000000001E-3</c:v>
                      </c:pt>
                      <c:pt idx="1231">
                        <c:v>7.0001999999999998E-3</c:v>
                      </c:pt>
                      <c:pt idx="1232">
                        <c:v>7.0092000000000002E-3</c:v>
                      </c:pt>
                      <c:pt idx="1233">
                        <c:v>7.0182999999999999E-3</c:v>
                      </c:pt>
                      <c:pt idx="1234">
                        <c:v>7.0273999999999996E-3</c:v>
                      </c:pt>
                      <c:pt idx="1235">
                        <c:v>7.0363999999999999E-3</c:v>
                      </c:pt>
                      <c:pt idx="1236">
                        <c:v>7.0454999999999997E-3</c:v>
                      </c:pt>
                      <c:pt idx="1237">
                        <c:v>7.0545E-3</c:v>
                      </c:pt>
                      <c:pt idx="1238">
                        <c:v>7.0635000000000003E-3</c:v>
                      </c:pt>
                      <c:pt idx="1239">
                        <c:v>7.0724999999999998E-3</c:v>
                      </c:pt>
                      <c:pt idx="1240">
                        <c:v>7.0815000000000001E-3</c:v>
                      </c:pt>
                      <c:pt idx="1241">
                        <c:v>7.0904000000000002E-3</c:v>
                      </c:pt>
                      <c:pt idx="1242">
                        <c:v>7.0993999999999996E-3</c:v>
                      </c:pt>
                      <c:pt idx="1243">
                        <c:v>7.1082999999999997E-3</c:v>
                      </c:pt>
                      <c:pt idx="1244">
                        <c:v>7.1171000000000003E-3</c:v>
                      </c:pt>
                      <c:pt idx="1245">
                        <c:v>7.1260999999999998E-3</c:v>
                      </c:pt>
                      <c:pt idx="1246">
                        <c:v>7.1348999999999996E-3</c:v>
                      </c:pt>
                      <c:pt idx="1247">
                        <c:v>7.1438999999999999E-3</c:v>
                      </c:pt>
                      <c:pt idx="1248">
                        <c:v>7.1526999999999997E-3</c:v>
                      </c:pt>
                      <c:pt idx="1249">
                        <c:v>7.1615000000000003E-3</c:v>
                      </c:pt>
                      <c:pt idx="1250">
                        <c:v>7.1703000000000001E-3</c:v>
                      </c:pt>
                      <c:pt idx="1251">
                        <c:v>7.1790999999999999E-3</c:v>
                      </c:pt>
                      <c:pt idx="1252">
                        <c:v>7.1878999999999997E-3</c:v>
                      </c:pt>
                      <c:pt idx="1253">
                        <c:v>7.1966E-3</c:v>
                      </c:pt>
                      <c:pt idx="1254">
                        <c:v>7.2053999999999998E-3</c:v>
                      </c:pt>
                      <c:pt idx="1255">
                        <c:v>7.2141000000000002E-3</c:v>
                      </c:pt>
                      <c:pt idx="1256">
                        <c:v>7.2227999999999997E-3</c:v>
                      </c:pt>
                      <c:pt idx="1257">
                        <c:v>7.2313999999999998E-3</c:v>
                      </c:pt>
                      <c:pt idx="1258">
                        <c:v>7.2401000000000002E-3</c:v>
                      </c:pt>
                      <c:pt idx="1259">
                        <c:v>7.2487999999999997E-3</c:v>
                      </c:pt>
                      <c:pt idx="1260">
                        <c:v>7.2573999999999998E-3</c:v>
                      </c:pt>
                      <c:pt idx="1261">
                        <c:v>7.2659999999999999E-3</c:v>
                      </c:pt>
                      <c:pt idx="1262">
                        <c:v>7.2746E-3</c:v>
                      </c:pt>
                      <c:pt idx="1263">
                        <c:v>7.2830999999999998E-3</c:v>
                      </c:pt>
                      <c:pt idx="1264">
                        <c:v>7.2916999999999999E-3</c:v>
                      </c:pt>
                      <c:pt idx="1265">
                        <c:v>7.3003E-3</c:v>
                      </c:pt>
                      <c:pt idx="1266">
                        <c:v>7.3086999999999996E-3</c:v>
                      </c:pt>
                      <c:pt idx="1267">
                        <c:v>7.3172000000000003E-3</c:v>
                      </c:pt>
                      <c:pt idx="1268">
                        <c:v>7.3257000000000001E-3</c:v>
                      </c:pt>
                      <c:pt idx="1269">
                        <c:v>7.3340999999999996E-3</c:v>
                      </c:pt>
                      <c:pt idx="1270">
                        <c:v>7.3425000000000001E-3</c:v>
                      </c:pt>
                      <c:pt idx="1271">
                        <c:v>7.3508000000000002E-3</c:v>
                      </c:pt>
                      <c:pt idx="1272">
                        <c:v>7.3591000000000004E-3</c:v>
                      </c:pt>
                      <c:pt idx="1273">
                        <c:v>7.3676000000000002E-3</c:v>
                      </c:pt>
                      <c:pt idx="1274">
                        <c:v>7.3758000000000001E-3</c:v>
                      </c:pt>
                      <c:pt idx="1275">
                        <c:v>7.3841000000000002E-3</c:v>
                      </c:pt>
                      <c:pt idx="1276">
                        <c:v>7.3924000000000004E-3</c:v>
                      </c:pt>
                      <c:pt idx="1277">
                        <c:v>7.4006000000000002E-3</c:v>
                      </c:pt>
                      <c:pt idx="1278">
                        <c:v>7.4088000000000001E-3</c:v>
                      </c:pt>
                      <c:pt idx="1279">
                        <c:v>7.4168999999999997E-3</c:v>
                      </c:pt>
                      <c:pt idx="1280">
                        <c:v>7.4250000000000002E-3</c:v>
                      </c:pt>
                      <c:pt idx="1281">
                        <c:v>7.4330999999999998E-3</c:v>
                      </c:pt>
                      <c:pt idx="1282">
                        <c:v>7.4412999999999997E-3</c:v>
                      </c:pt>
                      <c:pt idx="1283">
                        <c:v>7.4491999999999996E-3</c:v>
                      </c:pt>
                      <c:pt idx="1284">
                        <c:v>7.4573E-3</c:v>
                      </c:pt>
                      <c:pt idx="1285">
                        <c:v>7.4653000000000002E-3</c:v>
                      </c:pt>
                      <c:pt idx="1286">
                        <c:v>7.4732000000000002E-3</c:v>
                      </c:pt>
                      <c:pt idx="1287">
                        <c:v>7.4812000000000003E-3</c:v>
                      </c:pt>
                      <c:pt idx="1288">
                        <c:v>7.489E-3</c:v>
                      </c:pt>
                      <c:pt idx="1289">
                        <c:v>7.4967999999999996E-3</c:v>
                      </c:pt>
                      <c:pt idx="1290">
                        <c:v>7.5047999999999998E-3</c:v>
                      </c:pt>
                      <c:pt idx="1291">
                        <c:v>7.5123999999999998E-3</c:v>
                      </c:pt>
                      <c:pt idx="1292">
                        <c:v>7.5199999999999998E-3</c:v>
                      </c:pt>
                      <c:pt idx="1293">
                        <c:v>7.5277E-3</c:v>
                      </c:pt>
                      <c:pt idx="1294">
                        <c:v>7.5354000000000003E-3</c:v>
                      </c:pt>
                      <c:pt idx="1295">
                        <c:v>7.5430000000000002E-3</c:v>
                      </c:pt>
                      <c:pt idx="1296">
                        <c:v>7.5504999999999999E-3</c:v>
                      </c:pt>
                      <c:pt idx="1297">
                        <c:v>7.5579999999999996E-3</c:v>
                      </c:pt>
                      <c:pt idx="1298">
                        <c:v>7.5652999999999996E-3</c:v>
                      </c:pt>
                      <c:pt idx="1299">
                        <c:v>7.5726999999999999E-3</c:v>
                      </c:pt>
                      <c:pt idx="1300">
                        <c:v>7.5801000000000002E-3</c:v>
                      </c:pt>
                      <c:pt idx="1301">
                        <c:v>7.5874999999999996E-3</c:v>
                      </c:pt>
                      <c:pt idx="1302">
                        <c:v>7.5947999999999996E-3</c:v>
                      </c:pt>
                      <c:pt idx="1303">
                        <c:v>7.6019E-3</c:v>
                      </c:pt>
                      <c:pt idx="1304">
                        <c:v>7.6090999999999997E-3</c:v>
                      </c:pt>
                      <c:pt idx="1305">
                        <c:v>7.6160000000000004E-3</c:v>
                      </c:pt>
                      <c:pt idx="1306">
                        <c:v>7.6232000000000001E-3</c:v>
                      </c:pt>
                      <c:pt idx="1307">
                        <c:v>7.6302000000000002E-3</c:v>
                      </c:pt>
                      <c:pt idx="1308">
                        <c:v>7.6371E-3</c:v>
                      </c:pt>
                      <c:pt idx="1309">
                        <c:v>7.6438000000000001E-3</c:v>
                      </c:pt>
                      <c:pt idx="1310">
                        <c:v>7.4056E-3</c:v>
                      </c:pt>
                      <c:pt idx="1311">
                        <c:v>7.4120000000000002E-3</c:v>
                      </c:pt>
                      <c:pt idx="1312">
                        <c:v>7.4181999999999998E-3</c:v>
                      </c:pt>
                      <c:pt idx="1313">
                        <c:v>7.4244000000000003E-3</c:v>
                      </c:pt>
                      <c:pt idx="1314">
                        <c:v>7.4307000000000002E-3</c:v>
                      </c:pt>
                      <c:pt idx="1315">
                        <c:v>7.4368999999999998E-3</c:v>
                      </c:pt>
                      <c:pt idx="1316">
                        <c:v>7.443E-3</c:v>
                      </c:pt>
                      <c:pt idx="1317">
                        <c:v>7.4491000000000002E-3</c:v>
                      </c:pt>
                      <c:pt idx="1318">
                        <c:v>7.4552000000000004E-3</c:v>
                      </c:pt>
                      <c:pt idx="1319">
                        <c:v>7.4612000000000003E-3</c:v>
                      </c:pt>
                      <c:pt idx="1320">
                        <c:v>7.4672000000000002E-3</c:v>
                      </c:pt>
                      <c:pt idx="1321">
                        <c:v>7.4730999999999999E-3</c:v>
                      </c:pt>
                      <c:pt idx="1322">
                        <c:v>7.4790000000000004E-3</c:v>
                      </c:pt>
                      <c:pt idx="1323">
                        <c:v>7.4846000000000001E-3</c:v>
                      </c:pt>
                      <c:pt idx="1324">
                        <c:v>7.4906E-3</c:v>
                      </c:pt>
                      <c:pt idx="1325">
                        <c:v>7.4964000000000003E-3</c:v>
                      </c:pt>
                      <c:pt idx="1326">
                        <c:v>7.5021000000000003E-3</c:v>
                      </c:pt>
                      <c:pt idx="1327">
                        <c:v>7.5075999999999997E-3</c:v>
                      </c:pt>
                      <c:pt idx="1328">
                        <c:v>7.5129999999999997E-3</c:v>
                      </c:pt>
                      <c:pt idx="1329">
                        <c:v>7.5186000000000003E-3</c:v>
                      </c:pt>
                      <c:pt idx="1330">
                        <c:v>7.5240999999999997E-3</c:v>
                      </c:pt>
                      <c:pt idx="1331">
                        <c:v>7.5294000000000003E-3</c:v>
                      </c:pt>
                      <c:pt idx="1332">
                        <c:v>7.5345999999999998E-3</c:v>
                      </c:pt>
                      <c:pt idx="1333">
                        <c:v>7.5398000000000001E-3</c:v>
                      </c:pt>
                      <c:pt idx="1334">
                        <c:v>7.5450999999999999E-3</c:v>
                      </c:pt>
                      <c:pt idx="1335">
                        <c:v>7.5502E-3</c:v>
                      </c:pt>
                      <c:pt idx="1336">
                        <c:v>7.5550000000000001E-3</c:v>
                      </c:pt>
                      <c:pt idx="1337">
                        <c:v>7.5599999999999999E-3</c:v>
                      </c:pt>
                      <c:pt idx="1338">
                        <c:v>7.5648E-3</c:v>
                      </c:pt>
                      <c:pt idx="1339">
                        <c:v>7.5697000000000004E-3</c:v>
                      </c:pt>
                      <c:pt idx="1340">
                        <c:v>7.5747999999999996E-3</c:v>
                      </c:pt>
                      <c:pt idx="1341">
                        <c:v>7.5791000000000001E-3</c:v>
                      </c:pt>
                      <c:pt idx="1342">
                        <c:v>7.5839000000000002E-3</c:v>
                      </c:pt>
                      <c:pt idx="1343">
                        <c:v>7.5886E-3</c:v>
                      </c:pt>
                      <c:pt idx="1344">
                        <c:v>7.5932999999999999E-3</c:v>
                      </c:pt>
                      <c:pt idx="1345">
                        <c:v>7.5981E-3</c:v>
                      </c:pt>
                      <c:pt idx="1346">
                        <c:v>7.6020000000000003E-3</c:v>
                      </c:pt>
                      <c:pt idx="1347">
                        <c:v>7.607E-3</c:v>
                      </c:pt>
                      <c:pt idx="1348">
                        <c:v>7.6112999999999997E-3</c:v>
                      </c:pt>
                      <c:pt idx="1349">
                        <c:v>7.6154999999999999E-3</c:v>
                      </c:pt>
                      <c:pt idx="1350">
                        <c:v>7.6195999999999998E-3</c:v>
                      </c:pt>
                      <c:pt idx="1351">
                        <c:v>7.6239999999999997E-3</c:v>
                      </c:pt>
                      <c:pt idx="1352">
                        <c:v>7.6283000000000002E-3</c:v>
                      </c:pt>
                      <c:pt idx="1353">
                        <c:v>7.6321999999999996E-3</c:v>
                      </c:pt>
                      <c:pt idx="1354">
                        <c:v>7.6365000000000001E-3</c:v>
                      </c:pt>
                      <c:pt idx="1355">
                        <c:v>7.6406E-3</c:v>
                      </c:pt>
                      <c:pt idx="1356">
                        <c:v>7.6441E-3</c:v>
                      </c:pt>
                      <c:pt idx="1357">
                        <c:v>7.6484999999999999E-3</c:v>
                      </c:pt>
                      <c:pt idx="1358">
                        <c:v>7.6524000000000002E-3</c:v>
                      </c:pt>
                      <c:pt idx="1359">
                        <c:v>7.6562000000000002E-3</c:v>
                      </c:pt>
                      <c:pt idx="1360">
                        <c:v>7.6600000000000001E-3</c:v>
                      </c:pt>
                      <c:pt idx="1361">
                        <c:v>7.6636999999999999E-3</c:v>
                      </c:pt>
                      <c:pt idx="1362">
                        <c:v>7.6674000000000004E-3</c:v>
                      </c:pt>
                      <c:pt idx="1363">
                        <c:v>7.6709999999999999E-3</c:v>
                      </c:pt>
                      <c:pt idx="1364">
                        <c:v>7.6744999999999999E-3</c:v>
                      </c:pt>
                      <c:pt idx="1365">
                        <c:v>7.6779999999999999E-3</c:v>
                      </c:pt>
                      <c:pt idx="1366">
                        <c:v>7.6813999999999997E-3</c:v>
                      </c:pt>
                      <c:pt idx="1367">
                        <c:v>7.6848000000000003E-3</c:v>
                      </c:pt>
                      <c:pt idx="1368">
                        <c:v>7.6880000000000004E-3</c:v>
                      </c:pt>
                      <c:pt idx="1369">
                        <c:v>7.6911999999999996E-3</c:v>
                      </c:pt>
                      <c:pt idx="1370">
                        <c:v>7.6943000000000003E-3</c:v>
                      </c:pt>
                      <c:pt idx="1371">
                        <c:v>7.6974000000000001E-3</c:v>
                      </c:pt>
                      <c:pt idx="1372">
                        <c:v>7.7003000000000002E-3</c:v>
                      </c:pt>
                      <c:pt idx="1373">
                        <c:v>7.7031000000000001E-3</c:v>
                      </c:pt>
                      <c:pt idx="1374">
                        <c:v>7.7064999999999998E-3</c:v>
                      </c:pt>
                      <c:pt idx="1375">
                        <c:v>7.7086000000000003E-3</c:v>
                      </c:pt>
                      <c:pt idx="1376">
                        <c:v>7.7112999999999999E-3</c:v>
                      </c:pt>
                      <c:pt idx="1377">
                        <c:v>7.7140999999999998E-3</c:v>
                      </c:pt>
                      <c:pt idx="1378">
                        <c:v>7.7161E-3</c:v>
                      </c:pt>
                      <c:pt idx="1379">
                        <c:v>7.7184999999999997E-3</c:v>
                      </c:pt>
                      <c:pt idx="1380">
                        <c:v>7.7210999999999998E-3</c:v>
                      </c:pt>
                      <c:pt idx="1381">
                        <c:v>7.7228000000000002E-3</c:v>
                      </c:pt>
                      <c:pt idx="1382">
                        <c:v>7.7251000000000004E-3</c:v>
                      </c:pt>
                      <c:pt idx="1383">
                        <c:v>7.7267999999999998E-3</c:v>
                      </c:pt>
                      <c:pt idx="1384">
                        <c:v>7.7286999999999998E-3</c:v>
                      </c:pt>
                      <c:pt idx="1385">
                        <c:v>7.7305000000000004E-3</c:v>
                      </c:pt>
                      <c:pt idx="1386">
                        <c:v>7.7321999999999998E-3</c:v>
                      </c:pt>
                      <c:pt idx="1387">
                        <c:v>7.7336999999999996E-3</c:v>
                      </c:pt>
                      <c:pt idx="1388">
                        <c:v>7.7352999999999996E-3</c:v>
                      </c:pt>
                      <c:pt idx="1389">
                        <c:v>7.7365999999999997E-3</c:v>
                      </c:pt>
                      <c:pt idx="1390">
                        <c:v>7.7381999999999998E-3</c:v>
                      </c:pt>
                      <c:pt idx="1391">
                        <c:v>7.7393000000000002E-3</c:v>
                      </c:pt>
                      <c:pt idx="1392">
                        <c:v>7.7412000000000002E-3</c:v>
                      </c:pt>
                      <c:pt idx="1393">
                        <c:v>7.7419000000000003E-3</c:v>
                      </c:pt>
                      <c:pt idx="1394">
                        <c:v>7.7431000000000002E-3</c:v>
                      </c:pt>
                      <c:pt idx="1395">
                        <c:v>7.7444000000000002E-3</c:v>
                      </c:pt>
                      <c:pt idx="1396">
                        <c:v>7.7451000000000004E-3</c:v>
                      </c:pt>
                      <c:pt idx="1397">
                        <c:v>7.7462E-3</c:v>
                      </c:pt>
                      <c:pt idx="1398">
                        <c:v>7.7472000000000001E-3</c:v>
                      </c:pt>
                      <c:pt idx="1399">
                        <c:v>7.7482000000000002E-3</c:v>
                      </c:pt>
                      <c:pt idx="1400">
                        <c:v>7.7492000000000004E-3</c:v>
                      </c:pt>
                      <c:pt idx="1401">
                        <c:v>7.7498999999999997E-3</c:v>
                      </c:pt>
                      <c:pt idx="1402">
                        <c:v>7.7507000000000001E-3</c:v>
                      </c:pt>
                      <c:pt idx="1403">
                        <c:v>7.7518999999999999E-3</c:v>
                      </c:pt>
                      <c:pt idx="1404">
                        <c:v>7.7527999999999998E-3</c:v>
                      </c:pt>
                      <c:pt idx="1405">
                        <c:v>7.7537999999999999E-3</c:v>
                      </c:pt>
                      <c:pt idx="1406">
                        <c:v>7.7546000000000004E-3</c:v>
                      </c:pt>
                      <c:pt idx="1407">
                        <c:v>7.7555999999999996E-3</c:v>
                      </c:pt>
                      <c:pt idx="1408">
                        <c:v>7.7562000000000004E-3</c:v>
                      </c:pt>
                      <c:pt idx="1409">
                        <c:v>7.7571000000000003E-3</c:v>
                      </c:pt>
                      <c:pt idx="1410">
                        <c:v>7.7578999999999999E-3</c:v>
                      </c:pt>
                      <c:pt idx="1411">
                        <c:v>7.7587000000000003E-3</c:v>
                      </c:pt>
                      <c:pt idx="1412">
                        <c:v>7.7594999999999999E-3</c:v>
                      </c:pt>
                      <c:pt idx="1413">
                        <c:v>7.7603000000000004E-3</c:v>
                      </c:pt>
                      <c:pt idx="1414">
                        <c:v>7.7610999999999999E-3</c:v>
                      </c:pt>
                      <c:pt idx="1415">
                        <c:v>7.7619999999999998E-3</c:v>
                      </c:pt>
                      <c:pt idx="1416">
                        <c:v>7.7629999999999999E-3</c:v>
                      </c:pt>
                      <c:pt idx="1417">
                        <c:v>7.7635999999999998E-3</c:v>
                      </c:pt>
                      <c:pt idx="1418">
                        <c:v>7.7643E-3</c:v>
                      </c:pt>
                      <c:pt idx="1419">
                        <c:v>7.7653000000000002E-3</c:v>
                      </c:pt>
                      <c:pt idx="1420">
                        <c:v>7.7659000000000001E-3</c:v>
                      </c:pt>
                      <c:pt idx="1421">
                        <c:v>7.7662E-3</c:v>
                      </c:pt>
                      <c:pt idx="1422">
                        <c:v>7.7675000000000001E-3</c:v>
                      </c:pt>
                      <c:pt idx="1423">
                        <c:v>7.7682000000000003E-3</c:v>
                      </c:pt>
                      <c:pt idx="1424">
                        <c:v>7.7688999999999996E-3</c:v>
                      </c:pt>
                      <c:pt idx="1425">
                        <c:v>7.7698000000000003E-3</c:v>
                      </c:pt>
                      <c:pt idx="1426">
                        <c:v>7.7705999999999999E-3</c:v>
                      </c:pt>
                      <c:pt idx="1427">
                        <c:v>7.7710000000000001E-3</c:v>
                      </c:pt>
                      <c:pt idx="1428">
                        <c:v>7.7713000000000001E-3</c:v>
                      </c:pt>
                      <c:pt idx="1429">
                        <c:v>7.7726999999999996E-3</c:v>
                      </c:pt>
                      <c:pt idx="1430">
                        <c:v>7.7735E-3</c:v>
                      </c:pt>
                      <c:pt idx="1431">
                        <c:v>7.7742999999999996E-3</c:v>
                      </c:pt>
                      <c:pt idx="1432">
                        <c:v>7.7749000000000004E-3</c:v>
                      </c:pt>
                      <c:pt idx="1433">
                        <c:v>7.7755999999999997E-3</c:v>
                      </c:pt>
                      <c:pt idx="1434">
                        <c:v>7.7762999999999999E-3</c:v>
                      </c:pt>
                      <c:pt idx="1435">
                        <c:v>7.7771000000000003E-3</c:v>
                      </c:pt>
                      <c:pt idx="1436">
                        <c:v>7.7777999999999996E-3</c:v>
                      </c:pt>
                      <c:pt idx="1437">
                        <c:v>7.7786000000000001E-3</c:v>
                      </c:pt>
                      <c:pt idx="1438">
                        <c:v>7.7792E-3</c:v>
                      </c:pt>
                      <c:pt idx="1439">
                        <c:v>7.7799000000000002E-3</c:v>
                      </c:pt>
                      <c:pt idx="1440">
                        <c:v>7.7806000000000004E-3</c:v>
                      </c:pt>
                      <c:pt idx="1441">
                        <c:v>7.7813999999999999E-3</c:v>
                      </c:pt>
                      <c:pt idx="1442">
                        <c:v>7.7816999999999999E-3</c:v>
                      </c:pt>
                      <c:pt idx="1443">
                        <c:v>7.7816999999999999E-3</c:v>
                      </c:pt>
                      <c:pt idx="1444">
                        <c:v>7.7815999999999996E-3</c:v>
                      </c:pt>
                      <c:pt idx="1445">
                        <c:v>7.7815999999999996E-3</c:v>
                      </c:pt>
                      <c:pt idx="1446">
                        <c:v>7.7815999999999996E-3</c:v>
                      </c:pt>
                      <c:pt idx="1447">
                        <c:v>7.7815999999999996E-3</c:v>
                      </c:pt>
                      <c:pt idx="1448">
                        <c:v>7.7815000000000002E-3</c:v>
                      </c:pt>
                      <c:pt idx="1449">
                        <c:v>7.7809999999999997E-3</c:v>
                      </c:pt>
                      <c:pt idx="1450">
                        <c:v>7.7815000000000002E-3</c:v>
                      </c:pt>
                      <c:pt idx="1451">
                        <c:v>7.7813999999999999E-3</c:v>
                      </c:pt>
                      <c:pt idx="1452">
                        <c:v>7.7815000000000002E-3</c:v>
                      </c:pt>
                      <c:pt idx="1453">
                        <c:v>7.7813999999999999E-3</c:v>
                      </c:pt>
                      <c:pt idx="1454">
                        <c:v>7.7813999999999999E-3</c:v>
                      </c:pt>
                      <c:pt idx="1455">
                        <c:v>7.7813999999999999E-3</c:v>
                      </c:pt>
                      <c:pt idx="1456">
                        <c:v>7.7812000000000003E-3</c:v>
                      </c:pt>
                      <c:pt idx="1457">
                        <c:v>7.7812999999999997E-3</c:v>
                      </c:pt>
                      <c:pt idx="1458">
                        <c:v>7.7812999999999997E-3</c:v>
                      </c:pt>
                      <c:pt idx="1459">
                        <c:v>7.7812999999999997E-3</c:v>
                      </c:pt>
                      <c:pt idx="1460">
                        <c:v>7.7812999999999997E-3</c:v>
                      </c:pt>
                      <c:pt idx="1461">
                        <c:v>7.7812999999999997E-3</c:v>
                      </c:pt>
                      <c:pt idx="1462">
                        <c:v>7.7811E-3</c:v>
                      </c:pt>
                      <c:pt idx="1463">
                        <c:v>7.7812999999999997E-3</c:v>
                      </c:pt>
                      <c:pt idx="1464">
                        <c:v>7.7809999999999997E-3</c:v>
                      </c:pt>
                      <c:pt idx="1465">
                        <c:v>7.7812000000000003E-3</c:v>
                      </c:pt>
                      <c:pt idx="1466">
                        <c:v>7.7812000000000003E-3</c:v>
                      </c:pt>
                      <c:pt idx="1467">
                        <c:v>7.7812000000000003E-3</c:v>
                      </c:pt>
                      <c:pt idx="1468">
                        <c:v>7.7812000000000003E-3</c:v>
                      </c:pt>
                      <c:pt idx="1469">
                        <c:v>7.7811E-3</c:v>
                      </c:pt>
                      <c:pt idx="1470">
                        <c:v>7.7811E-3</c:v>
                      </c:pt>
                      <c:pt idx="1471">
                        <c:v>7.7811E-3</c:v>
                      </c:pt>
                      <c:pt idx="1472">
                        <c:v>7.7812000000000003E-3</c:v>
                      </c:pt>
                      <c:pt idx="1473">
                        <c:v>7.7811E-3</c:v>
                      </c:pt>
                      <c:pt idx="1474">
                        <c:v>7.7809999999999997E-3</c:v>
                      </c:pt>
                      <c:pt idx="1475">
                        <c:v>7.7809999999999997E-3</c:v>
                      </c:pt>
                      <c:pt idx="1476">
                        <c:v>7.7809999999999997E-3</c:v>
                      </c:pt>
                      <c:pt idx="1477">
                        <c:v>7.7809999999999997E-3</c:v>
                      </c:pt>
                      <c:pt idx="1478">
                        <c:v>7.7809000000000003E-3</c:v>
                      </c:pt>
                      <c:pt idx="1479">
                        <c:v>7.7809000000000003E-3</c:v>
                      </c:pt>
                      <c:pt idx="1480">
                        <c:v>7.7809000000000003E-3</c:v>
                      </c:pt>
                      <c:pt idx="1481">
                        <c:v>7.7809000000000003E-3</c:v>
                      </c:pt>
                      <c:pt idx="1482">
                        <c:v>7.7809000000000003E-3</c:v>
                      </c:pt>
                      <c:pt idx="1483">
                        <c:v>7.7809000000000003E-3</c:v>
                      </c:pt>
                      <c:pt idx="1484">
                        <c:v>7.7808E-3</c:v>
                      </c:pt>
                      <c:pt idx="1485">
                        <c:v>7.7808E-3</c:v>
                      </c:pt>
                      <c:pt idx="1486">
                        <c:v>7.7808E-3</c:v>
                      </c:pt>
                      <c:pt idx="1487">
                        <c:v>7.7808E-3</c:v>
                      </c:pt>
                      <c:pt idx="1488">
                        <c:v>7.7808E-3</c:v>
                      </c:pt>
                      <c:pt idx="1489">
                        <c:v>7.7806000000000004E-3</c:v>
                      </c:pt>
                      <c:pt idx="1490">
                        <c:v>7.7806999999999998E-3</c:v>
                      </c:pt>
                      <c:pt idx="1491">
                        <c:v>7.7806999999999998E-3</c:v>
                      </c:pt>
                      <c:pt idx="1492">
                        <c:v>7.7806999999999998E-3</c:v>
                      </c:pt>
                      <c:pt idx="1493">
                        <c:v>7.7806999999999998E-3</c:v>
                      </c:pt>
                      <c:pt idx="1494">
                        <c:v>7.7806999999999998E-3</c:v>
                      </c:pt>
                      <c:pt idx="1495">
                        <c:v>7.7806000000000004E-3</c:v>
                      </c:pt>
                      <c:pt idx="1496">
                        <c:v>7.7806000000000004E-3</c:v>
                      </c:pt>
                      <c:pt idx="1497">
                        <c:v>7.7806000000000004E-3</c:v>
                      </c:pt>
                      <c:pt idx="1498">
                        <c:v>7.7806999999999998E-3</c:v>
                      </c:pt>
                      <c:pt idx="1499">
                        <c:v>7.7805000000000001E-3</c:v>
                      </c:pt>
                      <c:pt idx="1500">
                        <c:v>7.7805000000000001E-3</c:v>
                      </c:pt>
                      <c:pt idx="1501">
                        <c:v>7.7803999999999998E-3</c:v>
                      </c:pt>
                      <c:pt idx="1502">
                        <c:v>7.7802000000000001E-3</c:v>
                      </c:pt>
                      <c:pt idx="1503">
                        <c:v>7.7803999999999998E-3</c:v>
                      </c:pt>
                      <c:pt idx="1504">
                        <c:v>7.7803999999999998E-3</c:v>
                      </c:pt>
                      <c:pt idx="1505">
                        <c:v>7.7808E-3</c:v>
                      </c:pt>
                      <c:pt idx="1506">
                        <c:v>7.7803999999999998E-3</c:v>
                      </c:pt>
                      <c:pt idx="1507">
                        <c:v>7.7803000000000004E-3</c:v>
                      </c:pt>
                      <c:pt idx="1508">
                        <c:v>7.7803000000000004E-3</c:v>
                      </c:pt>
                      <c:pt idx="1509">
                        <c:v>7.7803000000000004E-3</c:v>
                      </c:pt>
                      <c:pt idx="1510">
                        <c:v>7.7803000000000004E-3</c:v>
                      </c:pt>
                      <c:pt idx="1511">
                        <c:v>7.7800999999999999E-3</c:v>
                      </c:pt>
                      <c:pt idx="1512">
                        <c:v>7.7802000000000001E-3</c:v>
                      </c:pt>
                      <c:pt idx="1513">
                        <c:v>7.7802000000000001E-3</c:v>
                      </c:pt>
                      <c:pt idx="1514">
                        <c:v>7.7802000000000001E-3</c:v>
                      </c:pt>
                      <c:pt idx="1515">
                        <c:v>7.7802000000000001E-3</c:v>
                      </c:pt>
                      <c:pt idx="1516">
                        <c:v>7.7797999999999999E-3</c:v>
                      </c:pt>
                      <c:pt idx="1517">
                        <c:v>7.7800999999999999E-3</c:v>
                      </c:pt>
                      <c:pt idx="1518">
                        <c:v>7.7800999999999999E-3</c:v>
                      </c:pt>
                      <c:pt idx="1519">
                        <c:v>7.7796000000000002E-3</c:v>
                      </c:pt>
                      <c:pt idx="1520">
                        <c:v>7.7799999999999996E-3</c:v>
                      </c:pt>
                      <c:pt idx="1521">
                        <c:v>7.7800999999999999E-3</c:v>
                      </c:pt>
                      <c:pt idx="1522">
                        <c:v>7.7799999999999996E-3</c:v>
                      </c:pt>
                      <c:pt idx="1523">
                        <c:v>7.7799000000000002E-3</c:v>
                      </c:pt>
                      <c:pt idx="1524">
                        <c:v>7.7800999999999999E-3</c:v>
                      </c:pt>
                      <c:pt idx="1525">
                        <c:v>7.7799999999999996E-3</c:v>
                      </c:pt>
                      <c:pt idx="1526">
                        <c:v>7.7799000000000002E-3</c:v>
                      </c:pt>
                      <c:pt idx="1527">
                        <c:v>7.7796999999999996E-3</c:v>
                      </c:pt>
                      <c:pt idx="1528">
                        <c:v>7.7796000000000002E-3</c:v>
                      </c:pt>
                      <c:pt idx="1529">
                        <c:v>7.7797999999999999E-3</c:v>
                      </c:pt>
                      <c:pt idx="1530">
                        <c:v>7.7797999999999999E-3</c:v>
                      </c:pt>
                      <c:pt idx="1531">
                        <c:v>7.7795E-3</c:v>
                      </c:pt>
                      <c:pt idx="1532">
                        <c:v>7.7797999999999999E-3</c:v>
                      </c:pt>
                      <c:pt idx="1533">
                        <c:v>7.7796999999999996E-3</c:v>
                      </c:pt>
                      <c:pt idx="1534">
                        <c:v>7.7796999999999996E-3</c:v>
                      </c:pt>
                      <c:pt idx="1535">
                        <c:v>7.7796999999999996E-3</c:v>
                      </c:pt>
                      <c:pt idx="1536">
                        <c:v>7.7790000000000003E-3</c:v>
                      </c:pt>
                      <c:pt idx="1537">
                        <c:v>7.7796999999999996E-3</c:v>
                      </c:pt>
                      <c:pt idx="1538">
                        <c:v>7.7796999999999996E-3</c:v>
                      </c:pt>
                      <c:pt idx="1539">
                        <c:v>7.7796999999999996E-3</c:v>
                      </c:pt>
                      <c:pt idx="1540">
                        <c:v>7.7795E-3</c:v>
                      </c:pt>
                      <c:pt idx="1541">
                        <c:v>7.7792E-3</c:v>
                      </c:pt>
                      <c:pt idx="1542">
                        <c:v>7.7795E-3</c:v>
                      </c:pt>
                      <c:pt idx="1543">
                        <c:v>7.7796000000000002E-3</c:v>
                      </c:pt>
                      <c:pt idx="1544">
                        <c:v>7.7795E-3</c:v>
                      </c:pt>
                      <c:pt idx="1545">
                        <c:v>7.7793999999999997E-3</c:v>
                      </c:pt>
                      <c:pt idx="1546">
                        <c:v>7.7793999999999997E-3</c:v>
                      </c:pt>
                      <c:pt idx="1547">
                        <c:v>7.7793999999999997E-3</c:v>
                      </c:pt>
                      <c:pt idx="1548">
                        <c:v>7.7793999999999997E-3</c:v>
                      </c:pt>
                      <c:pt idx="1549">
                        <c:v>7.7793999999999997E-3</c:v>
                      </c:pt>
                      <c:pt idx="1550">
                        <c:v>7.7793999999999997E-3</c:v>
                      </c:pt>
                      <c:pt idx="1551">
                        <c:v>7.7793000000000003E-3</c:v>
                      </c:pt>
                      <c:pt idx="1552">
                        <c:v>7.7796000000000002E-3</c:v>
                      </c:pt>
                      <c:pt idx="1553">
                        <c:v>7.7793000000000003E-3</c:v>
                      </c:pt>
                      <c:pt idx="1554">
                        <c:v>7.7793000000000003E-3</c:v>
                      </c:pt>
                      <c:pt idx="1555">
                        <c:v>7.7795E-3</c:v>
                      </c:pt>
                      <c:pt idx="1556">
                        <c:v>7.7792E-3</c:v>
                      </c:pt>
                      <c:pt idx="1557">
                        <c:v>7.7793999999999997E-3</c:v>
                      </c:pt>
                      <c:pt idx="1558">
                        <c:v>7.7792E-3</c:v>
                      </c:pt>
                      <c:pt idx="1559">
                        <c:v>7.7793000000000003E-3</c:v>
                      </c:pt>
                      <c:pt idx="1560">
                        <c:v>7.7790999999999997E-3</c:v>
                      </c:pt>
                      <c:pt idx="1561">
                        <c:v>7.7790999999999997E-3</c:v>
                      </c:pt>
                      <c:pt idx="1562">
                        <c:v>7.7795E-3</c:v>
                      </c:pt>
                      <c:pt idx="1563">
                        <c:v>7.7790999999999997E-3</c:v>
                      </c:pt>
                      <c:pt idx="1564">
                        <c:v>7.7790000000000003E-3</c:v>
                      </c:pt>
                      <c:pt idx="1565">
                        <c:v>7.7790999999999997E-3</c:v>
                      </c:pt>
                      <c:pt idx="1566">
                        <c:v>7.7789000000000001E-3</c:v>
                      </c:pt>
                      <c:pt idx="1567">
                        <c:v>7.7789000000000001E-3</c:v>
                      </c:pt>
                      <c:pt idx="1568">
                        <c:v>7.7789000000000001E-3</c:v>
                      </c:pt>
                      <c:pt idx="1569">
                        <c:v>7.7787999999999998E-3</c:v>
                      </c:pt>
                      <c:pt idx="1570">
                        <c:v>7.7789000000000001E-3</c:v>
                      </c:pt>
                      <c:pt idx="1571">
                        <c:v>7.7783000000000001E-3</c:v>
                      </c:pt>
                      <c:pt idx="1572">
                        <c:v>7.7787999999999998E-3</c:v>
                      </c:pt>
                      <c:pt idx="1573">
                        <c:v>7.7787999999999998E-3</c:v>
                      </c:pt>
                      <c:pt idx="1574">
                        <c:v>7.7787999999999998E-3</c:v>
                      </c:pt>
                      <c:pt idx="1575">
                        <c:v>7.7787999999999998E-3</c:v>
                      </c:pt>
                      <c:pt idx="1576">
                        <c:v>7.7787999999999998E-3</c:v>
                      </c:pt>
                      <c:pt idx="1577">
                        <c:v>7.7787000000000004E-3</c:v>
                      </c:pt>
                      <c:pt idx="1578">
                        <c:v>7.7787000000000004E-3</c:v>
                      </c:pt>
                      <c:pt idx="1579">
                        <c:v>7.7786000000000001E-3</c:v>
                      </c:pt>
                      <c:pt idx="1580">
                        <c:v>7.7786000000000001E-3</c:v>
                      </c:pt>
                      <c:pt idx="1581">
                        <c:v>7.7786000000000001E-3</c:v>
                      </c:pt>
                      <c:pt idx="1582">
                        <c:v>7.7787000000000004E-3</c:v>
                      </c:pt>
                      <c:pt idx="1583">
                        <c:v>7.7784999999999998E-3</c:v>
                      </c:pt>
                      <c:pt idx="1584">
                        <c:v>7.7784999999999998E-3</c:v>
                      </c:pt>
                      <c:pt idx="1585">
                        <c:v>7.7784999999999998E-3</c:v>
                      </c:pt>
                      <c:pt idx="1586">
                        <c:v>7.7786000000000001E-3</c:v>
                      </c:pt>
                      <c:pt idx="1587">
                        <c:v>7.7784999999999998E-3</c:v>
                      </c:pt>
                      <c:pt idx="1588">
                        <c:v>7.7784000000000004E-3</c:v>
                      </c:pt>
                      <c:pt idx="1589">
                        <c:v>7.7784000000000004E-3</c:v>
                      </c:pt>
                      <c:pt idx="1590">
                        <c:v>7.7784000000000004E-3</c:v>
                      </c:pt>
                      <c:pt idx="1591">
                        <c:v>7.7784000000000004E-3</c:v>
                      </c:pt>
                      <c:pt idx="1592">
                        <c:v>7.7783000000000001E-3</c:v>
                      </c:pt>
                      <c:pt idx="1593">
                        <c:v>7.7783000000000001E-3</c:v>
                      </c:pt>
                      <c:pt idx="1594">
                        <c:v>7.7783000000000001E-3</c:v>
                      </c:pt>
                      <c:pt idx="1595">
                        <c:v>7.7783000000000001E-3</c:v>
                      </c:pt>
                      <c:pt idx="1596">
                        <c:v>7.7783000000000001E-3</c:v>
                      </c:pt>
                      <c:pt idx="1597">
                        <c:v>7.7783000000000001E-3</c:v>
                      </c:pt>
                      <c:pt idx="1598">
                        <c:v>7.7781999999999999E-3</c:v>
                      </c:pt>
                      <c:pt idx="1599">
                        <c:v>7.7780000000000002E-3</c:v>
                      </c:pt>
                      <c:pt idx="1600">
                        <c:v>7.7786000000000001E-3</c:v>
                      </c:pt>
                      <c:pt idx="1601">
                        <c:v>7.7780999999999996E-3</c:v>
                      </c:pt>
                      <c:pt idx="1602">
                        <c:v>7.7781999999999999E-3</c:v>
                      </c:pt>
                      <c:pt idx="1603">
                        <c:v>7.7780999999999996E-3</c:v>
                      </c:pt>
                      <c:pt idx="1604">
                        <c:v>7.7781999999999999E-3</c:v>
                      </c:pt>
                      <c:pt idx="1605">
                        <c:v>7.7780000000000002E-3</c:v>
                      </c:pt>
                      <c:pt idx="1606">
                        <c:v>7.7781999999999999E-3</c:v>
                      </c:pt>
                      <c:pt idx="1607">
                        <c:v>7.7780000000000002E-3</c:v>
                      </c:pt>
                      <c:pt idx="1608">
                        <c:v>7.7780000000000002E-3</c:v>
                      </c:pt>
                      <c:pt idx="1609">
                        <c:v>7.7778999999999999E-3</c:v>
                      </c:pt>
                      <c:pt idx="1610">
                        <c:v>7.7778999999999999E-3</c:v>
                      </c:pt>
                      <c:pt idx="1611">
                        <c:v>7.7778999999999999E-3</c:v>
                      </c:pt>
                      <c:pt idx="1612">
                        <c:v>7.7777000000000002E-3</c:v>
                      </c:pt>
                      <c:pt idx="1613">
                        <c:v>7.7777999999999996E-3</c:v>
                      </c:pt>
                      <c:pt idx="1614">
                        <c:v>7.7777000000000002E-3</c:v>
                      </c:pt>
                      <c:pt idx="1615">
                        <c:v>7.7777000000000002E-3</c:v>
                      </c:pt>
                      <c:pt idx="1616">
                        <c:v>7.7777000000000002E-3</c:v>
                      </c:pt>
                      <c:pt idx="1617">
                        <c:v>7.7777999999999996E-3</c:v>
                      </c:pt>
                      <c:pt idx="1618">
                        <c:v>7.7777000000000002E-3</c:v>
                      </c:pt>
                      <c:pt idx="1619">
                        <c:v>7.7777000000000002E-3</c:v>
                      </c:pt>
                      <c:pt idx="1620">
                        <c:v>7.7776E-3</c:v>
                      </c:pt>
                      <c:pt idx="1621">
                        <c:v>7.7776E-3</c:v>
                      </c:pt>
                      <c:pt idx="1622">
                        <c:v>7.7776E-3</c:v>
                      </c:pt>
                      <c:pt idx="1623">
                        <c:v>7.7774999999999997E-3</c:v>
                      </c:pt>
                      <c:pt idx="1624">
                        <c:v>7.7774999999999997E-3</c:v>
                      </c:pt>
                      <c:pt idx="1625">
                        <c:v>7.7774999999999997E-3</c:v>
                      </c:pt>
                      <c:pt idx="1626">
                        <c:v>7.7774999999999997E-3</c:v>
                      </c:pt>
                      <c:pt idx="1627">
                        <c:v>7.7777999999999996E-3</c:v>
                      </c:pt>
                      <c:pt idx="1628">
                        <c:v>7.7774000000000003E-3</c:v>
                      </c:pt>
                      <c:pt idx="1629">
                        <c:v>7.7777999999999996E-3</c:v>
                      </c:pt>
                      <c:pt idx="1630">
                        <c:v>7.7774000000000003E-3</c:v>
                      </c:pt>
                      <c:pt idx="1631">
                        <c:v>7.7774000000000003E-3</c:v>
                      </c:pt>
                      <c:pt idx="1632">
                        <c:v>7.7776E-3</c:v>
                      </c:pt>
                      <c:pt idx="1633">
                        <c:v>7.7773E-3</c:v>
                      </c:pt>
                      <c:pt idx="1634">
                        <c:v>7.7773E-3</c:v>
                      </c:pt>
                      <c:pt idx="1635">
                        <c:v>7.7771999999999997E-3</c:v>
                      </c:pt>
                      <c:pt idx="1636">
                        <c:v>7.7771999999999997E-3</c:v>
                      </c:pt>
                      <c:pt idx="1637">
                        <c:v>7.7771000000000003E-3</c:v>
                      </c:pt>
                      <c:pt idx="1638">
                        <c:v>7.7771999999999997E-3</c:v>
                      </c:pt>
                      <c:pt idx="1639">
                        <c:v>7.7773E-3</c:v>
                      </c:pt>
                      <c:pt idx="1640">
                        <c:v>7.7771000000000003E-3</c:v>
                      </c:pt>
                      <c:pt idx="1641">
                        <c:v>7.7770000000000001E-3</c:v>
                      </c:pt>
                      <c:pt idx="1642">
                        <c:v>7.7771000000000003E-3</c:v>
                      </c:pt>
                      <c:pt idx="1643">
                        <c:v>7.7768999999999998E-3</c:v>
                      </c:pt>
                      <c:pt idx="1644">
                        <c:v>7.7770000000000001E-3</c:v>
                      </c:pt>
                      <c:pt idx="1645">
                        <c:v>7.7771000000000003E-3</c:v>
                      </c:pt>
                      <c:pt idx="1646">
                        <c:v>7.7770000000000001E-3</c:v>
                      </c:pt>
                      <c:pt idx="1647">
                        <c:v>7.7768999999999998E-3</c:v>
                      </c:pt>
                      <c:pt idx="1648">
                        <c:v>7.7768999999999998E-3</c:v>
                      </c:pt>
                      <c:pt idx="1649">
                        <c:v>7.7768000000000004E-3</c:v>
                      </c:pt>
                      <c:pt idx="1650">
                        <c:v>7.7768999999999998E-3</c:v>
                      </c:pt>
                      <c:pt idx="1651">
                        <c:v>7.7767000000000001E-3</c:v>
                      </c:pt>
                      <c:pt idx="1652">
                        <c:v>7.7768000000000004E-3</c:v>
                      </c:pt>
                      <c:pt idx="1653">
                        <c:v>7.7768000000000004E-3</c:v>
                      </c:pt>
                      <c:pt idx="1654">
                        <c:v>7.7768000000000004E-3</c:v>
                      </c:pt>
                      <c:pt idx="1655">
                        <c:v>7.7770000000000001E-3</c:v>
                      </c:pt>
                      <c:pt idx="1656">
                        <c:v>7.7767000000000001E-3</c:v>
                      </c:pt>
                      <c:pt idx="1657">
                        <c:v>7.7767000000000001E-3</c:v>
                      </c:pt>
                      <c:pt idx="1658">
                        <c:v>7.7767000000000001E-3</c:v>
                      </c:pt>
                      <c:pt idx="1659">
                        <c:v>7.7765999999999998E-3</c:v>
                      </c:pt>
                      <c:pt idx="1660">
                        <c:v>7.7765000000000004E-3</c:v>
                      </c:pt>
                      <c:pt idx="1661">
                        <c:v>7.7767000000000001E-3</c:v>
                      </c:pt>
                      <c:pt idx="1662">
                        <c:v>7.7765999999999998E-3</c:v>
                      </c:pt>
                      <c:pt idx="1663">
                        <c:v>7.7765000000000004E-3</c:v>
                      </c:pt>
                      <c:pt idx="1664">
                        <c:v>7.7765000000000004E-3</c:v>
                      </c:pt>
                      <c:pt idx="1665">
                        <c:v>7.7764000000000002E-3</c:v>
                      </c:pt>
                      <c:pt idx="1666">
                        <c:v>7.7765000000000004E-3</c:v>
                      </c:pt>
                      <c:pt idx="1667">
                        <c:v>7.7765000000000004E-3</c:v>
                      </c:pt>
                      <c:pt idx="1668">
                        <c:v>7.7765999999999998E-3</c:v>
                      </c:pt>
                      <c:pt idx="1669">
                        <c:v>7.7764000000000002E-3</c:v>
                      </c:pt>
                      <c:pt idx="1670">
                        <c:v>7.7767000000000001E-3</c:v>
                      </c:pt>
                      <c:pt idx="1671">
                        <c:v>7.7764000000000002E-3</c:v>
                      </c:pt>
                      <c:pt idx="1672">
                        <c:v>7.7764000000000002E-3</c:v>
                      </c:pt>
                      <c:pt idx="1673">
                        <c:v>7.7762999999999999E-3</c:v>
                      </c:pt>
                      <c:pt idx="1674">
                        <c:v>7.7759999999999999E-3</c:v>
                      </c:pt>
                      <c:pt idx="1675">
                        <c:v>7.7762999999999999E-3</c:v>
                      </c:pt>
                      <c:pt idx="1676">
                        <c:v>7.7761999999999996E-3</c:v>
                      </c:pt>
                      <c:pt idx="1677">
                        <c:v>7.7761999999999996E-3</c:v>
                      </c:pt>
                      <c:pt idx="1678">
                        <c:v>7.7761999999999996E-3</c:v>
                      </c:pt>
                      <c:pt idx="1679">
                        <c:v>7.7761000000000002E-3</c:v>
                      </c:pt>
                      <c:pt idx="1680">
                        <c:v>7.7761000000000002E-3</c:v>
                      </c:pt>
                      <c:pt idx="1681">
                        <c:v>7.7761000000000002E-3</c:v>
                      </c:pt>
                      <c:pt idx="1682">
                        <c:v>7.7761000000000002E-3</c:v>
                      </c:pt>
                      <c:pt idx="1683">
                        <c:v>7.7759999999999999E-3</c:v>
                      </c:pt>
                      <c:pt idx="1684">
                        <c:v>7.7759999999999999E-3</c:v>
                      </c:pt>
                      <c:pt idx="1685">
                        <c:v>7.7759999999999999E-3</c:v>
                      </c:pt>
                      <c:pt idx="1686">
                        <c:v>7.7759999999999999E-3</c:v>
                      </c:pt>
                      <c:pt idx="1687">
                        <c:v>7.7758000000000002E-3</c:v>
                      </c:pt>
                      <c:pt idx="1688">
                        <c:v>7.7758999999999997E-3</c:v>
                      </c:pt>
                      <c:pt idx="1689">
                        <c:v>7.7758999999999997E-3</c:v>
                      </c:pt>
                      <c:pt idx="1690">
                        <c:v>7.7761999999999996E-3</c:v>
                      </c:pt>
                      <c:pt idx="1691">
                        <c:v>7.7758000000000002E-3</c:v>
                      </c:pt>
                      <c:pt idx="1692">
                        <c:v>7.7752000000000003E-3</c:v>
                      </c:pt>
                      <c:pt idx="1693">
                        <c:v>7.7758999999999997E-3</c:v>
                      </c:pt>
                      <c:pt idx="1694">
                        <c:v>7.7757E-3</c:v>
                      </c:pt>
                      <c:pt idx="1695">
                        <c:v>7.7757E-3</c:v>
                      </c:pt>
                      <c:pt idx="1696">
                        <c:v>7.7755999999999997E-3</c:v>
                      </c:pt>
                      <c:pt idx="1697">
                        <c:v>7.7757E-3</c:v>
                      </c:pt>
                      <c:pt idx="1698">
                        <c:v>7.7758999999999997E-3</c:v>
                      </c:pt>
                      <c:pt idx="1699">
                        <c:v>7.7755999999999997E-3</c:v>
                      </c:pt>
                      <c:pt idx="1700">
                        <c:v>7.7755999999999997E-3</c:v>
                      </c:pt>
                      <c:pt idx="1701">
                        <c:v>7.7764000000000002E-3</c:v>
                      </c:pt>
                      <c:pt idx="1702">
                        <c:v>7.7755000000000003E-3</c:v>
                      </c:pt>
                      <c:pt idx="1703">
                        <c:v>7.7752999999999997E-3</c:v>
                      </c:pt>
                      <c:pt idx="1704">
                        <c:v>7.7755000000000003E-3</c:v>
                      </c:pt>
                      <c:pt idx="1705">
                        <c:v>7.7755000000000003E-3</c:v>
                      </c:pt>
                      <c:pt idx="1706">
                        <c:v>7.7755000000000003E-3</c:v>
                      </c:pt>
                      <c:pt idx="1707">
                        <c:v>7.7752999999999997E-3</c:v>
                      </c:pt>
                      <c:pt idx="1708">
                        <c:v>7.7754E-3</c:v>
                      </c:pt>
                      <c:pt idx="1709">
                        <c:v>7.7752999999999997E-3</c:v>
                      </c:pt>
                      <c:pt idx="1710">
                        <c:v>7.7754E-3</c:v>
                      </c:pt>
                      <c:pt idx="1711">
                        <c:v>7.7755999999999997E-3</c:v>
                      </c:pt>
                      <c:pt idx="1712">
                        <c:v>7.7752999999999997E-3</c:v>
                      </c:pt>
                      <c:pt idx="1713">
                        <c:v>7.7752000000000003E-3</c:v>
                      </c:pt>
                      <c:pt idx="1714">
                        <c:v>7.7752000000000003E-3</c:v>
                      </c:pt>
                      <c:pt idx="1715">
                        <c:v>7.7752000000000003E-3</c:v>
                      </c:pt>
                      <c:pt idx="1716">
                        <c:v>7.7749999999999998E-3</c:v>
                      </c:pt>
                      <c:pt idx="1717">
                        <c:v>7.7752000000000003E-3</c:v>
                      </c:pt>
                      <c:pt idx="1718">
                        <c:v>7.7751000000000001E-3</c:v>
                      </c:pt>
                      <c:pt idx="1719">
                        <c:v>7.7751000000000001E-3</c:v>
                      </c:pt>
                      <c:pt idx="1720">
                        <c:v>7.7749999999999998E-3</c:v>
                      </c:pt>
                      <c:pt idx="1721">
                        <c:v>7.7752000000000003E-3</c:v>
                      </c:pt>
                      <c:pt idx="1722">
                        <c:v>7.7749999999999998E-3</c:v>
                      </c:pt>
                      <c:pt idx="1723">
                        <c:v>7.7749999999999998E-3</c:v>
                      </c:pt>
                      <c:pt idx="1724">
                        <c:v>7.7752000000000003E-3</c:v>
                      </c:pt>
                      <c:pt idx="1725">
                        <c:v>7.7749999999999998E-3</c:v>
                      </c:pt>
                      <c:pt idx="1726">
                        <c:v>7.7749000000000004E-3</c:v>
                      </c:pt>
                      <c:pt idx="1727">
                        <c:v>7.7748000000000001E-3</c:v>
                      </c:pt>
                      <c:pt idx="1728">
                        <c:v>7.7749000000000004E-3</c:v>
                      </c:pt>
                      <c:pt idx="1729">
                        <c:v>7.7749000000000004E-3</c:v>
                      </c:pt>
                      <c:pt idx="1730">
                        <c:v>7.7751000000000001E-3</c:v>
                      </c:pt>
                      <c:pt idx="1731">
                        <c:v>7.7748000000000001E-3</c:v>
                      </c:pt>
                      <c:pt idx="1732">
                        <c:v>7.7745999999999996E-3</c:v>
                      </c:pt>
                      <c:pt idx="1733">
                        <c:v>7.7746999999999998E-3</c:v>
                      </c:pt>
                      <c:pt idx="1734">
                        <c:v>7.7746999999999998E-3</c:v>
                      </c:pt>
                      <c:pt idx="1735">
                        <c:v>7.7746999999999998E-3</c:v>
                      </c:pt>
                      <c:pt idx="1736">
                        <c:v>7.7746999999999998E-3</c:v>
                      </c:pt>
                      <c:pt idx="1737">
                        <c:v>7.7746999999999998E-3</c:v>
                      </c:pt>
                      <c:pt idx="1738">
                        <c:v>7.7745999999999996E-3</c:v>
                      </c:pt>
                      <c:pt idx="1739">
                        <c:v>7.7745999999999996E-3</c:v>
                      </c:pt>
                      <c:pt idx="1740">
                        <c:v>7.7745999999999996E-3</c:v>
                      </c:pt>
                      <c:pt idx="1741">
                        <c:v>7.7745999999999996E-3</c:v>
                      </c:pt>
                      <c:pt idx="1742">
                        <c:v>7.7745000000000002E-3</c:v>
                      </c:pt>
                      <c:pt idx="1743">
                        <c:v>7.7745000000000002E-3</c:v>
                      </c:pt>
                      <c:pt idx="1744">
                        <c:v>7.7743999999999999E-3</c:v>
                      </c:pt>
                      <c:pt idx="1745">
                        <c:v>7.7742999999999996E-3</c:v>
                      </c:pt>
                      <c:pt idx="1746">
                        <c:v>7.7742999999999996E-3</c:v>
                      </c:pt>
                      <c:pt idx="1747">
                        <c:v>7.7743999999999999E-3</c:v>
                      </c:pt>
                      <c:pt idx="1748">
                        <c:v>7.7740999999999999E-3</c:v>
                      </c:pt>
                      <c:pt idx="1749">
                        <c:v>7.7742999999999996E-3</c:v>
                      </c:pt>
                      <c:pt idx="1750">
                        <c:v>7.7742999999999996E-3</c:v>
                      </c:pt>
                      <c:pt idx="1751">
                        <c:v>7.7742999999999996E-3</c:v>
                      </c:pt>
                      <c:pt idx="1752">
                        <c:v>7.7742000000000002E-3</c:v>
                      </c:pt>
                      <c:pt idx="1753">
                        <c:v>7.7743999999999999E-3</c:v>
                      </c:pt>
                      <c:pt idx="1754">
                        <c:v>7.7742000000000002E-3</c:v>
                      </c:pt>
                      <c:pt idx="1755">
                        <c:v>7.7742000000000002E-3</c:v>
                      </c:pt>
                      <c:pt idx="1756">
                        <c:v>7.7742000000000002E-3</c:v>
                      </c:pt>
                      <c:pt idx="1757">
                        <c:v>7.7738E-3</c:v>
                      </c:pt>
                      <c:pt idx="1758">
                        <c:v>7.7740999999999999E-3</c:v>
                      </c:pt>
                      <c:pt idx="1759">
                        <c:v>7.7739999999999997E-3</c:v>
                      </c:pt>
                      <c:pt idx="1760">
                        <c:v>7.7736999999999997E-3</c:v>
                      </c:pt>
                      <c:pt idx="1761">
                        <c:v>7.7739999999999997E-3</c:v>
                      </c:pt>
                      <c:pt idx="1762">
                        <c:v>7.7742000000000002E-3</c:v>
                      </c:pt>
                      <c:pt idx="1763">
                        <c:v>7.7739000000000003E-3</c:v>
                      </c:pt>
                      <c:pt idx="1764">
                        <c:v>7.7739000000000003E-3</c:v>
                      </c:pt>
                      <c:pt idx="1765">
                        <c:v>7.7739000000000003E-3</c:v>
                      </c:pt>
                      <c:pt idx="1766">
                        <c:v>7.7739000000000003E-3</c:v>
                      </c:pt>
                      <c:pt idx="1767">
                        <c:v>7.7733000000000003E-3</c:v>
                      </c:pt>
                      <c:pt idx="1768">
                        <c:v>7.7738E-3</c:v>
                      </c:pt>
                      <c:pt idx="1769">
                        <c:v>7.7736999999999997E-3</c:v>
                      </c:pt>
                      <c:pt idx="1770">
                        <c:v>7.7738E-3</c:v>
                      </c:pt>
                      <c:pt idx="1771">
                        <c:v>7.7736999999999997E-3</c:v>
                      </c:pt>
                      <c:pt idx="1772">
                        <c:v>7.7736000000000003E-3</c:v>
                      </c:pt>
                      <c:pt idx="1773">
                        <c:v>7.7736999999999997E-3</c:v>
                      </c:pt>
                      <c:pt idx="1774">
                        <c:v>7.7736000000000003E-3</c:v>
                      </c:pt>
                      <c:pt idx="1775">
                        <c:v>7.7736000000000003E-3</c:v>
                      </c:pt>
                      <c:pt idx="1776">
                        <c:v>7.7736000000000003E-3</c:v>
                      </c:pt>
                      <c:pt idx="1777">
                        <c:v>7.7735E-3</c:v>
                      </c:pt>
                      <c:pt idx="1778">
                        <c:v>7.7735E-3</c:v>
                      </c:pt>
                      <c:pt idx="1779">
                        <c:v>7.7732000000000001E-3</c:v>
                      </c:pt>
                      <c:pt idx="1780">
                        <c:v>7.7735E-3</c:v>
                      </c:pt>
                      <c:pt idx="1781">
                        <c:v>7.7735E-3</c:v>
                      </c:pt>
                      <c:pt idx="1782">
                        <c:v>7.7733999999999998E-3</c:v>
                      </c:pt>
                      <c:pt idx="1783">
                        <c:v>7.7733000000000003E-3</c:v>
                      </c:pt>
                      <c:pt idx="1784">
                        <c:v>7.7733999999999998E-3</c:v>
                      </c:pt>
                      <c:pt idx="1785">
                        <c:v>7.7733999999999998E-3</c:v>
                      </c:pt>
                      <c:pt idx="1786">
                        <c:v>7.7733000000000003E-3</c:v>
                      </c:pt>
                      <c:pt idx="1787">
                        <c:v>7.7733000000000003E-3</c:v>
                      </c:pt>
                      <c:pt idx="1788">
                        <c:v>7.7733000000000003E-3</c:v>
                      </c:pt>
                      <c:pt idx="1789">
                        <c:v>7.7733000000000003E-3</c:v>
                      </c:pt>
                      <c:pt idx="1790">
                        <c:v>7.7733000000000003E-3</c:v>
                      </c:pt>
                      <c:pt idx="1791">
                        <c:v>7.7732000000000001E-3</c:v>
                      </c:pt>
                      <c:pt idx="1792">
                        <c:v>7.7735E-3</c:v>
                      </c:pt>
                      <c:pt idx="1793">
                        <c:v>7.7730999999999998E-3</c:v>
                      </c:pt>
                      <c:pt idx="1794">
                        <c:v>7.7730000000000004E-3</c:v>
                      </c:pt>
                      <c:pt idx="1795">
                        <c:v>7.7730999999999998E-3</c:v>
                      </c:pt>
                      <c:pt idx="1796">
                        <c:v>7.7730000000000004E-3</c:v>
                      </c:pt>
                      <c:pt idx="1797">
                        <c:v>7.7730000000000004E-3</c:v>
                      </c:pt>
                      <c:pt idx="1798">
                        <c:v>7.7730000000000004E-3</c:v>
                      </c:pt>
                      <c:pt idx="1799">
                        <c:v>7.7729000000000001E-3</c:v>
                      </c:pt>
                      <c:pt idx="1800">
                        <c:v>7.7729000000000001E-3</c:v>
                      </c:pt>
                      <c:pt idx="1801">
                        <c:v>7.7730000000000004E-3</c:v>
                      </c:pt>
                      <c:pt idx="1802">
                        <c:v>7.7727999999999998E-3</c:v>
                      </c:pt>
                      <c:pt idx="1803">
                        <c:v>7.7729000000000001E-3</c:v>
                      </c:pt>
                      <c:pt idx="1804">
                        <c:v>7.7727999999999998E-3</c:v>
                      </c:pt>
                      <c:pt idx="1805">
                        <c:v>7.7727999999999998E-3</c:v>
                      </c:pt>
                      <c:pt idx="1806">
                        <c:v>7.7727999999999998E-3</c:v>
                      </c:pt>
                      <c:pt idx="1807">
                        <c:v>7.7730999999999998E-3</c:v>
                      </c:pt>
                      <c:pt idx="1808">
                        <c:v>7.7727999999999998E-3</c:v>
                      </c:pt>
                      <c:pt idx="1809">
                        <c:v>7.7726000000000002E-3</c:v>
                      </c:pt>
                      <c:pt idx="1810">
                        <c:v>7.7726999999999996E-3</c:v>
                      </c:pt>
                      <c:pt idx="1811">
                        <c:v>7.7726999999999996E-3</c:v>
                      </c:pt>
                      <c:pt idx="1812">
                        <c:v>7.7724999999999999E-3</c:v>
                      </c:pt>
                      <c:pt idx="1813">
                        <c:v>7.7726000000000002E-3</c:v>
                      </c:pt>
                      <c:pt idx="1814">
                        <c:v>7.7726000000000002E-3</c:v>
                      </c:pt>
                      <c:pt idx="1815">
                        <c:v>7.7723000000000002E-3</c:v>
                      </c:pt>
                      <c:pt idx="1816">
                        <c:v>7.7724999999999999E-3</c:v>
                      </c:pt>
                      <c:pt idx="1817">
                        <c:v>7.7720999999999997E-3</c:v>
                      </c:pt>
                      <c:pt idx="1818">
                        <c:v>7.7724999999999999E-3</c:v>
                      </c:pt>
                      <c:pt idx="1819">
                        <c:v>7.7723999999999996E-3</c:v>
                      </c:pt>
                      <c:pt idx="1820">
                        <c:v>7.7723999999999996E-3</c:v>
                      </c:pt>
                      <c:pt idx="1821">
                        <c:v>7.7723999999999996E-3</c:v>
                      </c:pt>
                      <c:pt idx="1822">
                        <c:v>7.7723999999999996E-3</c:v>
                      </c:pt>
                      <c:pt idx="1823">
                        <c:v>7.7723000000000002E-3</c:v>
                      </c:pt>
                      <c:pt idx="1824">
                        <c:v>7.7723000000000002E-3</c:v>
                      </c:pt>
                      <c:pt idx="1825">
                        <c:v>7.7723000000000002E-3</c:v>
                      </c:pt>
                      <c:pt idx="1826">
                        <c:v>7.7729000000000001E-3</c:v>
                      </c:pt>
                      <c:pt idx="1827">
                        <c:v>7.7723000000000002E-3</c:v>
                      </c:pt>
                      <c:pt idx="1828">
                        <c:v>7.7721999999999999E-3</c:v>
                      </c:pt>
                      <c:pt idx="1829">
                        <c:v>7.7721999999999999E-3</c:v>
                      </c:pt>
                      <c:pt idx="1830">
                        <c:v>7.7721999999999999E-3</c:v>
                      </c:pt>
                      <c:pt idx="1831">
                        <c:v>7.7721999999999999E-3</c:v>
                      </c:pt>
                      <c:pt idx="1832">
                        <c:v>7.7720999999999997E-3</c:v>
                      </c:pt>
                      <c:pt idx="1833">
                        <c:v>7.7720999999999997E-3</c:v>
                      </c:pt>
                      <c:pt idx="1834">
                        <c:v>7.7726999999999996E-3</c:v>
                      </c:pt>
                      <c:pt idx="1835">
                        <c:v>7.7720000000000003E-3</c:v>
                      </c:pt>
                      <c:pt idx="1836">
                        <c:v>7.7720000000000003E-3</c:v>
                      </c:pt>
                      <c:pt idx="1837">
                        <c:v>7.7720999999999997E-3</c:v>
                      </c:pt>
                      <c:pt idx="1838">
                        <c:v>7.7720000000000003E-3</c:v>
                      </c:pt>
                      <c:pt idx="1839">
                        <c:v>7.7719E-3</c:v>
                      </c:pt>
                      <c:pt idx="1840">
                        <c:v>7.7719E-3</c:v>
                      </c:pt>
                      <c:pt idx="1841">
                        <c:v>7.7719E-3</c:v>
                      </c:pt>
                      <c:pt idx="1842">
                        <c:v>7.7719E-3</c:v>
                      </c:pt>
                      <c:pt idx="1843">
                        <c:v>7.7719E-3</c:v>
                      </c:pt>
                      <c:pt idx="1844">
                        <c:v>7.7717999999999997E-3</c:v>
                      </c:pt>
                      <c:pt idx="1845">
                        <c:v>7.7717999999999997E-3</c:v>
                      </c:pt>
                      <c:pt idx="1846">
                        <c:v>7.7717000000000003E-3</c:v>
                      </c:pt>
                      <c:pt idx="1847">
                        <c:v>7.7717000000000003E-3</c:v>
                      </c:pt>
                      <c:pt idx="1848">
                        <c:v>7.7717000000000003E-3</c:v>
                      </c:pt>
                      <c:pt idx="1849">
                        <c:v>7.7717000000000003E-3</c:v>
                      </c:pt>
                      <c:pt idx="1850">
                        <c:v>7.7719E-3</c:v>
                      </c:pt>
                      <c:pt idx="1851">
                        <c:v>7.7716E-3</c:v>
                      </c:pt>
                      <c:pt idx="1852">
                        <c:v>7.7719E-3</c:v>
                      </c:pt>
                      <c:pt idx="1853">
                        <c:v>7.7717999999999997E-3</c:v>
                      </c:pt>
                      <c:pt idx="1854">
                        <c:v>7.7714999999999998E-3</c:v>
                      </c:pt>
                      <c:pt idx="1855">
                        <c:v>7.7714999999999998E-3</c:v>
                      </c:pt>
                      <c:pt idx="1856">
                        <c:v>7.7714999999999998E-3</c:v>
                      </c:pt>
                      <c:pt idx="1857">
                        <c:v>7.7714999999999998E-3</c:v>
                      </c:pt>
                      <c:pt idx="1858">
                        <c:v>7.7714000000000004E-3</c:v>
                      </c:pt>
                      <c:pt idx="1859">
                        <c:v>7.7711999999999998E-3</c:v>
                      </c:pt>
                      <c:pt idx="1860">
                        <c:v>7.7714000000000004E-3</c:v>
                      </c:pt>
                      <c:pt idx="1861">
                        <c:v>7.7713000000000001E-3</c:v>
                      </c:pt>
                      <c:pt idx="1862">
                        <c:v>7.7714000000000004E-3</c:v>
                      </c:pt>
                      <c:pt idx="1863">
                        <c:v>7.7713000000000001E-3</c:v>
                      </c:pt>
                      <c:pt idx="1864">
                        <c:v>7.7711999999999998E-3</c:v>
                      </c:pt>
                      <c:pt idx="1865">
                        <c:v>7.7711999999999998E-3</c:v>
                      </c:pt>
                      <c:pt idx="1866">
                        <c:v>7.7711999999999998E-3</c:v>
                      </c:pt>
                      <c:pt idx="1867">
                        <c:v>7.7711999999999998E-3</c:v>
                      </c:pt>
                      <c:pt idx="1868">
                        <c:v>7.7714000000000004E-3</c:v>
                      </c:pt>
                      <c:pt idx="1869">
                        <c:v>7.7711000000000004E-3</c:v>
                      </c:pt>
                      <c:pt idx="1870">
                        <c:v>7.7711000000000004E-3</c:v>
                      </c:pt>
                      <c:pt idx="1871">
                        <c:v>7.7711000000000004E-3</c:v>
                      </c:pt>
                      <c:pt idx="1872">
                        <c:v>7.7710000000000001E-3</c:v>
                      </c:pt>
                      <c:pt idx="1873">
                        <c:v>7.7710000000000001E-3</c:v>
                      </c:pt>
                      <c:pt idx="1874">
                        <c:v>7.7710000000000001E-3</c:v>
                      </c:pt>
                      <c:pt idx="1875">
                        <c:v>7.7705999999999999E-3</c:v>
                      </c:pt>
                      <c:pt idx="1876">
                        <c:v>7.7710000000000001E-3</c:v>
                      </c:pt>
                      <c:pt idx="1877">
                        <c:v>7.7708999999999999E-3</c:v>
                      </c:pt>
                      <c:pt idx="1878">
                        <c:v>7.7708999999999999E-3</c:v>
                      </c:pt>
                      <c:pt idx="1879">
                        <c:v>7.7704999999999996E-3</c:v>
                      </c:pt>
                      <c:pt idx="1880">
                        <c:v>7.7707999999999996E-3</c:v>
                      </c:pt>
                      <c:pt idx="1881">
                        <c:v>7.7707999999999996E-3</c:v>
                      </c:pt>
                      <c:pt idx="1882">
                        <c:v>7.7707999999999996E-3</c:v>
                      </c:pt>
                      <c:pt idx="1883">
                        <c:v>7.7707000000000002E-3</c:v>
                      </c:pt>
                      <c:pt idx="1884">
                        <c:v>7.7707999999999996E-3</c:v>
                      </c:pt>
                      <c:pt idx="1885">
                        <c:v>7.7705999999999999E-3</c:v>
                      </c:pt>
                      <c:pt idx="1886">
                        <c:v>7.7707000000000002E-3</c:v>
                      </c:pt>
                      <c:pt idx="1887">
                        <c:v>7.7707000000000002E-3</c:v>
                      </c:pt>
                      <c:pt idx="1888">
                        <c:v>7.7705999999999999E-3</c:v>
                      </c:pt>
                      <c:pt idx="1889">
                        <c:v>7.7705999999999999E-3</c:v>
                      </c:pt>
                      <c:pt idx="1890">
                        <c:v>7.7707000000000002E-3</c:v>
                      </c:pt>
                      <c:pt idx="1891">
                        <c:v>7.7704999999999996E-3</c:v>
                      </c:pt>
                      <c:pt idx="1892">
                        <c:v>7.7705999999999999E-3</c:v>
                      </c:pt>
                      <c:pt idx="1893">
                        <c:v>7.7707000000000002E-3</c:v>
                      </c:pt>
                      <c:pt idx="1894">
                        <c:v>7.7704999999999996E-3</c:v>
                      </c:pt>
                      <c:pt idx="1895">
                        <c:v>7.7704000000000002E-3</c:v>
                      </c:pt>
                      <c:pt idx="1896">
                        <c:v>7.7704000000000002E-3</c:v>
                      </c:pt>
                      <c:pt idx="1897">
                        <c:v>7.7704000000000002E-3</c:v>
                      </c:pt>
                      <c:pt idx="1898">
                        <c:v>7.7708999999999999E-3</c:v>
                      </c:pt>
                      <c:pt idx="1899">
                        <c:v>7.7703E-3</c:v>
                      </c:pt>
                      <c:pt idx="1900">
                        <c:v>7.7703E-3</c:v>
                      </c:pt>
                      <c:pt idx="1901">
                        <c:v>7.7703E-3</c:v>
                      </c:pt>
                      <c:pt idx="1902">
                        <c:v>7.7703E-3</c:v>
                      </c:pt>
                      <c:pt idx="1903">
                        <c:v>7.7701999999999997E-3</c:v>
                      </c:pt>
                      <c:pt idx="1904">
                        <c:v>7.7703E-3</c:v>
                      </c:pt>
                      <c:pt idx="1905">
                        <c:v>7.7701999999999997E-3</c:v>
                      </c:pt>
                      <c:pt idx="1906">
                        <c:v>7.7703E-3</c:v>
                      </c:pt>
                      <c:pt idx="1907">
                        <c:v>7.7701000000000003E-3</c:v>
                      </c:pt>
                      <c:pt idx="1908">
                        <c:v>7.7701000000000003E-3</c:v>
                      </c:pt>
                      <c:pt idx="1909">
                        <c:v>7.7692999999999998E-3</c:v>
                      </c:pt>
                      <c:pt idx="1910">
                        <c:v>7.7701000000000003E-3</c:v>
                      </c:pt>
                      <c:pt idx="1911">
                        <c:v>7.77E-3</c:v>
                      </c:pt>
                      <c:pt idx="1912">
                        <c:v>7.77E-3</c:v>
                      </c:pt>
                      <c:pt idx="1913">
                        <c:v>7.77E-3</c:v>
                      </c:pt>
                      <c:pt idx="1914">
                        <c:v>7.7701999999999997E-3</c:v>
                      </c:pt>
                      <c:pt idx="1915">
                        <c:v>7.77E-3</c:v>
                      </c:pt>
                      <c:pt idx="1916">
                        <c:v>7.7698000000000003E-3</c:v>
                      </c:pt>
                      <c:pt idx="1917">
                        <c:v>7.7698000000000003E-3</c:v>
                      </c:pt>
                      <c:pt idx="1918">
                        <c:v>7.7698999999999997E-3</c:v>
                      </c:pt>
                      <c:pt idx="1919">
                        <c:v>7.7698999999999997E-3</c:v>
                      </c:pt>
                      <c:pt idx="1920">
                        <c:v>7.7698999999999997E-3</c:v>
                      </c:pt>
                      <c:pt idx="1921">
                        <c:v>7.7698000000000003E-3</c:v>
                      </c:pt>
                      <c:pt idx="1922">
                        <c:v>7.77E-3</c:v>
                      </c:pt>
                      <c:pt idx="1923">
                        <c:v>7.7697E-3</c:v>
                      </c:pt>
                      <c:pt idx="1924">
                        <c:v>7.7692999999999998E-3</c:v>
                      </c:pt>
                      <c:pt idx="1925">
                        <c:v>7.7697E-3</c:v>
                      </c:pt>
                      <c:pt idx="1926">
                        <c:v>7.7698999999999997E-3</c:v>
                      </c:pt>
                      <c:pt idx="1927">
                        <c:v>7.7695999999999998E-3</c:v>
                      </c:pt>
                      <c:pt idx="1928">
                        <c:v>7.7697E-3</c:v>
                      </c:pt>
                      <c:pt idx="1929">
                        <c:v>7.7695999999999998E-3</c:v>
                      </c:pt>
                      <c:pt idx="1930">
                        <c:v>7.7695999999999998E-3</c:v>
                      </c:pt>
                      <c:pt idx="1931">
                        <c:v>7.7695000000000004E-3</c:v>
                      </c:pt>
                      <c:pt idx="1932">
                        <c:v>7.7695999999999998E-3</c:v>
                      </c:pt>
                      <c:pt idx="1933">
                        <c:v>7.7695999999999998E-3</c:v>
                      </c:pt>
                      <c:pt idx="1934">
                        <c:v>7.7695000000000004E-3</c:v>
                      </c:pt>
                      <c:pt idx="1935">
                        <c:v>7.7694000000000001E-3</c:v>
                      </c:pt>
                      <c:pt idx="1936">
                        <c:v>7.7694000000000001E-3</c:v>
                      </c:pt>
                      <c:pt idx="1937">
                        <c:v>7.7691000000000001E-3</c:v>
                      </c:pt>
                      <c:pt idx="1938">
                        <c:v>7.7692999999999998E-3</c:v>
                      </c:pt>
                      <c:pt idx="1939">
                        <c:v>7.7688999999999996E-3</c:v>
                      </c:pt>
                      <c:pt idx="1940">
                        <c:v>7.7692999999999998E-3</c:v>
                      </c:pt>
                      <c:pt idx="1941">
                        <c:v>7.7692000000000004E-3</c:v>
                      </c:pt>
                      <c:pt idx="1942">
                        <c:v>7.7692000000000004E-3</c:v>
                      </c:pt>
                      <c:pt idx="1943">
                        <c:v>7.7692000000000004E-3</c:v>
                      </c:pt>
                      <c:pt idx="1944">
                        <c:v>7.7695000000000004E-3</c:v>
                      </c:pt>
                      <c:pt idx="1945">
                        <c:v>7.7692000000000004E-3</c:v>
                      </c:pt>
                      <c:pt idx="1946">
                        <c:v>7.7692999999999998E-3</c:v>
                      </c:pt>
                      <c:pt idx="1947">
                        <c:v>7.7689999999999999E-3</c:v>
                      </c:pt>
                      <c:pt idx="1948">
                        <c:v>7.7691000000000001E-3</c:v>
                      </c:pt>
                      <c:pt idx="1949">
                        <c:v>7.7689999999999999E-3</c:v>
                      </c:pt>
                      <c:pt idx="1950">
                        <c:v>7.7692999999999998E-3</c:v>
                      </c:pt>
                      <c:pt idx="1951">
                        <c:v>7.7689999999999999E-3</c:v>
                      </c:pt>
                      <c:pt idx="1952">
                        <c:v>7.7689999999999999E-3</c:v>
                      </c:pt>
                      <c:pt idx="1953">
                        <c:v>7.7688000000000002E-3</c:v>
                      </c:pt>
                      <c:pt idx="1954">
                        <c:v>7.7689999999999999E-3</c:v>
                      </c:pt>
                      <c:pt idx="1955">
                        <c:v>7.7688999999999996E-3</c:v>
                      </c:pt>
                      <c:pt idx="1956">
                        <c:v>7.7686999999999999E-3</c:v>
                      </c:pt>
                      <c:pt idx="1957">
                        <c:v>7.7688000000000002E-3</c:v>
                      </c:pt>
                      <c:pt idx="1958">
                        <c:v>7.7688000000000002E-3</c:v>
                      </c:pt>
                      <c:pt idx="1959">
                        <c:v>7.7686999999999999E-3</c:v>
                      </c:pt>
                      <c:pt idx="1960">
                        <c:v>7.7688999999999996E-3</c:v>
                      </c:pt>
                      <c:pt idx="1961">
                        <c:v>7.7685999999999996E-3</c:v>
                      </c:pt>
                      <c:pt idx="1962">
                        <c:v>7.7692000000000004E-3</c:v>
                      </c:pt>
                      <c:pt idx="1963">
                        <c:v>7.7686999999999999E-3</c:v>
                      </c:pt>
                      <c:pt idx="1964">
                        <c:v>7.7685999999999996E-3</c:v>
                      </c:pt>
                      <c:pt idx="1965">
                        <c:v>7.7685999999999996E-3</c:v>
                      </c:pt>
                      <c:pt idx="1966">
                        <c:v>7.7685999999999996E-3</c:v>
                      </c:pt>
                      <c:pt idx="1967">
                        <c:v>7.7685999999999996E-3</c:v>
                      </c:pt>
                      <c:pt idx="1968">
                        <c:v>7.7685999999999996E-3</c:v>
                      </c:pt>
                      <c:pt idx="1969">
                        <c:v>7.7691000000000001E-3</c:v>
                      </c:pt>
                      <c:pt idx="1970">
                        <c:v>7.7685000000000002E-3</c:v>
                      </c:pt>
                      <c:pt idx="1971">
                        <c:v>7.7684E-3</c:v>
                      </c:pt>
                      <c:pt idx="1972">
                        <c:v>7.7684E-3</c:v>
                      </c:pt>
                      <c:pt idx="1973">
                        <c:v>7.7684E-3</c:v>
                      </c:pt>
                      <c:pt idx="1974">
                        <c:v>7.7686999999999999E-3</c:v>
                      </c:pt>
                      <c:pt idx="1975">
                        <c:v>7.7684E-3</c:v>
                      </c:pt>
                      <c:pt idx="1976">
                        <c:v>7.7682999999999997E-3</c:v>
                      </c:pt>
                      <c:pt idx="1977">
                        <c:v>7.7682000000000003E-3</c:v>
                      </c:pt>
                      <c:pt idx="1978">
                        <c:v>7.7682999999999997E-3</c:v>
                      </c:pt>
                      <c:pt idx="1979">
                        <c:v>7.7682999999999997E-3</c:v>
                      </c:pt>
                      <c:pt idx="1980">
                        <c:v>7.7685999999999996E-3</c:v>
                      </c:pt>
                      <c:pt idx="1981">
                        <c:v>7.7682000000000003E-3</c:v>
                      </c:pt>
                      <c:pt idx="1982">
                        <c:v>7.7682999999999997E-3</c:v>
                      </c:pt>
                      <c:pt idx="1983">
                        <c:v>7.7679999999999997E-3</c:v>
                      </c:pt>
                      <c:pt idx="1984">
                        <c:v>7.7682000000000003E-3</c:v>
                      </c:pt>
                      <c:pt idx="1985">
                        <c:v>7.7682000000000003E-3</c:v>
                      </c:pt>
                      <c:pt idx="1986">
                        <c:v>7.7681E-3</c:v>
                      </c:pt>
                      <c:pt idx="1987">
                        <c:v>7.7681E-3</c:v>
                      </c:pt>
                      <c:pt idx="1988">
                        <c:v>7.7681E-3</c:v>
                      </c:pt>
                      <c:pt idx="1989">
                        <c:v>7.7682000000000003E-3</c:v>
                      </c:pt>
                      <c:pt idx="1990">
                        <c:v>7.7679999999999997E-3</c:v>
                      </c:pt>
                      <c:pt idx="1991">
                        <c:v>7.7679999999999997E-3</c:v>
                      </c:pt>
                      <c:pt idx="1992">
                        <c:v>7.7682000000000003E-3</c:v>
                      </c:pt>
                      <c:pt idx="1993">
                        <c:v>7.7681E-3</c:v>
                      </c:pt>
                      <c:pt idx="1994">
                        <c:v>7.7679000000000003E-3</c:v>
                      </c:pt>
                      <c:pt idx="1995">
                        <c:v>7.7678000000000001E-3</c:v>
                      </c:pt>
                      <c:pt idx="1996">
                        <c:v>7.7678000000000001E-3</c:v>
                      </c:pt>
                      <c:pt idx="1997">
                        <c:v>7.7679999999999997E-3</c:v>
                      </c:pt>
                      <c:pt idx="1998">
                        <c:v>7.7678000000000001E-3</c:v>
                      </c:pt>
                      <c:pt idx="1999">
                        <c:v>7.7676999999999998E-3</c:v>
                      </c:pt>
                      <c:pt idx="2000">
                        <c:v>7.7678000000000001E-3</c:v>
                      </c:pt>
                      <c:pt idx="2001">
                        <c:v>7.7679000000000003E-3</c:v>
                      </c:pt>
                      <c:pt idx="2002">
                        <c:v>7.7676999999999998E-3</c:v>
                      </c:pt>
                      <c:pt idx="2003">
                        <c:v>7.7682000000000003E-3</c:v>
                      </c:pt>
                      <c:pt idx="2004">
                        <c:v>7.7676999999999998E-3</c:v>
                      </c:pt>
                      <c:pt idx="2005">
                        <c:v>7.7676999999999998E-3</c:v>
                      </c:pt>
                      <c:pt idx="2006">
                        <c:v>7.7673999999999998E-3</c:v>
                      </c:pt>
                      <c:pt idx="2007">
                        <c:v>7.7676000000000004E-3</c:v>
                      </c:pt>
                      <c:pt idx="2008">
                        <c:v>7.7676000000000004E-3</c:v>
                      </c:pt>
                      <c:pt idx="2009">
                        <c:v>7.7676000000000004E-3</c:v>
                      </c:pt>
                      <c:pt idx="2010">
                        <c:v>7.7673999999999998E-3</c:v>
                      </c:pt>
                      <c:pt idx="2011">
                        <c:v>7.7673999999999998E-3</c:v>
                      </c:pt>
                      <c:pt idx="2012">
                        <c:v>7.7673999999999998E-3</c:v>
                      </c:pt>
                      <c:pt idx="2013">
                        <c:v>7.7670999999999999E-3</c:v>
                      </c:pt>
                      <c:pt idx="2014">
                        <c:v>7.7673999999999998E-3</c:v>
                      </c:pt>
                      <c:pt idx="2015">
                        <c:v>7.7673999999999998E-3</c:v>
                      </c:pt>
                      <c:pt idx="2016">
                        <c:v>7.7673999999999998E-3</c:v>
                      </c:pt>
                      <c:pt idx="2017">
                        <c:v>7.7673000000000004E-3</c:v>
                      </c:pt>
                      <c:pt idx="2018">
                        <c:v>7.7673000000000004E-3</c:v>
                      </c:pt>
                      <c:pt idx="2019">
                        <c:v>7.7673000000000004E-3</c:v>
                      </c:pt>
                      <c:pt idx="2020">
                        <c:v>7.7672000000000001E-3</c:v>
                      </c:pt>
                      <c:pt idx="2021">
                        <c:v>7.7672000000000001E-3</c:v>
                      </c:pt>
                      <c:pt idx="2022">
                        <c:v>7.7673000000000004E-3</c:v>
                      </c:pt>
                      <c:pt idx="2023">
                        <c:v>7.7672000000000001E-3</c:v>
                      </c:pt>
                      <c:pt idx="2024">
                        <c:v>7.7672000000000001E-3</c:v>
                      </c:pt>
                      <c:pt idx="2025">
                        <c:v>7.7670999999999999E-3</c:v>
                      </c:pt>
                      <c:pt idx="2026">
                        <c:v>7.7670999999999999E-3</c:v>
                      </c:pt>
                      <c:pt idx="2027">
                        <c:v>7.7670999999999999E-3</c:v>
                      </c:pt>
                      <c:pt idx="2028">
                        <c:v>7.7670999999999999E-3</c:v>
                      </c:pt>
                      <c:pt idx="2029">
                        <c:v>7.7669999999999996E-3</c:v>
                      </c:pt>
                      <c:pt idx="2030">
                        <c:v>7.7669999999999996E-3</c:v>
                      </c:pt>
                      <c:pt idx="2031">
                        <c:v>7.7667999999999999E-3</c:v>
                      </c:pt>
                      <c:pt idx="2032">
                        <c:v>7.7669999999999996E-3</c:v>
                      </c:pt>
                      <c:pt idx="2033">
                        <c:v>7.7669000000000002E-3</c:v>
                      </c:pt>
                      <c:pt idx="2034">
                        <c:v>7.7669000000000002E-3</c:v>
                      </c:pt>
                      <c:pt idx="2035">
                        <c:v>7.7669000000000002E-3</c:v>
                      </c:pt>
                      <c:pt idx="2036">
                        <c:v>7.7669999999999996E-3</c:v>
                      </c:pt>
                      <c:pt idx="2037">
                        <c:v>7.7669000000000002E-3</c:v>
                      </c:pt>
                      <c:pt idx="2038">
                        <c:v>7.7667999999999999E-3</c:v>
                      </c:pt>
                      <c:pt idx="2039">
                        <c:v>7.7667999999999999E-3</c:v>
                      </c:pt>
                      <c:pt idx="2040">
                        <c:v>7.7667999999999999E-3</c:v>
                      </c:pt>
                      <c:pt idx="2041">
                        <c:v>7.7666999999999996E-3</c:v>
                      </c:pt>
                      <c:pt idx="2042">
                        <c:v>7.7667999999999999E-3</c:v>
                      </c:pt>
                      <c:pt idx="2043">
                        <c:v>7.7666999999999996E-3</c:v>
                      </c:pt>
                      <c:pt idx="2044">
                        <c:v>7.7666000000000002E-3</c:v>
                      </c:pt>
                      <c:pt idx="2045">
                        <c:v>7.7666000000000002E-3</c:v>
                      </c:pt>
                      <c:pt idx="2046">
                        <c:v>7.7666000000000002E-3</c:v>
                      </c:pt>
                      <c:pt idx="2047">
                        <c:v>7.7666000000000002E-3</c:v>
                      </c:pt>
                      <c:pt idx="2048">
                        <c:v>7.7666000000000002E-3</c:v>
                      </c:pt>
                      <c:pt idx="2049">
                        <c:v>7.7662E-3</c:v>
                      </c:pt>
                      <c:pt idx="2050">
                        <c:v>7.7665E-3</c:v>
                      </c:pt>
                      <c:pt idx="2051">
                        <c:v>7.7665E-3</c:v>
                      </c:pt>
                      <c:pt idx="2052">
                        <c:v>7.7665E-3</c:v>
                      </c:pt>
                      <c:pt idx="2053">
                        <c:v>7.7665E-3</c:v>
                      </c:pt>
                      <c:pt idx="2054">
                        <c:v>7.7663999999999997E-3</c:v>
                      </c:pt>
                      <c:pt idx="2055">
                        <c:v>7.7666000000000002E-3</c:v>
                      </c:pt>
                      <c:pt idx="2056">
                        <c:v>7.7663999999999997E-3</c:v>
                      </c:pt>
                      <c:pt idx="2057">
                        <c:v>7.7663000000000003E-3</c:v>
                      </c:pt>
                      <c:pt idx="2058">
                        <c:v>7.7663000000000003E-3</c:v>
                      </c:pt>
                      <c:pt idx="2059">
                        <c:v>7.7663000000000003E-3</c:v>
                      </c:pt>
                      <c:pt idx="2060">
                        <c:v>7.7663000000000003E-3</c:v>
                      </c:pt>
                      <c:pt idx="2061">
                        <c:v>7.7663000000000003E-3</c:v>
                      </c:pt>
                      <c:pt idx="2062">
                        <c:v>7.7662E-3</c:v>
                      </c:pt>
                      <c:pt idx="2063">
                        <c:v>7.7662E-3</c:v>
                      </c:pt>
                      <c:pt idx="2064">
                        <c:v>7.7660999999999997E-3</c:v>
                      </c:pt>
                      <c:pt idx="2065">
                        <c:v>7.7660999999999997E-3</c:v>
                      </c:pt>
                      <c:pt idx="2066">
                        <c:v>7.7660999999999997E-3</c:v>
                      </c:pt>
                      <c:pt idx="2067">
                        <c:v>7.7662E-3</c:v>
                      </c:pt>
                      <c:pt idx="2068">
                        <c:v>7.7662E-3</c:v>
                      </c:pt>
                      <c:pt idx="2069">
                        <c:v>7.7660999999999997E-3</c:v>
                      </c:pt>
                      <c:pt idx="2070">
                        <c:v>7.7660000000000003E-3</c:v>
                      </c:pt>
                      <c:pt idx="2071">
                        <c:v>7.7660999999999997E-3</c:v>
                      </c:pt>
                      <c:pt idx="2072">
                        <c:v>7.7660000000000003E-3</c:v>
                      </c:pt>
                      <c:pt idx="2073">
                        <c:v>7.7660000000000003E-3</c:v>
                      </c:pt>
                      <c:pt idx="2074">
                        <c:v>7.7663999999999997E-3</c:v>
                      </c:pt>
                      <c:pt idx="2075">
                        <c:v>7.7657999999999998E-3</c:v>
                      </c:pt>
                      <c:pt idx="2076">
                        <c:v>7.7659000000000001E-3</c:v>
                      </c:pt>
                      <c:pt idx="2077">
                        <c:v>7.7660000000000003E-3</c:v>
                      </c:pt>
                      <c:pt idx="2078">
                        <c:v>7.7657999999999998E-3</c:v>
                      </c:pt>
                      <c:pt idx="2079">
                        <c:v>7.7660999999999997E-3</c:v>
                      </c:pt>
                      <c:pt idx="2080">
                        <c:v>7.7657999999999998E-3</c:v>
                      </c:pt>
                      <c:pt idx="2081">
                        <c:v>7.7657000000000004E-3</c:v>
                      </c:pt>
                      <c:pt idx="2082">
                        <c:v>7.7657000000000004E-3</c:v>
                      </c:pt>
                      <c:pt idx="2083">
                        <c:v>7.7653000000000002E-3</c:v>
                      </c:pt>
                      <c:pt idx="2084">
                        <c:v>7.7657000000000004E-3</c:v>
                      </c:pt>
                      <c:pt idx="2085">
                        <c:v>7.7657000000000004E-3</c:v>
                      </c:pt>
                      <c:pt idx="2086">
                        <c:v>7.7656000000000001E-3</c:v>
                      </c:pt>
                      <c:pt idx="2087">
                        <c:v>7.7656000000000001E-3</c:v>
                      </c:pt>
                      <c:pt idx="2088">
                        <c:v>7.7657999999999998E-3</c:v>
                      </c:pt>
                      <c:pt idx="2089">
                        <c:v>7.7654000000000004E-3</c:v>
                      </c:pt>
                      <c:pt idx="2090">
                        <c:v>7.7654999999999998E-3</c:v>
                      </c:pt>
                      <c:pt idx="2091">
                        <c:v>7.7654999999999998E-3</c:v>
                      </c:pt>
                      <c:pt idx="2092">
                        <c:v>7.7657999999999998E-3</c:v>
                      </c:pt>
                      <c:pt idx="2093">
                        <c:v>7.7654999999999998E-3</c:v>
                      </c:pt>
                      <c:pt idx="2094">
                        <c:v>7.7654999999999998E-3</c:v>
                      </c:pt>
                      <c:pt idx="2095">
                        <c:v>7.7653000000000002E-3</c:v>
                      </c:pt>
                      <c:pt idx="2096">
                        <c:v>7.7654000000000004E-3</c:v>
                      </c:pt>
                      <c:pt idx="2097">
                        <c:v>7.7651999999999999E-3</c:v>
                      </c:pt>
                      <c:pt idx="2098">
                        <c:v>7.7653000000000002E-3</c:v>
                      </c:pt>
                      <c:pt idx="2099">
                        <c:v>7.7653000000000002E-3</c:v>
                      </c:pt>
                      <c:pt idx="2100">
                        <c:v>7.7650999999999996E-3</c:v>
                      </c:pt>
                      <c:pt idx="2101">
                        <c:v>7.7651999999999999E-3</c:v>
                      </c:pt>
                      <c:pt idx="2102">
                        <c:v>7.7644999999999997E-3</c:v>
                      </c:pt>
                      <c:pt idx="2103">
                        <c:v>7.7651999999999999E-3</c:v>
                      </c:pt>
                      <c:pt idx="2104">
                        <c:v>7.7653000000000002E-3</c:v>
                      </c:pt>
                      <c:pt idx="2105">
                        <c:v>7.7651999999999999E-3</c:v>
                      </c:pt>
                      <c:pt idx="2106">
                        <c:v>7.7650000000000002E-3</c:v>
                      </c:pt>
                      <c:pt idx="2107">
                        <c:v>7.7651999999999999E-3</c:v>
                      </c:pt>
                      <c:pt idx="2108">
                        <c:v>7.7653000000000002E-3</c:v>
                      </c:pt>
                      <c:pt idx="2109">
                        <c:v>7.7650999999999996E-3</c:v>
                      </c:pt>
                      <c:pt idx="2110">
                        <c:v>7.7650999999999996E-3</c:v>
                      </c:pt>
                      <c:pt idx="2111">
                        <c:v>7.7650000000000002E-3</c:v>
                      </c:pt>
                      <c:pt idx="2112">
                        <c:v>7.7650999999999996E-3</c:v>
                      </c:pt>
                      <c:pt idx="2113">
                        <c:v>7.7650000000000002E-3</c:v>
                      </c:pt>
                      <c:pt idx="2114">
                        <c:v>7.7650999999999996E-3</c:v>
                      </c:pt>
                      <c:pt idx="2115">
                        <c:v>7.7650000000000002E-3</c:v>
                      </c:pt>
                      <c:pt idx="2116">
                        <c:v>7.7650999999999996E-3</c:v>
                      </c:pt>
                      <c:pt idx="2117">
                        <c:v>7.7648999999999999E-3</c:v>
                      </c:pt>
                      <c:pt idx="2118">
                        <c:v>7.7648999999999999E-3</c:v>
                      </c:pt>
                      <c:pt idx="2119">
                        <c:v>7.7650999999999996E-3</c:v>
                      </c:pt>
                      <c:pt idx="2120">
                        <c:v>7.7647999999999997E-3</c:v>
                      </c:pt>
                      <c:pt idx="2121">
                        <c:v>7.7647999999999997E-3</c:v>
                      </c:pt>
                      <c:pt idx="2122">
                        <c:v>7.7647999999999997E-3</c:v>
                      </c:pt>
                      <c:pt idx="2123">
                        <c:v>7.7647999999999997E-3</c:v>
                      </c:pt>
                      <c:pt idx="2124">
                        <c:v>7.7647999999999997E-3</c:v>
                      </c:pt>
                      <c:pt idx="2125">
                        <c:v>7.7647000000000002E-3</c:v>
                      </c:pt>
                      <c:pt idx="2126">
                        <c:v>7.7647000000000002E-3</c:v>
                      </c:pt>
                      <c:pt idx="2127">
                        <c:v>7.7647000000000002E-3</c:v>
                      </c:pt>
                      <c:pt idx="2128">
                        <c:v>7.7647000000000002E-3</c:v>
                      </c:pt>
                      <c:pt idx="2129">
                        <c:v>7.7646E-3</c:v>
                      </c:pt>
                      <c:pt idx="2130">
                        <c:v>7.7650000000000002E-3</c:v>
                      </c:pt>
                      <c:pt idx="2131">
                        <c:v>7.7646E-3</c:v>
                      </c:pt>
                      <c:pt idx="2132">
                        <c:v>7.7646E-3</c:v>
                      </c:pt>
                      <c:pt idx="2133">
                        <c:v>7.7651999999999999E-3</c:v>
                      </c:pt>
                      <c:pt idx="2134">
                        <c:v>7.7644999999999997E-3</c:v>
                      </c:pt>
                      <c:pt idx="2135">
                        <c:v>7.7644000000000003E-3</c:v>
                      </c:pt>
                      <c:pt idx="2136">
                        <c:v>7.7644000000000003E-3</c:v>
                      </c:pt>
                      <c:pt idx="2137">
                        <c:v>7.7644000000000003E-3</c:v>
                      </c:pt>
                      <c:pt idx="2138">
                        <c:v>7.7644000000000003E-3</c:v>
                      </c:pt>
                      <c:pt idx="2139">
                        <c:v>7.7644000000000003E-3</c:v>
                      </c:pt>
                      <c:pt idx="2140">
                        <c:v>7.7644000000000003E-3</c:v>
                      </c:pt>
                      <c:pt idx="2141">
                        <c:v>7.7644000000000003E-3</c:v>
                      </c:pt>
                      <c:pt idx="2142">
                        <c:v>7.7643E-3</c:v>
                      </c:pt>
                      <c:pt idx="2143">
                        <c:v>7.7643E-3</c:v>
                      </c:pt>
                      <c:pt idx="2144">
                        <c:v>7.7643E-3</c:v>
                      </c:pt>
                      <c:pt idx="2145">
                        <c:v>7.7643E-3</c:v>
                      </c:pt>
                      <c:pt idx="2146">
                        <c:v>7.7643E-3</c:v>
                      </c:pt>
                      <c:pt idx="2147">
                        <c:v>7.7641999999999997E-3</c:v>
                      </c:pt>
                      <c:pt idx="2148">
                        <c:v>7.7638999999999998E-3</c:v>
                      </c:pt>
                      <c:pt idx="2149">
                        <c:v>7.7641999999999997E-3</c:v>
                      </c:pt>
                      <c:pt idx="2150">
                        <c:v>7.7641000000000003E-3</c:v>
                      </c:pt>
                      <c:pt idx="2151">
                        <c:v>7.7641000000000003E-3</c:v>
                      </c:pt>
                      <c:pt idx="2152">
                        <c:v>7.7643E-3</c:v>
                      </c:pt>
                      <c:pt idx="2153">
                        <c:v>7.7641000000000003E-3</c:v>
                      </c:pt>
                      <c:pt idx="2154">
                        <c:v>7.7641000000000003E-3</c:v>
                      </c:pt>
                      <c:pt idx="2155">
                        <c:v>7.7644000000000003E-3</c:v>
                      </c:pt>
                      <c:pt idx="2156">
                        <c:v>7.7640000000000001E-3</c:v>
                      </c:pt>
                      <c:pt idx="2157">
                        <c:v>7.7640000000000001E-3</c:v>
                      </c:pt>
                      <c:pt idx="2158">
                        <c:v>7.7638999999999998E-3</c:v>
                      </c:pt>
                      <c:pt idx="2159">
                        <c:v>7.7635999999999998E-3</c:v>
                      </c:pt>
                      <c:pt idx="2160">
                        <c:v>7.7638999999999998E-3</c:v>
                      </c:pt>
                      <c:pt idx="2161">
                        <c:v>7.7637000000000001E-3</c:v>
                      </c:pt>
                      <c:pt idx="2162">
                        <c:v>7.7638000000000004E-3</c:v>
                      </c:pt>
                      <c:pt idx="2163">
                        <c:v>7.7634999999999996E-3</c:v>
                      </c:pt>
                      <c:pt idx="2164">
                        <c:v>7.7634999999999996E-3</c:v>
                      </c:pt>
                      <c:pt idx="2165">
                        <c:v>7.7638000000000004E-3</c:v>
                      </c:pt>
                      <c:pt idx="2166">
                        <c:v>7.7638000000000004E-3</c:v>
                      </c:pt>
                      <c:pt idx="2167">
                        <c:v>7.7637000000000001E-3</c:v>
                      </c:pt>
                      <c:pt idx="2168">
                        <c:v>7.7638000000000004E-3</c:v>
                      </c:pt>
                      <c:pt idx="2169">
                        <c:v>7.7637000000000001E-3</c:v>
                      </c:pt>
                      <c:pt idx="2170">
                        <c:v>7.7634000000000002E-3</c:v>
                      </c:pt>
                      <c:pt idx="2171">
                        <c:v>7.7635999999999998E-3</c:v>
                      </c:pt>
                      <c:pt idx="2172">
                        <c:v>7.7638999999999998E-3</c:v>
                      </c:pt>
                      <c:pt idx="2173">
                        <c:v>7.7635999999999998E-3</c:v>
                      </c:pt>
                      <c:pt idx="2174">
                        <c:v>7.7629999999999999E-3</c:v>
                      </c:pt>
                      <c:pt idx="2175">
                        <c:v>7.7634999999999996E-3</c:v>
                      </c:pt>
                      <c:pt idx="2176">
                        <c:v>7.7635999999999998E-3</c:v>
                      </c:pt>
                      <c:pt idx="2177">
                        <c:v>7.7634999999999996E-3</c:v>
                      </c:pt>
                      <c:pt idx="2178">
                        <c:v>7.7634999999999996E-3</c:v>
                      </c:pt>
                      <c:pt idx="2179">
                        <c:v>7.7634999999999996E-3</c:v>
                      </c:pt>
                      <c:pt idx="2180">
                        <c:v>7.7634000000000002E-3</c:v>
                      </c:pt>
                      <c:pt idx="2181">
                        <c:v>7.7634000000000002E-3</c:v>
                      </c:pt>
                      <c:pt idx="2182">
                        <c:v>7.7634000000000002E-3</c:v>
                      </c:pt>
                      <c:pt idx="2183">
                        <c:v>7.7632999999999999E-3</c:v>
                      </c:pt>
                      <c:pt idx="2184">
                        <c:v>7.7632999999999999E-3</c:v>
                      </c:pt>
                      <c:pt idx="2185">
                        <c:v>7.7632999999999999E-3</c:v>
                      </c:pt>
                      <c:pt idx="2186">
                        <c:v>7.7631999999999996E-3</c:v>
                      </c:pt>
                      <c:pt idx="2187">
                        <c:v>7.7631999999999996E-3</c:v>
                      </c:pt>
                      <c:pt idx="2188">
                        <c:v>7.7631999999999996E-3</c:v>
                      </c:pt>
                      <c:pt idx="2189">
                        <c:v>7.7634000000000002E-3</c:v>
                      </c:pt>
                      <c:pt idx="2190">
                        <c:v>7.7631999999999996E-3</c:v>
                      </c:pt>
                      <c:pt idx="2191">
                        <c:v>7.7634999999999996E-3</c:v>
                      </c:pt>
                      <c:pt idx="2192">
                        <c:v>7.7631000000000002E-3</c:v>
                      </c:pt>
                      <c:pt idx="2193">
                        <c:v>7.7627E-3</c:v>
                      </c:pt>
                      <c:pt idx="2194">
                        <c:v>7.7629999999999999E-3</c:v>
                      </c:pt>
                      <c:pt idx="2195">
                        <c:v>7.7628999999999997E-3</c:v>
                      </c:pt>
                      <c:pt idx="2196">
                        <c:v>7.7629999999999999E-3</c:v>
                      </c:pt>
                      <c:pt idx="2197">
                        <c:v>7.7625999999999997E-3</c:v>
                      </c:pt>
                      <c:pt idx="2198">
                        <c:v>7.7629999999999999E-3</c:v>
                      </c:pt>
                      <c:pt idx="2199">
                        <c:v>7.7631000000000002E-3</c:v>
                      </c:pt>
                      <c:pt idx="2200">
                        <c:v>7.7624E-3</c:v>
                      </c:pt>
                      <c:pt idx="2201">
                        <c:v>7.7628999999999997E-3</c:v>
                      </c:pt>
                      <c:pt idx="2202">
                        <c:v>7.7628999999999997E-3</c:v>
                      </c:pt>
                      <c:pt idx="2203">
                        <c:v>7.7625999999999997E-3</c:v>
                      </c:pt>
                      <c:pt idx="2204">
                        <c:v>7.7628999999999997E-3</c:v>
                      </c:pt>
                      <c:pt idx="2205">
                        <c:v>7.7628999999999997E-3</c:v>
                      </c:pt>
                      <c:pt idx="2206">
                        <c:v>7.7628000000000003E-3</c:v>
                      </c:pt>
                      <c:pt idx="2207">
                        <c:v>7.7628000000000003E-3</c:v>
                      </c:pt>
                      <c:pt idx="2208">
                        <c:v>7.7631999999999996E-3</c:v>
                      </c:pt>
                      <c:pt idx="2209">
                        <c:v>7.7627E-3</c:v>
                      </c:pt>
                      <c:pt idx="2210">
                        <c:v>7.7627E-3</c:v>
                      </c:pt>
                      <c:pt idx="2211">
                        <c:v>7.7627E-3</c:v>
                      </c:pt>
                      <c:pt idx="2212">
                        <c:v>7.7627E-3</c:v>
                      </c:pt>
                      <c:pt idx="2213">
                        <c:v>7.7627E-3</c:v>
                      </c:pt>
                      <c:pt idx="2214">
                        <c:v>7.7625999999999997E-3</c:v>
                      </c:pt>
                      <c:pt idx="2215">
                        <c:v>7.7625000000000003E-3</c:v>
                      </c:pt>
                      <c:pt idx="2216">
                        <c:v>7.7625999999999997E-3</c:v>
                      </c:pt>
                      <c:pt idx="2217">
                        <c:v>7.7625999999999997E-3</c:v>
                      </c:pt>
                      <c:pt idx="2218">
                        <c:v>7.7625999999999997E-3</c:v>
                      </c:pt>
                      <c:pt idx="2219">
                        <c:v>7.7628999999999997E-3</c:v>
                      </c:pt>
                      <c:pt idx="2220">
                        <c:v>7.7625000000000003E-3</c:v>
                      </c:pt>
                      <c:pt idx="2221">
                        <c:v>7.7625000000000003E-3</c:v>
                      </c:pt>
                      <c:pt idx="2222">
                        <c:v>7.7625000000000003E-3</c:v>
                      </c:pt>
                      <c:pt idx="2223">
                        <c:v>7.7628000000000003E-3</c:v>
                      </c:pt>
                      <c:pt idx="2224">
                        <c:v>7.7624E-3</c:v>
                      </c:pt>
                      <c:pt idx="2225">
                        <c:v>7.7625000000000003E-3</c:v>
                      </c:pt>
                      <c:pt idx="2226">
                        <c:v>7.7624E-3</c:v>
                      </c:pt>
                      <c:pt idx="2227">
                        <c:v>7.7624E-3</c:v>
                      </c:pt>
                      <c:pt idx="2228">
                        <c:v>7.7622000000000003E-3</c:v>
                      </c:pt>
                      <c:pt idx="2229">
                        <c:v>7.7622999999999998E-3</c:v>
                      </c:pt>
                      <c:pt idx="2230">
                        <c:v>7.7622999999999998E-3</c:v>
                      </c:pt>
                      <c:pt idx="2231">
                        <c:v>7.7622000000000003E-3</c:v>
                      </c:pt>
                      <c:pt idx="2232">
                        <c:v>7.7622000000000003E-3</c:v>
                      </c:pt>
                      <c:pt idx="2233">
                        <c:v>7.7622999999999998E-3</c:v>
                      </c:pt>
                      <c:pt idx="2234">
                        <c:v>7.7619999999999998E-3</c:v>
                      </c:pt>
                      <c:pt idx="2235">
                        <c:v>7.7622000000000003E-3</c:v>
                      </c:pt>
                      <c:pt idx="2236">
                        <c:v>7.7622000000000003E-3</c:v>
                      </c:pt>
                      <c:pt idx="2237">
                        <c:v>7.7619999999999998E-3</c:v>
                      </c:pt>
                      <c:pt idx="2238">
                        <c:v>7.7621000000000001E-3</c:v>
                      </c:pt>
                      <c:pt idx="2239">
                        <c:v>7.7619999999999998E-3</c:v>
                      </c:pt>
                      <c:pt idx="2240">
                        <c:v>7.7624E-3</c:v>
                      </c:pt>
                      <c:pt idx="2241">
                        <c:v>7.7619999999999998E-3</c:v>
                      </c:pt>
                      <c:pt idx="2242">
                        <c:v>7.7621000000000001E-3</c:v>
                      </c:pt>
                      <c:pt idx="2243">
                        <c:v>7.7619999999999998E-3</c:v>
                      </c:pt>
                      <c:pt idx="2244">
                        <c:v>7.7619999999999998E-3</c:v>
                      </c:pt>
                      <c:pt idx="2245">
                        <c:v>7.7619999999999998E-3</c:v>
                      </c:pt>
                      <c:pt idx="2246">
                        <c:v>7.7619000000000004E-3</c:v>
                      </c:pt>
                      <c:pt idx="2247">
                        <c:v>7.7618000000000001E-3</c:v>
                      </c:pt>
                      <c:pt idx="2248">
                        <c:v>7.7619000000000004E-3</c:v>
                      </c:pt>
                      <c:pt idx="2249">
                        <c:v>7.7618000000000001E-3</c:v>
                      </c:pt>
                      <c:pt idx="2250">
                        <c:v>7.7612000000000002E-3</c:v>
                      </c:pt>
                      <c:pt idx="2251">
                        <c:v>7.7618000000000001E-3</c:v>
                      </c:pt>
                      <c:pt idx="2252">
                        <c:v>7.7618000000000001E-3</c:v>
                      </c:pt>
                      <c:pt idx="2253">
                        <c:v>7.7618000000000001E-3</c:v>
                      </c:pt>
                      <c:pt idx="2254">
                        <c:v>7.7616999999999998E-3</c:v>
                      </c:pt>
                      <c:pt idx="2255">
                        <c:v>7.7616999999999998E-3</c:v>
                      </c:pt>
                      <c:pt idx="2256">
                        <c:v>7.7616999999999998E-3</c:v>
                      </c:pt>
                      <c:pt idx="2257">
                        <c:v>7.7616999999999998E-3</c:v>
                      </c:pt>
                      <c:pt idx="2258">
                        <c:v>7.7616999999999998E-3</c:v>
                      </c:pt>
                      <c:pt idx="2259">
                        <c:v>7.7618000000000001E-3</c:v>
                      </c:pt>
                      <c:pt idx="2260">
                        <c:v>7.7615999999999996E-3</c:v>
                      </c:pt>
                      <c:pt idx="2261">
                        <c:v>7.7612000000000002E-3</c:v>
                      </c:pt>
                      <c:pt idx="2262">
                        <c:v>7.7615999999999996E-3</c:v>
                      </c:pt>
                      <c:pt idx="2263">
                        <c:v>7.7616999999999998E-3</c:v>
                      </c:pt>
                      <c:pt idx="2264">
                        <c:v>7.7615000000000002E-3</c:v>
                      </c:pt>
                      <c:pt idx="2265">
                        <c:v>7.7613999999999999E-3</c:v>
                      </c:pt>
                      <c:pt idx="2266">
                        <c:v>7.7615000000000002E-3</c:v>
                      </c:pt>
                      <c:pt idx="2267">
                        <c:v>7.7612000000000002E-3</c:v>
                      </c:pt>
                      <c:pt idx="2268">
                        <c:v>7.7613999999999999E-3</c:v>
                      </c:pt>
                      <c:pt idx="2269">
                        <c:v>7.7615999999999996E-3</c:v>
                      </c:pt>
                      <c:pt idx="2270">
                        <c:v>7.7613999999999999E-3</c:v>
                      </c:pt>
                      <c:pt idx="2271">
                        <c:v>7.7613999999999999E-3</c:v>
                      </c:pt>
                      <c:pt idx="2272">
                        <c:v>7.7612999999999996E-3</c:v>
                      </c:pt>
                      <c:pt idx="2273">
                        <c:v>7.7612999999999996E-3</c:v>
                      </c:pt>
                      <c:pt idx="2274">
                        <c:v>7.7612000000000002E-3</c:v>
                      </c:pt>
                      <c:pt idx="2275">
                        <c:v>7.7612999999999996E-3</c:v>
                      </c:pt>
                      <c:pt idx="2276">
                        <c:v>7.7612000000000002E-3</c:v>
                      </c:pt>
                      <c:pt idx="2277">
                        <c:v>7.7612999999999996E-3</c:v>
                      </c:pt>
                      <c:pt idx="2278">
                        <c:v>7.7612000000000002E-3</c:v>
                      </c:pt>
                      <c:pt idx="2279">
                        <c:v>7.7612000000000002E-3</c:v>
                      </c:pt>
                      <c:pt idx="2280">
                        <c:v>7.7610999999999999E-3</c:v>
                      </c:pt>
                      <c:pt idx="2281">
                        <c:v>7.7610999999999999E-3</c:v>
                      </c:pt>
                      <c:pt idx="2282">
                        <c:v>7.7610999999999999E-3</c:v>
                      </c:pt>
                      <c:pt idx="2283">
                        <c:v>7.7610999999999999E-3</c:v>
                      </c:pt>
                      <c:pt idx="2284">
                        <c:v>7.7610999999999999E-3</c:v>
                      </c:pt>
                      <c:pt idx="2285">
                        <c:v>7.7610999999999999E-3</c:v>
                      </c:pt>
                      <c:pt idx="2286">
                        <c:v>7.7612000000000002E-3</c:v>
                      </c:pt>
                      <c:pt idx="2287">
                        <c:v>7.7609999999999997E-3</c:v>
                      </c:pt>
                      <c:pt idx="2288">
                        <c:v>7.7616999999999998E-3</c:v>
                      </c:pt>
                      <c:pt idx="2289">
                        <c:v>7.7609999999999997E-3</c:v>
                      </c:pt>
                      <c:pt idx="2290">
                        <c:v>7.7612000000000002E-3</c:v>
                      </c:pt>
                      <c:pt idx="2291">
                        <c:v>7.7609000000000003E-3</c:v>
                      </c:pt>
                      <c:pt idx="2292">
                        <c:v>7.7606999999999997E-3</c:v>
                      </c:pt>
                      <c:pt idx="2293">
                        <c:v>7.7609000000000003E-3</c:v>
                      </c:pt>
                      <c:pt idx="2294">
                        <c:v>7.7608E-3</c:v>
                      </c:pt>
                      <c:pt idx="2295">
                        <c:v>7.7606999999999997E-3</c:v>
                      </c:pt>
                      <c:pt idx="2296">
                        <c:v>7.7608E-3</c:v>
                      </c:pt>
                      <c:pt idx="2297">
                        <c:v>7.7612000000000002E-3</c:v>
                      </c:pt>
                      <c:pt idx="2298">
                        <c:v>7.7608E-3</c:v>
                      </c:pt>
                      <c:pt idx="2299">
                        <c:v>7.7606999999999997E-3</c:v>
                      </c:pt>
                      <c:pt idx="2300">
                        <c:v>7.7606999999999997E-3</c:v>
                      </c:pt>
                      <c:pt idx="2301">
                        <c:v>7.7606999999999997E-3</c:v>
                      </c:pt>
                      <c:pt idx="2302">
                        <c:v>7.7610999999999999E-3</c:v>
                      </c:pt>
                      <c:pt idx="2303">
                        <c:v>7.7606999999999997E-3</c:v>
                      </c:pt>
                      <c:pt idx="2304">
                        <c:v>7.7609000000000003E-3</c:v>
                      </c:pt>
                      <c:pt idx="2305">
                        <c:v>7.7606000000000003E-3</c:v>
                      </c:pt>
                      <c:pt idx="2306">
                        <c:v>7.7603000000000004E-3</c:v>
                      </c:pt>
                      <c:pt idx="2307">
                        <c:v>7.7606000000000003E-3</c:v>
                      </c:pt>
                      <c:pt idx="2308">
                        <c:v>7.7609999999999997E-3</c:v>
                      </c:pt>
                      <c:pt idx="2309">
                        <c:v>7.7605E-3</c:v>
                      </c:pt>
                      <c:pt idx="2310">
                        <c:v>7.7605E-3</c:v>
                      </c:pt>
                      <c:pt idx="2311">
                        <c:v>7.7605E-3</c:v>
                      </c:pt>
                      <c:pt idx="2312">
                        <c:v>7.7605E-3</c:v>
                      </c:pt>
                      <c:pt idx="2313">
                        <c:v>7.7605E-3</c:v>
                      </c:pt>
                      <c:pt idx="2314">
                        <c:v>7.7603999999999998E-3</c:v>
                      </c:pt>
                      <c:pt idx="2315">
                        <c:v>7.7606000000000003E-3</c:v>
                      </c:pt>
                      <c:pt idx="2316">
                        <c:v>7.7603999999999998E-3</c:v>
                      </c:pt>
                      <c:pt idx="2317">
                        <c:v>7.7603000000000004E-3</c:v>
                      </c:pt>
                      <c:pt idx="2318">
                        <c:v>7.7603000000000004E-3</c:v>
                      </c:pt>
                      <c:pt idx="2319">
                        <c:v>7.7603000000000004E-3</c:v>
                      </c:pt>
                      <c:pt idx="2320">
                        <c:v>7.7603000000000004E-3</c:v>
                      </c:pt>
                      <c:pt idx="2321">
                        <c:v>7.7602000000000001E-3</c:v>
                      </c:pt>
                      <c:pt idx="2322">
                        <c:v>7.7602000000000001E-3</c:v>
                      </c:pt>
                      <c:pt idx="2323">
                        <c:v>7.7602000000000001E-3</c:v>
                      </c:pt>
                      <c:pt idx="2324">
                        <c:v>7.7602000000000001E-3</c:v>
                      </c:pt>
                      <c:pt idx="2325">
                        <c:v>7.7602000000000001E-3</c:v>
                      </c:pt>
                      <c:pt idx="2326">
                        <c:v>7.7602000000000001E-3</c:v>
                      </c:pt>
                      <c:pt idx="2327">
                        <c:v>7.7600999999999998E-3</c:v>
                      </c:pt>
                      <c:pt idx="2328">
                        <c:v>7.7600999999999998E-3</c:v>
                      </c:pt>
                      <c:pt idx="2329">
                        <c:v>7.7606000000000003E-3</c:v>
                      </c:pt>
                      <c:pt idx="2330">
                        <c:v>7.7600999999999998E-3</c:v>
                      </c:pt>
                      <c:pt idx="2331">
                        <c:v>7.7603000000000004E-3</c:v>
                      </c:pt>
                      <c:pt idx="2332">
                        <c:v>7.7600000000000004E-3</c:v>
                      </c:pt>
                      <c:pt idx="2333">
                        <c:v>7.7600000000000004E-3</c:v>
                      </c:pt>
                      <c:pt idx="2334">
                        <c:v>7.7596999999999996E-3</c:v>
                      </c:pt>
                      <c:pt idx="2335">
                        <c:v>7.7599000000000001E-3</c:v>
                      </c:pt>
                      <c:pt idx="2336">
                        <c:v>7.7600000000000004E-3</c:v>
                      </c:pt>
                      <c:pt idx="2337">
                        <c:v>7.7599000000000001E-3</c:v>
                      </c:pt>
                      <c:pt idx="2338">
                        <c:v>7.7599000000000001E-3</c:v>
                      </c:pt>
                      <c:pt idx="2339">
                        <c:v>7.7599000000000001E-3</c:v>
                      </c:pt>
                      <c:pt idx="2340">
                        <c:v>7.7593999999999996E-3</c:v>
                      </c:pt>
                      <c:pt idx="2341">
                        <c:v>7.7597999999999999E-3</c:v>
                      </c:pt>
                      <c:pt idx="2342">
                        <c:v>7.7597999999999999E-3</c:v>
                      </c:pt>
                      <c:pt idx="2343">
                        <c:v>7.7597999999999999E-3</c:v>
                      </c:pt>
                      <c:pt idx="2344">
                        <c:v>7.7597999999999999E-3</c:v>
                      </c:pt>
                      <c:pt idx="2345">
                        <c:v>7.7596999999999996E-3</c:v>
                      </c:pt>
                      <c:pt idx="2346">
                        <c:v>7.7596999999999996E-3</c:v>
                      </c:pt>
                      <c:pt idx="2347">
                        <c:v>7.7596999999999996E-3</c:v>
                      </c:pt>
                      <c:pt idx="2348">
                        <c:v>7.7590999999999997E-3</c:v>
                      </c:pt>
                      <c:pt idx="2349">
                        <c:v>7.7596000000000002E-3</c:v>
                      </c:pt>
                      <c:pt idx="2350">
                        <c:v>7.7594999999999999E-3</c:v>
                      </c:pt>
                      <c:pt idx="2351">
                        <c:v>7.7596000000000002E-3</c:v>
                      </c:pt>
                      <c:pt idx="2352">
                        <c:v>7.7590999999999997E-3</c:v>
                      </c:pt>
                      <c:pt idx="2353">
                        <c:v>7.7596000000000002E-3</c:v>
                      </c:pt>
                      <c:pt idx="2354">
                        <c:v>7.7594999999999999E-3</c:v>
                      </c:pt>
                      <c:pt idx="2355">
                        <c:v>7.7594999999999999E-3</c:v>
                      </c:pt>
                      <c:pt idx="2356">
                        <c:v>7.7594999999999999E-3</c:v>
                      </c:pt>
                      <c:pt idx="2357">
                        <c:v>7.7594999999999999E-3</c:v>
                      </c:pt>
                      <c:pt idx="2358">
                        <c:v>7.7594999999999999E-3</c:v>
                      </c:pt>
                      <c:pt idx="2359">
                        <c:v>7.7594999999999999E-3</c:v>
                      </c:pt>
                      <c:pt idx="2360">
                        <c:v>7.7593999999999996E-3</c:v>
                      </c:pt>
                      <c:pt idx="2361">
                        <c:v>7.7593999999999996E-3</c:v>
                      </c:pt>
                      <c:pt idx="2362">
                        <c:v>7.7593999999999996E-3</c:v>
                      </c:pt>
                      <c:pt idx="2363">
                        <c:v>7.7593000000000002E-3</c:v>
                      </c:pt>
                      <c:pt idx="2364">
                        <c:v>7.7593000000000002E-3</c:v>
                      </c:pt>
                      <c:pt idx="2365">
                        <c:v>7.7597999999999999E-3</c:v>
                      </c:pt>
                      <c:pt idx="2366">
                        <c:v>7.7593999999999996E-3</c:v>
                      </c:pt>
                      <c:pt idx="2367">
                        <c:v>7.7590000000000003E-3</c:v>
                      </c:pt>
                      <c:pt idx="2368">
                        <c:v>7.7592E-3</c:v>
                      </c:pt>
                      <c:pt idx="2369">
                        <c:v>7.7594999999999999E-3</c:v>
                      </c:pt>
                      <c:pt idx="2370">
                        <c:v>7.7592E-3</c:v>
                      </c:pt>
                      <c:pt idx="2371">
                        <c:v>7.7593000000000002E-3</c:v>
                      </c:pt>
                      <c:pt idx="2372">
                        <c:v>7.7592E-3</c:v>
                      </c:pt>
                      <c:pt idx="2373">
                        <c:v>7.7589E-3</c:v>
                      </c:pt>
                      <c:pt idx="2374">
                        <c:v>7.7590999999999997E-3</c:v>
                      </c:pt>
                      <c:pt idx="2375">
                        <c:v>7.7587000000000003E-3</c:v>
                      </c:pt>
                      <c:pt idx="2376">
                        <c:v>7.7590999999999997E-3</c:v>
                      </c:pt>
                      <c:pt idx="2377">
                        <c:v>7.7590000000000003E-3</c:v>
                      </c:pt>
                      <c:pt idx="2378">
                        <c:v>7.7590999999999997E-3</c:v>
                      </c:pt>
                      <c:pt idx="2379">
                        <c:v>7.7590000000000003E-3</c:v>
                      </c:pt>
                      <c:pt idx="2380">
                        <c:v>7.7583000000000001E-3</c:v>
                      </c:pt>
                      <c:pt idx="2381">
                        <c:v>7.7590000000000003E-3</c:v>
                      </c:pt>
                      <c:pt idx="2382">
                        <c:v>7.7590000000000003E-3</c:v>
                      </c:pt>
                      <c:pt idx="2383">
                        <c:v>7.7590000000000003E-3</c:v>
                      </c:pt>
                      <c:pt idx="2384">
                        <c:v>7.7589E-3</c:v>
                      </c:pt>
                      <c:pt idx="2385">
                        <c:v>7.7589E-3</c:v>
                      </c:pt>
                      <c:pt idx="2386">
                        <c:v>7.7590000000000003E-3</c:v>
                      </c:pt>
                      <c:pt idx="2387">
                        <c:v>7.7589E-3</c:v>
                      </c:pt>
                      <c:pt idx="2388">
                        <c:v>7.7587999999999997E-3</c:v>
                      </c:pt>
                      <c:pt idx="2389">
                        <c:v>7.7587999999999997E-3</c:v>
                      </c:pt>
                      <c:pt idx="2390">
                        <c:v>7.7584999999999998E-3</c:v>
                      </c:pt>
                      <c:pt idx="2391">
                        <c:v>7.7587000000000003E-3</c:v>
                      </c:pt>
                      <c:pt idx="2392">
                        <c:v>7.7587999999999997E-3</c:v>
                      </c:pt>
                      <c:pt idx="2393">
                        <c:v>7.7587999999999997E-3</c:v>
                      </c:pt>
                      <c:pt idx="2394">
                        <c:v>7.7587000000000003E-3</c:v>
                      </c:pt>
                      <c:pt idx="2395">
                        <c:v>7.7590999999999997E-3</c:v>
                      </c:pt>
                      <c:pt idx="2396">
                        <c:v>7.7587000000000003E-3</c:v>
                      </c:pt>
                      <c:pt idx="2397">
                        <c:v>7.7586E-3</c:v>
                      </c:pt>
                      <c:pt idx="2398">
                        <c:v>7.7586E-3</c:v>
                      </c:pt>
                      <c:pt idx="2399">
                        <c:v>7.7586E-3</c:v>
                      </c:pt>
                      <c:pt idx="2400">
                        <c:v>7.7587000000000003E-3</c:v>
                      </c:pt>
                      <c:pt idx="2401">
                        <c:v>7.7584000000000004E-3</c:v>
                      </c:pt>
                      <c:pt idx="2402">
                        <c:v>7.7586E-3</c:v>
                      </c:pt>
                      <c:pt idx="2403">
                        <c:v>7.7584999999999998E-3</c:v>
                      </c:pt>
                      <c:pt idx="2404">
                        <c:v>7.7586E-3</c:v>
                      </c:pt>
                      <c:pt idx="2405">
                        <c:v>7.7584999999999998E-3</c:v>
                      </c:pt>
                      <c:pt idx="2406">
                        <c:v>7.7586E-3</c:v>
                      </c:pt>
                      <c:pt idx="2407">
                        <c:v>7.7584999999999998E-3</c:v>
                      </c:pt>
                      <c:pt idx="2408">
                        <c:v>7.7581999999999998E-3</c:v>
                      </c:pt>
                      <c:pt idx="2409">
                        <c:v>7.7584000000000004E-3</c:v>
                      </c:pt>
                      <c:pt idx="2410">
                        <c:v>7.7587000000000003E-3</c:v>
                      </c:pt>
                      <c:pt idx="2411">
                        <c:v>7.7584000000000004E-3</c:v>
                      </c:pt>
                      <c:pt idx="2412">
                        <c:v>7.7584000000000004E-3</c:v>
                      </c:pt>
                      <c:pt idx="2413">
                        <c:v>7.7583000000000001E-3</c:v>
                      </c:pt>
                      <c:pt idx="2414">
                        <c:v>7.7581999999999998E-3</c:v>
                      </c:pt>
                      <c:pt idx="2415">
                        <c:v>7.7580000000000001E-3</c:v>
                      </c:pt>
                      <c:pt idx="2416">
                        <c:v>7.7583000000000001E-3</c:v>
                      </c:pt>
                      <c:pt idx="2417">
                        <c:v>7.7583000000000001E-3</c:v>
                      </c:pt>
                      <c:pt idx="2418">
                        <c:v>7.7581999999999998E-3</c:v>
                      </c:pt>
                      <c:pt idx="2419">
                        <c:v>7.7581999999999998E-3</c:v>
                      </c:pt>
                      <c:pt idx="2420">
                        <c:v>7.7581999999999998E-3</c:v>
                      </c:pt>
                      <c:pt idx="2421">
                        <c:v>7.7581000000000004E-3</c:v>
                      </c:pt>
                      <c:pt idx="2422">
                        <c:v>7.7584000000000004E-3</c:v>
                      </c:pt>
                      <c:pt idx="2423">
                        <c:v>7.7581000000000004E-3</c:v>
                      </c:pt>
                      <c:pt idx="2424">
                        <c:v>7.7581000000000004E-3</c:v>
                      </c:pt>
                      <c:pt idx="2425">
                        <c:v>7.7581000000000004E-3</c:v>
                      </c:pt>
                      <c:pt idx="2426">
                        <c:v>7.7580000000000001E-3</c:v>
                      </c:pt>
                      <c:pt idx="2427">
                        <c:v>7.7581000000000004E-3</c:v>
                      </c:pt>
                      <c:pt idx="2428">
                        <c:v>7.7578999999999999E-3</c:v>
                      </c:pt>
                      <c:pt idx="2429">
                        <c:v>7.7573E-3</c:v>
                      </c:pt>
                      <c:pt idx="2430">
                        <c:v>7.7580000000000001E-3</c:v>
                      </c:pt>
                      <c:pt idx="2431">
                        <c:v>7.7577000000000002E-3</c:v>
                      </c:pt>
                      <c:pt idx="2432">
                        <c:v>7.7578999999999999E-3</c:v>
                      </c:pt>
                      <c:pt idx="2433">
                        <c:v>7.7578999999999999E-3</c:v>
                      </c:pt>
                      <c:pt idx="2434">
                        <c:v>7.7578999999999999E-3</c:v>
                      </c:pt>
                      <c:pt idx="2435">
                        <c:v>7.7578999999999999E-3</c:v>
                      </c:pt>
                      <c:pt idx="2436">
                        <c:v>7.7578999999999999E-3</c:v>
                      </c:pt>
                      <c:pt idx="2437">
                        <c:v>7.7577999999999996E-3</c:v>
                      </c:pt>
                      <c:pt idx="2438">
                        <c:v>7.7578999999999999E-3</c:v>
                      </c:pt>
                      <c:pt idx="2439">
                        <c:v>7.7577999999999996E-3</c:v>
                      </c:pt>
                      <c:pt idx="2440">
                        <c:v>7.7577999999999996E-3</c:v>
                      </c:pt>
                      <c:pt idx="2441">
                        <c:v>7.7577999999999996E-3</c:v>
                      </c:pt>
                      <c:pt idx="2442">
                        <c:v>7.7577000000000002E-3</c:v>
                      </c:pt>
                      <c:pt idx="2443">
                        <c:v>7.7578999999999999E-3</c:v>
                      </c:pt>
                      <c:pt idx="2444">
                        <c:v>7.7577000000000002E-3</c:v>
                      </c:pt>
                      <c:pt idx="2445">
                        <c:v>7.7575999999999999E-3</c:v>
                      </c:pt>
                      <c:pt idx="2446">
                        <c:v>7.7577000000000002E-3</c:v>
                      </c:pt>
                      <c:pt idx="2447">
                        <c:v>7.7575999999999999E-3</c:v>
                      </c:pt>
                      <c:pt idx="2448">
                        <c:v>7.7578999999999999E-3</c:v>
                      </c:pt>
                      <c:pt idx="2449">
                        <c:v>7.7575999999999999E-3</c:v>
                      </c:pt>
                      <c:pt idx="2450">
                        <c:v>7.7574999999999996E-3</c:v>
                      </c:pt>
                      <c:pt idx="2451">
                        <c:v>7.7575999999999999E-3</c:v>
                      </c:pt>
                      <c:pt idx="2452">
                        <c:v>7.7577000000000002E-3</c:v>
                      </c:pt>
                      <c:pt idx="2453">
                        <c:v>7.7575999999999999E-3</c:v>
                      </c:pt>
                      <c:pt idx="2454">
                        <c:v>7.7574000000000002E-3</c:v>
                      </c:pt>
                      <c:pt idx="2455">
                        <c:v>7.7574999999999996E-3</c:v>
                      </c:pt>
                      <c:pt idx="2456">
                        <c:v>7.7574999999999996E-3</c:v>
                      </c:pt>
                      <c:pt idx="2457">
                        <c:v>7.7574999999999996E-3</c:v>
                      </c:pt>
                      <c:pt idx="2458">
                        <c:v>7.7574999999999996E-3</c:v>
                      </c:pt>
                      <c:pt idx="2459">
                        <c:v>7.7574000000000002E-3</c:v>
                      </c:pt>
                      <c:pt idx="2460">
                        <c:v>7.7573E-3</c:v>
                      </c:pt>
                      <c:pt idx="2461">
                        <c:v>7.7574000000000002E-3</c:v>
                      </c:pt>
                      <c:pt idx="2462">
                        <c:v>7.7574999999999996E-3</c:v>
                      </c:pt>
                      <c:pt idx="2463">
                        <c:v>7.7573E-3</c:v>
                      </c:pt>
                      <c:pt idx="2464">
                        <c:v>7.7574000000000002E-3</c:v>
                      </c:pt>
                      <c:pt idx="2465">
                        <c:v>7.7571999999999997E-3</c:v>
                      </c:pt>
                      <c:pt idx="2466">
                        <c:v>7.7573E-3</c:v>
                      </c:pt>
                      <c:pt idx="2467">
                        <c:v>7.7571999999999997E-3</c:v>
                      </c:pt>
                      <c:pt idx="2468">
                        <c:v>7.7574999999999996E-3</c:v>
                      </c:pt>
                      <c:pt idx="2469">
                        <c:v>7.7571999999999997E-3</c:v>
                      </c:pt>
                      <c:pt idx="2470">
                        <c:v>7.7571999999999997E-3</c:v>
                      </c:pt>
                      <c:pt idx="2471">
                        <c:v>7.7573E-3</c:v>
                      </c:pt>
                      <c:pt idx="2472">
                        <c:v>7.7571999999999997E-3</c:v>
                      </c:pt>
                      <c:pt idx="2473">
                        <c:v>7.7571000000000003E-3</c:v>
                      </c:pt>
                      <c:pt idx="2474">
                        <c:v>7.7571000000000003E-3</c:v>
                      </c:pt>
                      <c:pt idx="2475">
                        <c:v>7.7568999999999997E-3</c:v>
                      </c:pt>
                      <c:pt idx="2476">
                        <c:v>7.7568999999999997E-3</c:v>
                      </c:pt>
                      <c:pt idx="2477">
                        <c:v>7.7571000000000003E-3</c:v>
                      </c:pt>
                      <c:pt idx="2478">
                        <c:v>7.7574000000000002E-3</c:v>
                      </c:pt>
                      <c:pt idx="2479">
                        <c:v>7.757E-3</c:v>
                      </c:pt>
                      <c:pt idx="2480">
                        <c:v>7.757E-3</c:v>
                      </c:pt>
                      <c:pt idx="2481">
                        <c:v>7.7568999999999997E-3</c:v>
                      </c:pt>
                      <c:pt idx="2482">
                        <c:v>7.757E-3</c:v>
                      </c:pt>
                      <c:pt idx="2483">
                        <c:v>7.7568000000000003E-3</c:v>
                      </c:pt>
                      <c:pt idx="2484">
                        <c:v>7.7568999999999997E-3</c:v>
                      </c:pt>
                      <c:pt idx="2485">
                        <c:v>7.7568000000000003E-3</c:v>
                      </c:pt>
                      <c:pt idx="2486">
                        <c:v>7.7568999999999997E-3</c:v>
                      </c:pt>
                      <c:pt idx="2487">
                        <c:v>7.7568999999999997E-3</c:v>
                      </c:pt>
                      <c:pt idx="2488">
                        <c:v>7.7568999999999997E-3</c:v>
                      </c:pt>
                      <c:pt idx="2489">
                        <c:v>7.7562999999999998E-3</c:v>
                      </c:pt>
                      <c:pt idx="2490">
                        <c:v>7.7568000000000003E-3</c:v>
                      </c:pt>
                      <c:pt idx="2491">
                        <c:v>7.7568000000000003E-3</c:v>
                      </c:pt>
                      <c:pt idx="2492">
                        <c:v>7.7567000000000001E-3</c:v>
                      </c:pt>
                      <c:pt idx="2493">
                        <c:v>7.7561000000000001E-3</c:v>
                      </c:pt>
                      <c:pt idx="2494">
                        <c:v>7.7567000000000001E-3</c:v>
                      </c:pt>
                      <c:pt idx="2495">
                        <c:v>7.7567000000000001E-3</c:v>
                      </c:pt>
                      <c:pt idx="2496">
                        <c:v>7.7567000000000001E-3</c:v>
                      </c:pt>
                      <c:pt idx="2497">
                        <c:v>7.7567000000000001E-3</c:v>
                      </c:pt>
                      <c:pt idx="2498">
                        <c:v>7.7565999999999998E-3</c:v>
                      </c:pt>
                      <c:pt idx="2499">
                        <c:v>7.7565999999999998E-3</c:v>
                      </c:pt>
                      <c:pt idx="2500">
                        <c:v>7.7565999999999998E-3</c:v>
                      </c:pt>
                      <c:pt idx="2501">
                        <c:v>7.7564000000000001E-3</c:v>
                      </c:pt>
                      <c:pt idx="2502">
                        <c:v>7.7565999999999998E-3</c:v>
                      </c:pt>
                      <c:pt idx="2503">
                        <c:v>7.7565999999999998E-3</c:v>
                      </c:pt>
                      <c:pt idx="2504">
                        <c:v>7.7565999999999998E-3</c:v>
                      </c:pt>
                      <c:pt idx="2505">
                        <c:v>7.7565999999999998E-3</c:v>
                      </c:pt>
                      <c:pt idx="2506">
                        <c:v>7.7567000000000001E-3</c:v>
                      </c:pt>
                      <c:pt idx="2507">
                        <c:v>7.7565000000000004E-3</c:v>
                      </c:pt>
                      <c:pt idx="2508">
                        <c:v>7.7564000000000001E-3</c:v>
                      </c:pt>
                      <c:pt idx="2509">
                        <c:v>7.7561000000000001E-3</c:v>
                      </c:pt>
                      <c:pt idx="2510">
                        <c:v>7.7564000000000001E-3</c:v>
                      </c:pt>
                      <c:pt idx="2511">
                        <c:v>7.7564000000000001E-3</c:v>
                      </c:pt>
                      <c:pt idx="2512">
                        <c:v>7.7565000000000004E-3</c:v>
                      </c:pt>
                      <c:pt idx="2513">
                        <c:v>7.7559999999999999E-3</c:v>
                      </c:pt>
                      <c:pt idx="2514">
                        <c:v>7.7562999999999998E-3</c:v>
                      </c:pt>
                      <c:pt idx="2515">
                        <c:v>7.7562999999999998E-3</c:v>
                      </c:pt>
                      <c:pt idx="2516">
                        <c:v>7.7564000000000001E-3</c:v>
                      </c:pt>
                      <c:pt idx="2517">
                        <c:v>7.7562999999999998E-3</c:v>
                      </c:pt>
                      <c:pt idx="2518">
                        <c:v>7.7562000000000004E-3</c:v>
                      </c:pt>
                      <c:pt idx="2519">
                        <c:v>7.7562999999999998E-3</c:v>
                      </c:pt>
                      <c:pt idx="2520">
                        <c:v>7.7562000000000004E-3</c:v>
                      </c:pt>
                      <c:pt idx="2521">
                        <c:v>7.7564000000000001E-3</c:v>
                      </c:pt>
                      <c:pt idx="2522">
                        <c:v>7.7561000000000001E-3</c:v>
                      </c:pt>
                      <c:pt idx="2523">
                        <c:v>7.7562000000000004E-3</c:v>
                      </c:pt>
                      <c:pt idx="2524">
                        <c:v>7.7561000000000001E-3</c:v>
                      </c:pt>
                      <c:pt idx="2525">
                        <c:v>7.7561000000000001E-3</c:v>
                      </c:pt>
                      <c:pt idx="2526">
                        <c:v>7.7561000000000001E-3</c:v>
                      </c:pt>
                      <c:pt idx="2527">
                        <c:v>7.7561000000000001E-3</c:v>
                      </c:pt>
                      <c:pt idx="2528">
                        <c:v>7.7561000000000001E-3</c:v>
                      </c:pt>
                      <c:pt idx="2529">
                        <c:v>7.7559999999999999E-3</c:v>
                      </c:pt>
                      <c:pt idx="2530">
                        <c:v>7.7562000000000004E-3</c:v>
                      </c:pt>
                      <c:pt idx="2531">
                        <c:v>7.7559999999999999E-3</c:v>
                      </c:pt>
                      <c:pt idx="2532">
                        <c:v>7.7559999999999999E-3</c:v>
                      </c:pt>
                      <c:pt idx="2533">
                        <c:v>7.7559999999999999E-3</c:v>
                      </c:pt>
                      <c:pt idx="2534">
                        <c:v>7.7558999999999996E-3</c:v>
                      </c:pt>
                      <c:pt idx="2535">
                        <c:v>7.7559999999999999E-3</c:v>
                      </c:pt>
                      <c:pt idx="2536">
                        <c:v>7.7558999999999996E-3</c:v>
                      </c:pt>
                      <c:pt idx="2537">
                        <c:v>7.7558999999999996E-3</c:v>
                      </c:pt>
                      <c:pt idx="2538">
                        <c:v>7.7564000000000001E-3</c:v>
                      </c:pt>
                      <c:pt idx="2539">
                        <c:v>7.7558000000000002E-3</c:v>
                      </c:pt>
                      <c:pt idx="2540">
                        <c:v>7.7558000000000002E-3</c:v>
                      </c:pt>
                      <c:pt idx="2541">
                        <c:v>7.7558000000000002E-3</c:v>
                      </c:pt>
                      <c:pt idx="2542">
                        <c:v>7.7558000000000002E-3</c:v>
                      </c:pt>
                      <c:pt idx="2543">
                        <c:v>7.7558000000000002E-3</c:v>
                      </c:pt>
                      <c:pt idx="2544">
                        <c:v>7.7558000000000002E-3</c:v>
                      </c:pt>
                      <c:pt idx="2545">
                        <c:v>7.7556999999999999E-3</c:v>
                      </c:pt>
                      <c:pt idx="2546">
                        <c:v>7.7556999999999999E-3</c:v>
                      </c:pt>
                      <c:pt idx="2547">
                        <c:v>7.7556999999999999E-3</c:v>
                      </c:pt>
                      <c:pt idx="2548">
                        <c:v>7.7556999999999999E-3</c:v>
                      </c:pt>
                      <c:pt idx="2549">
                        <c:v>7.7555999999999996E-3</c:v>
                      </c:pt>
                      <c:pt idx="2550">
                        <c:v>7.7555999999999996E-3</c:v>
                      </c:pt>
                      <c:pt idx="2551">
                        <c:v>7.7555999999999996E-3</c:v>
                      </c:pt>
                      <c:pt idx="2552">
                        <c:v>7.7555999999999996E-3</c:v>
                      </c:pt>
                      <c:pt idx="2553">
                        <c:v>7.7555999999999996E-3</c:v>
                      </c:pt>
                      <c:pt idx="2554">
                        <c:v>7.7556999999999999E-3</c:v>
                      </c:pt>
                      <c:pt idx="2555">
                        <c:v>7.7555000000000002E-3</c:v>
                      </c:pt>
                      <c:pt idx="2556">
                        <c:v>7.7555000000000002E-3</c:v>
                      </c:pt>
                      <c:pt idx="2557">
                        <c:v>7.7555000000000002E-3</c:v>
                      </c:pt>
                      <c:pt idx="2558">
                        <c:v>7.7555000000000002E-3</c:v>
                      </c:pt>
                      <c:pt idx="2559">
                        <c:v>7.7556999999999999E-3</c:v>
                      </c:pt>
                      <c:pt idx="2560">
                        <c:v>7.7556999999999999E-3</c:v>
                      </c:pt>
                      <c:pt idx="2561">
                        <c:v>7.7554E-3</c:v>
                      </c:pt>
                      <c:pt idx="2562">
                        <c:v>7.7554E-3</c:v>
                      </c:pt>
                      <c:pt idx="2563">
                        <c:v>7.7552999999999997E-3</c:v>
                      </c:pt>
                      <c:pt idx="2564">
                        <c:v>7.7554E-3</c:v>
                      </c:pt>
                      <c:pt idx="2565">
                        <c:v>7.7554E-3</c:v>
                      </c:pt>
                      <c:pt idx="2566">
                        <c:v>7.7552000000000003E-3</c:v>
                      </c:pt>
                      <c:pt idx="2567">
                        <c:v>7.7551E-3</c:v>
                      </c:pt>
                      <c:pt idx="2568">
                        <c:v>7.7552999999999997E-3</c:v>
                      </c:pt>
                      <c:pt idx="2569">
                        <c:v>7.7552999999999997E-3</c:v>
                      </c:pt>
                      <c:pt idx="2570">
                        <c:v>7.7554E-3</c:v>
                      </c:pt>
                      <c:pt idx="2571">
                        <c:v>7.7552999999999997E-3</c:v>
                      </c:pt>
                      <c:pt idx="2572">
                        <c:v>7.7551E-3</c:v>
                      </c:pt>
                      <c:pt idx="2573">
                        <c:v>7.7552000000000003E-3</c:v>
                      </c:pt>
                      <c:pt idx="2574">
                        <c:v>7.7552000000000003E-3</c:v>
                      </c:pt>
                      <c:pt idx="2575">
                        <c:v>7.7552000000000003E-3</c:v>
                      </c:pt>
                      <c:pt idx="2576">
                        <c:v>7.7552000000000003E-3</c:v>
                      </c:pt>
                      <c:pt idx="2577">
                        <c:v>7.7548000000000001E-3</c:v>
                      </c:pt>
                      <c:pt idx="2578">
                        <c:v>7.7551E-3</c:v>
                      </c:pt>
                      <c:pt idx="2579">
                        <c:v>7.7551E-3</c:v>
                      </c:pt>
                      <c:pt idx="2580">
                        <c:v>7.7551E-3</c:v>
                      </c:pt>
                      <c:pt idx="2581">
                        <c:v>7.7552000000000003E-3</c:v>
                      </c:pt>
                      <c:pt idx="2582">
                        <c:v>7.7549999999999997E-3</c:v>
                      </c:pt>
                      <c:pt idx="2583">
                        <c:v>7.7549000000000003E-3</c:v>
                      </c:pt>
                      <c:pt idx="2584">
                        <c:v>7.7549999999999997E-3</c:v>
                      </c:pt>
                      <c:pt idx="2585">
                        <c:v>7.7558000000000002E-3</c:v>
                      </c:pt>
                      <c:pt idx="2586">
                        <c:v>7.7549999999999997E-3</c:v>
                      </c:pt>
                      <c:pt idx="2587">
                        <c:v>7.7549999999999997E-3</c:v>
                      </c:pt>
                      <c:pt idx="2588">
                        <c:v>7.7549000000000003E-3</c:v>
                      </c:pt>
                      <c:pt idx="2589">
                        <c:v>7.7545000000000001E-3</c:v>
                      </c:pt>
                      <c:pt idx="2590">
                        <c:v>7.7549000000000003E-3</c:v>
                      </c:pt>
                      <c:pt idx="2591">
                        <c:v>7.7546000000000004E-3</c:v>
                      </c:pt>
                      <c:pt idx="2592">
                        <c:v>7.7549999999999997E-3</c:v>
                      </c:pt>
                      <c:pt idx="2593">
                        <c:v>7.7551E-3</c:v>
                      </c:pt>
                      <c:pt idx="2594">
                        <c:v>7.7548000000000001E-3</c:v>
                      </c:pt>
                      <c:pt idx="2595">
                        <c:v>7.7548000000000001E-3</c:v>
                      </c:pt>
                      <c:pt idx="2596">
                        <c:v>7.7548000000000001E-3</c:v>
                      </c:pt>
                      <c:pt idx="2597">
                        <c:v>7.7546999999999998E-3</c:v>
                      </c:pt>
                      <c:pt idx="2598">
                        <c:v>7.7548000000000001E-3</c:v>
                      </c:pt>
                      <c:pt idx="2599">
                        <c:v>7.7546999999999998E-3</c:v>
                      </c:pt>
                      <c:pt idx="2600">
                        <c:v>7.7546999999999998E-3</c:v>
                      </c:pt>
                      <c:pt idx="2601">
                        <c:v>7.7546999999999998E-3</c:v>
                      </c:pt>
                      <c:pt idx="2602">
                        <c:v>7.7546999999999998E-3</c:v>
                      </c:pt>
                      <c:pt idx="2603">
                        <c:v>7.7546999999999998E-3</c:v>
                      </c:pt>
                      <c:pt idx="2604">
                        <c:v>7.7546999999999998E-3</c:v>
                      </c:pt>
                      <c:pt idx="2605">
                        <c:v>7.7546000000000004E-3</c:v>
                      </c:pt>
                      <c:pt idx="2606">
                        <c:v>7.7546000000000004E-3</c:v>
                      </c:pt>
                      <c:pt idx="2607">
                        <c:v>7.7546000000000004E-3</c:v>
                      </c:pt>
                      <c:pt idx="2608">
                        <c:v>7.7545000000000001E-3</c:v>
                      </c:pt>
                      <c:pt idx="2609">
                        <c:v>7.7546000000000004E-3</c:v>
                      </c:pt>
                      <c:pt idx="2610">
                        <c:v>7.7545000000000001E-3</c:v>
                      </c:pt>
                      <c:pt idx="2611">
                        <c:v>7.7545000000000001E-3</c:v>
                      </c:pt>
                      <c:pt idx="2612">
                        <c:v>7.7545000000000001E-3</c:v>
                      </c:pt>
                      <c:pt idx="2613">
                        <c:v>7.7543999999999998E-3</c:v>
                      </c:pt>
                      <c:pt idx="2614">
                        <c:v>7.7543000000000004E-3</c:v>
                      </c:pt>
                      <c:pt idx="2615">
                        <c:v>7.7543000000000004E-3</c:v>
                      </c:pt>
                      <c:pt idx="2616">
                        <c:v>7.7543999999999998E-3</c:v>
                      </c:pt>
                      <c:pt idx="2617">
                        <c:v>7.7543999999999998E-3</c:v>
                      </c:pt>
                      <c:pt idx="2618">
                        <c:v>7.7543999999999998E-3</c:v>
                      </c:pt>
                      <c:pt idx="2619">
                        <c:v>7.7543999999999998E-3</c:v>
                      </c:pt>
                      <c:pt idx="2620">
                        <c:v>7.7543000000000004E-3</c:v>
                      </c:pt>
                      <c:pt idx="2621">
                        <c:v>7.7542000000000002E-3</c:v>
                      </c:pt>
                      <c:pt idx="2622">
                        <c:v>7.7543000000000004E-3</c:v>
                      </c:pt>
                      <c:pt idx="2623">
                        <c:v>7.7543000000000004E-3</c:v>
                      </c:pt>
                      <c:pt idx="2624">
                        <c:v>7.7543000000000004E-3</c:v>
                      </c:pt>
                      <c:pt idx="2625">
                        <c:v>7.7543000000000004E-3</c:v>
                      </c:pt>
                      <c:pt idx="2626">
                        <c:v>7.7540999999999999E-3</c:v>
                      </c:pt>
                      <c:pt idx="2627">
                        <c:v>7.7539000000000002E-3</c:v>
                      </c:pt>
                      <c:pt idx="2628">
                        <c:v>7.7542000000000002E-3</c:v>
                      </c:pt>
                      <c:pt idx="2629">
                        <c:v>7.7542000000000002E-3</c:v>
                      </c:pt>
                      <c:pt idx="2630">
                        <c:v>7.7542000000000002E-3</c:v>
                      </c:pt>
                      <c:pt idx="2631">
                        <c:v>7.7533999999999997E-3</c:v>
                      </c:pt>
                      <c:pt idx="2632">
                        <c:v>7.7540999999999999E-3</c:v>
                      </c:pt>
                      <c:pt idx="2633">
                        <c:v>7.7543000000000004E-3</c:v>
                      </c:pt>
                      <c:pt idx="2634">
                        <c:v>7.7540999999999999E-3</c:v>
                      </c:pt>
                      <c:pt idx="2635">
                        <c:v>7.7540999999999999E-3</c:v>
                      </c:pt>
                      <c:pt idx="2636">
                        <c:v>7.7546999999999998E-3</c:v>
                      </c:pt>
                      <c:pt idx="2637">
                        <c:v>7.7540999999999999E-3</c:v>
                      </c:pt>
                      <c:pt idx="2638">
                        <c:v>7.7539999999999996E-3</c:v>
                      </c:pt>
                      <c:pt idx="2639">
                        <c:v>7.7537999999999999E-3</c:v>
                      </c:pt>
                      <c:pt idx="2640">
                        <c:v>7.7539999999999996E-3</c:v>
                      </c:pt>
                      <c:pt idx="2641">
                        <c:v>7.7539999999999996E-3</c:v>
                      </c:pt>
                      <c:pt idx="2642">
                        <c:v>7.7543999999999998E-3</c:v>
                      </c:pt>
                      <c:pt idx="2643">
                        <c:v>7.7539000000000002E-3</c:v>
                      </c:pt>
                      <c:pt idx="2644">
                        <c:v>7.7539000000000002E-3</c:v>
                      </c:pt>
                      <c:pt idx="2645">
                        <c:v>7.7535E-3</c:v>
                      </c:pt>
                      <c:pt idx="2646">
                        <c:v>7.7539000000000002E-3</c:v>
                      </c:pt>
                      <c:pt idx="2647">
                        <c:v>7.7537999999999999E-3</c:v>
                      </c:pt>
                      <c:pt idx="2648">
                        <c:v>7.7539000000000002E-3</c:v>
                      </c:pt>
                      <c:pt idx="2649">
                        <c:v>7.7537999999999999E-3</c:v>
                      </c:pt>
                      <c:pt idx="2650">
                        <c:v>7.7539000000000002E-3</c:v>
                      </c:pt>
                      <c:pt idx="2651">
                        <c:v>7.7537999999999999E-3</c:v>
                      </c:pt>
                      <c:pt idx="2652">
                        <c:v>7.7536999999999997E-3</c:v>
                      </c:pt>
                      <c:pt idx="2653">
                        <c:v>7.7536999999999997E-3</c:v>
                      </c:pt>
                      <c:pt idx="2654">
                        <c:v>7.7536999999999997E-3</c:v>
                      </c:pt>
                      <c:pt idx="2655">
                        <c:v>7.7536000000000002E-3</c:v>
                      </c:pt>
                      <c:pt idx="2656">
                        <c:v>7.7536999999999997E-3</c:v>
                      </c:pt>
                      <c:pt idx="2657">
                        <c:v>7.7536999999999997E-3</c:v>
                      </c:pt>
                      <c:pt idx="2658">
                        <c:v>7.7536999999999997E-3</c:v>
                      </c:pt>
                      <c:pt idx="2659">
                        <c:v>7.7536000000000002E-3</c:v>
                      </c:pt>
                      <c:pt idx="2660">
                        <c:v>7.7536000000000002E-3</c:v>
                      </c:pt>
                      <c:pt idx="2661">
                        <c:v>7.7536999999999997E-3</c:v>
                      </c:pt>
                      <c:pt idx="2662">
                        <c:v>7.7533999999999997E-3</c:v>
                      </c:pt>
                      <c:pt idx="2663">
                        <c:v>7.7535E-3</c:v>
                      </c:pt>
                      <c:pt idx="2664">
                        <c:v>7.7535E-3</c:v>
                      </c:pt>
                      <c:pt idx="2665">
                        <c:v>7.7535E-3</c:v>
                      </c:pt>
                      <c:pt idx="2666">
                        <c:v>7.7535E-3</c:v>
                      </c:pt>
                      <c:pt idx="2667">
                        <c:v>7.7536000000000002E-3</c:v>
                      </c:pt>
                      <c:pt idx="2668">
                        <c:v>7.7535E-3</c:v>
                      </c:pt>
                      <c:pt idx="2669">
                        <c:v>7.7533999999999997E-3</c:v>
                      </c:pt>
                      <c:pt idx="2670">
                        <c:v>7.7533999999999997E-3</c:v>
                      </c:pt>
                      <c:pt idx="2671">
                        <c:v>7.7532E-3</c:v>
                      </c:pt>
                      <c:pt idx="2672">
                        <c:v>7.7533000000000003E-3</c:v>
                      </c:pt>
                      <c:pt idx="2673">
                        <c:v>7.7533999999999997E-3</c:v>
                      </c:pt>
                      <c:pt idx="2674">
                        <c:v>7.7533999999999997E-3</c:v>
                      </c:pt>
                      <c:pt idx="2675">
                        <c:v>7.7533000000000003E-3</c:v>
                      </c:pt>
                      <c:pt idx="2676">
                        <c:v>7.7533000000000003E-3</c:v>
                      </c:pt>
                      <c:pt idx="2677">
                        <c:v>7.7533000000000003E-3</c:v>
                      </c:pt>
                      <c:pt idx="2678">
                        <c:v>7.7533000000000003E-3</c:v>
                      </c:pt>
                      <c:pt idx="2679">
                        <c:v>7.7533000000000003E-3</c:v>
                      </c:pt>
                      <c:pt idx="2680">
                        <c:v>7.7532E-3</c:v>
                      </c:pt>
                      <c:pt idx="2681">
                        <c:v>7.7532E-3</c:v>
                      </c:pt>
                      <c:pt idx="2682">
                        <c:v>7.7532E-3</c:v>
                      </c:pt>
                      <c:pt idx="2683">
                        <c:v>7.7532E-3</c:v>
                      </c:pt>
                      <c:pt idx="2684">
                        <c:v>7.7533000000000003E-3</c:v>
                      </c:pt>
                      <c:pt idx="2685">
                        <c:v>7.7527000000000004E-3</c:v>
                      </c:pt>
                      <c:pt idx="2686">
                        <c:v>7.7530999999999997E-3</c:v>
                      </c:pt>
                      <c:pt idx="2687">
                        <c:v>7.7526000000000001E-3</c:v>
                      </c:pt>
                      <c:pt idx="2688">
                        <c:v>7.7530999999999997E-3</c:v>
                      </c:pt>
                      <c:pt idx="2689">
                        <c:v>7.7535E-3</c:v>
                      </c:pt>
                      <c:pt idx="2690">
                        <c:v>7.7530999999999997E-3</c:v>
                      </c:pt>
                      <c:pt idx="2691">
                        <c:v>7.7530999999999997E-3</c:v>
                      </c:pt>
                      <c:pt idx="2692">
                        <c:v>7.7530000000000003E-3</c:v>
                      </c:pt>
                      <c:pt idx="2693">
                        <c:v>7.7533999999999997E-3</c:v>
                      </c:pt>
                      <c:pt idx="2694">
                        <c:v>7.7530000000000003E-3</c:v>
                      </c:pt>
                      <c:pt idx="2695">
                        <c:v>7.7530000000000003E-3</c:v>
                      </c:pt>
                      <c:pt idx="2696">
                        <c:v>7.7530000000000003E-3</c:v>
                      </c:pt>
                      <c:pt idx="2697">
                        <c:v>7.7523000000000002E-3</c:v>
                      </c:pt>
                      <c:pt idx="2698">
                        <c:v>7.7530000000000003E-3</c:v>
                      </c:pt>
                      <c:pt idx="2699">
                        <c:v>7.7529000000000001E-3</c:v>
                      </c:pt>
                      <c:pt idx="2700">
                        <c:v>7.7529000000000001E-3</c:v>
                      </c:pt>
                      <c:pt idx="2701">
                        <c:v>7.7530000000000003E-3</c:v>
                      </c:pt>
                      <c:pt idx="2702">
                        <c:v>7.7529000000000001E-3</c:v>
                      </c:pt>
                      <c:pt idx="2703">
                        <c:v>7.7529000000000001E-3</c:v>
                      </c:pt>
                      <c:pt idx="2704">
                        <c:v>7.7529000000000001E-3</c:v>
                      </c:pt>
                      <c:pt idx="2705">
                        <c:v>7.7530000000000003E-3</c:v>
                      </c:pt>
                      <c:pt idx="2706">
                        <c:v>7.7527999999999998E-3</c:v>
                      </c:pt>
                      <c:pt idx="2707">
                        <c:v>7.7530000000000003E-3</c:v>
                      </c:pt>
                      <c:pt idx="2708">
                        <c:v>7.7527000000000004E-3</c:v>
                      </c:pt>
                      <c:pt idx="2709">
                        <c:v>7.7527999999999998E-3</c:v>
                      </c:pt>
                      <c:pt idx="2710">
                        <c:v>7.7527000000000004E-3</c:v>
                      </c:pt>
                      <c:pt idx="2711">
                        <c:v>7.7527000000000004E-3</c:v>
                      </c:pt>
                      <c:pt idx="2712">
                        <c:v>7.7530999999999997E-3</c:v>
                      </c:pt>
                      <c:pt idx="2713">
                        <c:v>7.7526000000000001E-3</c:v>
                      </c:pt>
                      <c:pt idx="2714">
                        <c:v>7.7526000000000001E-3</c:v>
                      </c:pt>
                      <c:pt idx="2715">
                        <c:v>7.7527000000000004E-3</c:v>
                      </c:pt>
                      <c:pt idx="2716">
                        <c:v>7.7527000000000004E-3</c:v>
                      </c:pt>
                      <c:pt idx="2717">
                        <c:v>7.7526000000000001E-3</c:v>
                      </c:pt>
                      <c:pt idx="2718">
                        <c:v>7.7526000000000001E-3</c:v>
                      </c:pt>
                      <c:pt idx="2719">
                        <c:v>7.7526000000000001E-3</c:v>
                      </c:pt>
                      <c:pt idx="2720">
                        <c:v>7.7526000000000001E-3</c:v>
                      </c:pt>
                      <c:pt idx="2721">
                        <c:v>7.7524999999999998E-3</c:v>
                      </c:pt>
                      <c:pt idx="2722">
                        <c:v>7.7524999999999998E-3</c:v>
                      </c:pt>
                      <c:pt idx="2723">
                        <c:v>7.7524999999999998E-3</c:v>
                      </c:pt>
                      <c:pt idx="2724">
                        <c:v>7.7523999999999996E-3</c:v>
                      </c:pt>
                      <c:pt idx="2725">
                        <c:v>7.7524999999999998E-3</c:v>
                      </c:pt>
                      <c:pt idx="2726">
                        <c:v>7.7524999999999998E-3</c:v>
                      </c:pt>
                      <c:pt idx="2727">
                        <c:v>7.7524999999999998E-3</c:v>
                      </c:pt>
                      <c:pt idx="2728">
                        <c:v>7.7523999999999996E-3</c:v>
                      </c:pt>
                      <c:pt idx="2729">
                        <c:v>7.7523000000000002E-3</c:v>
                      </c:pt>
                      <c:pt idx="2730">
                        <c:v>7.7518999999999999E-3</c:v>
                      </c:pt>
                      <c:pt idx="2731">
                        <c:v>7.7523999999999996E-3</c:v>
                      </c:pt>
                      <c:pt idx="2732">
                        <c:v>7.7523000000000002E-3</c:v>
                      </c:pt>
                      <c:pt idx="2733">
                        <c:v>7.7523999999999996E-3</c:v>
                      </c:pt>
                      <c:pt idx="2734">
                        <c:v>7.7523000000000002E-3</c:v>
                      </c:pt>
                      <c:pt idx="2735">
                        <c:v>7.7523000000000002E-3</c:v>
                      </c:pt>
                      <c:pt idx="2736">
                        <c:v>7.7523000000000002E-3</c:v>
                      </c:pt>
                      <c:pt idx="2737">
                        <c:v>7.7521999999999999E-3</c:v>
                      </c:pt>
                      <c:pt idx="2738">
                        <c:v>7.7523000000000002E-3</c:v>
                      </c:pt>
                      <c:pt idx="2739">
                        <c:v>7.7520999999999996E-3</c:v>
                      </c:pt>
                      <c:pt idx="2740">
                        <c:v>7.7521999999999999E-3</c:v>
                      </c:pt>
                      <c:pt idx="2741">
                        <c:v>7.7521999999999999E-3</c:v>
                      </c:pt>
                      <c:pt idx="2742">
                        <c:v>7.7520999999999996E-3</c:v>
                      </c:pt>
                      <c:pt idx="2743">
                        <c:v>7.7520999999999996E-3</c:v>
                      </c:pt>
                      <c:pt idx="2744">
                        <c:v>7.7520999999999996E-3</c:v>
                      </c:pt>
                      <c:pt idx="2745">
                        <c:v>7.7520000000000002E-3</c:v>
                      </c:pt>
                      <c:pt idx="2746">
                        <c:v>7.7520999999999996E-3</c:v>
                      </c:pt>
                      <c:pt idx="2747">
                        <c:v>7.7520999999999996E-3</c:v>
                      </c:pt>
                      <c:pt idx="2748">
                        <c:v>7.7513E-3</c:v>
                      </c:pt>
                      <c:pt idx="2749">
                        <c:v>7.7520999999999996E-3</c:v>
                      </c:pt>
                      <c:pt idx="2750">
                        <c:v>7.7520999999999996E-3</c:v>
                      </c:pt>
                      <c:pt idx="2751">
                        <c:v>7.7520000000000002E-3</c:v>
                      </c:pt>
                      <c:pt idx="2752">
                        <c:v>7.7520000000000002E-3</c:v>
                      </c:pt>
                      <c:pt idx="2753">
                        <c:v>7.7520000000000002E-3</c:v>
                      </c:pt>
                      <c:pt idx="2754">
                        <c:v>7.7517000000000003E-3</c:v>
                      </c:pt>
                      <c:pt idx="2755">
                        <c:v>7.7520000000000002E-3</c:v>
                      </c:pt>
                      <c:pt idx="2756">
                        <c:v>7.7520000000000002E-3</c:v>
                      </c:pt>
                      <c:pt idx="2757">
                        <c:v>7.7518999999999999E-3</c:v>
                      </c:pt>
                      <c:pt idx="2758">
                        <c:v>7.7518999999999999E-3</c:v>
                      </c:pt>
                      <c:pt idx="2759">
                        <c:v>7.7516E-3</c:v>
                      </c:pt>
                      <c:pt idx="2760">
                        <c:v>7.7518999999999999E-3</c:v>
                      </c:pt>
                      <c:pt idx="2761">
                        <c:v>7.7520999999999996E-3</c:v>
                      </c:pt>
                      <c:pt idx="2762">
                        <c:v>7.7517999999999997E-3</c:v>
                      </c:pt>
                      <c:pt idx="2763">
                        <c:v>7.7517999999999997E-3</c:v>
                      </c:pt>
                      <c:pt idx="2764">
                        <c:v>7.7517999999999997E-3</c:v>
                      </c:pt>
                      <c:pt idx="2765">
                        <c:v>7.7517999999999997E-3</c:v>
                      </c:pt>
                      <c:pt idx="2766">
                        <c:v>7.7517999999999997E-3</c:v>
                      </c:pt>
                      <c:pt idx="2767">
                        <c:v>7.7517999999999997E-3</c:v>
                      </c:pt>
                      <c:pt idx="2768">
                        <c:v>7.7517000000000003E-3</c:v>
                      </c:pt>
                      <c:pt idx="2769">
                        <c:v>7.7517000000000003E-3</c:v>
                      </c:pt>
                      <c:pt idx="2770">
                        <c:v>7.7517000000000003E-3</c:v>
                      </c:pt>
                      <c:pt idx="2771">
                        <c:v>7.7516E-3</c:v>
                      </c:pt>
                      <c:pt idx="2772">
                        <c:v>7.7516E-3</c:v>
                      </c:pt>
                      <c:pt idx="2773">
                        <c:v>7.7516E-3</c:v>
                      </c:pt>
                      <c:pt idx="2774">
                        <c:v>7.7516E-3</c:v>
                      </c:pt>
                      <c:pt idx="2775">
                        <c:v>7.7516E-3</c:v>
                      </c:pt>
                      <c:pt idx="2776">
                        <c:v>7.7516E-3</c:v>
                      </c:pt>
                      <c:pt idx="2777">
                        <c:v>7.7516E-3</c:v>
                      </c:pt>
                      <c:pt idx="2778">
                        <c:v>7.7514999999999997E-3</c:v>
                      </c:pt>
                      <c:pt idx="2779">
                        <c:v>7.7516E-3</c:v>
                      </c:pt>
                      <c:pt idx="2780">
                        <c:v>7.7520000000000002E-3</c:v>
                      </c:pt>
                      <c:pt idx="2781">
                        <c:v>7.7514999999999997E-3</c:v>
                      </c:pt>
                      <c:pt idx="2782">
                        <c:v>7.7514999999999997E-3</c:v>
                      </c:pt>
                      <c:pt idx="2783">
                        <c:v>7.7514999999999997E-3</c:v>
                      </c:pt>
                      <c:pt idx="2784">
                        <c:v>7.7516E-3</c:v>
                      </c:pt>
                      <c:pt idx="2785">
                        <c:v>7.7514000000000003E-3</c:v>
                      </c:pt>
                      <c:pt idx="2786">
                        <c:v>7.7514999999999997E-3</c:v>
                      </c:pt>
                      <c:pt idx="2787">
                        <c:v>7.7514000000000003E-3</c:v>
                      </c:pt>
                      <c:pt idx="2788">
                        <c:v>7.7514000000000003E-3</c:v>
                      </c:pt>
                      <c:pt idx="2789">
                        <c:v>7.7514000000000003E-3</c:v>
                      </c:pt>
                      <c:pt idx="2790">
                        <c:v>7.7513E-3</c:v>
                      </c:pt>
                      <c:pt idx="2791">
                        <c:v>7.7513E-3</c:v>
                      </c:pt>
                      <c:pt idx="2792">
                        <c:v>7.7520999999999996E-3</c:v>
                      </c:pt>
                      <c:pt idx="2793">
                        <c:v>7.7513E-3</c:v>
                      </c:pt>
                      <c:pt idx="2794">
                        <c:v>7.7514999999999997E-3</c:v>
                      </c:pt>
                      <c:pt idx="2795">
                        <c:v>7.7513E-3</c:v>
                      </c:pt>
                      <c:pt idx="2796">
                        <c:v>7.7511999999999998E-3</c:v>
                      </c:pt>
                      <c:pt idx="2797">
                        <c:v>7.7513E-3</c:v>
                      </c:pt>
                      <c:pt idx="2798">
                        <c:v>7.7504999999999996E-3</c:v>
                      </c:pt>
                      <c:pt idx="2799">
                        <c:v>7.7511999999999998E-3</c:v>
                      </c:pt>
                      <c:pt idx="2800">
                        <c:v>7.7516E-3</c:v>
                      </c:pt>
                      <c:pt idx="2801">
                        <c:v>7.7511999999999998E-3</c:v>
                      </c:pt>
                      <c:pt idx="2802">
                        <c:v>7.7511999999999998E-3</c:v>
                      </c:pt>
                      <c:pt idx="2803">
                        <c:v>7.7511000000000004E-3</c:v>
                      </c:pt>
                      <c:pt idx="2804">
                        <c:v>7.7511000000000004E-3</c:v>
                      </c:pt>
                      <c:pt idx="2805">
                        <c:v>7.7511000000000004E-3</c:v>
                      </c:pt>
                      <c:pt idx="2806">
                        <c:v>7.7511000000000004E-3</c:v>
                      </c:pt>
                      <c:pt idx="2807">
                        <c:v>7.7510000000000001E-3</c:v>
                      </c:pt>
                      <c:pt idx="2808">
                        <c:v>7.7511999999999998E-3</c:v>
                      </c:pt>
                      <c:pt idx="2809">
                        <c:v>7.7505999999999999E-3</c:v>
                      </c:pt>
                      <c:pt idx="2810">
                        <c:v>7.7510000000000001E-3</c:v>
                      </c:pt>
                      <c:pt idx="2811">
                        <c:v>7.7510000000000001E-3</c:v>
                      </c:pt>
                      <c:pt idx="2812">
                        <c:v>7.7510000000000001E-3</c:v>
                      </c:pt>
                      <c:pt idx="2813">
                        <c:v>7.7510000000000001E-3</c:v>
                      </c:pt>
                      <c:pt idx="2814">
                        <c:v>7.7510000000000001E-3</c:v>
                      </c:pt>
                      <c:pt idx="2815">
                        <c:v>7.7510000000000001E-3</c:v>
                      </c:pt>
                      <c:pt idx="2816">
                        <c:v>7.7508999999999998E-3</c:v>
                      </c:pt>
                      <c:pt idx="2817">
                        <c:v>7.7508999999999998E-3</c:v>
                      </c:pt>
                      <c:pt idx="2818">
                        <c:v>7.7508999999999998E-3</c:v>
                      </c:pt>
                      <c:pt idx="2819">
                        <c:v>7.7508999999999998E-3</c:v>
                      </c:pt>
                      <c:pt idx="2820">
                        <c:v>7.7508999999999998E-3</c:v>
                      </c:pt>
                      <c:pt idx="2821">
                        <c:v>7.7508000000000004E-3</c:v>
                      </c:pt>
                      <c:pt idx="2822">
                        <c:v>7.7508000000000004E-3</c:v>
                      </c:pt>
                      <c:pt idx="2823">
                        <c:v>7.7511999999999998E-3</c:v>
                      </c:pt>
                      <c:pt idx="2824">
                        <c:v>7.7508000000000004E-3</c:v>
                      </c:pt>
                      <c:pt idx="2825">
                        <c:v>7.7508000000000004E-3</c:v>
                      </c:pt>
                      <c:pt idx="2826">
                        <c:v>7.7508000000000004E-3</c:v>
                      </c:pt>
                      <c:pt idx="2827">
                        <c:v>7.7508000000000004E-3</c:v>
                      </c:pt>
                      <c:pt idx="2828">
                        <c:v>7.7507000000000001E-3</c:v>
                      </c:pt>
                      <c:pt idx="2829">
                        <c:v>7.7504000000000002E-3</c:v>
                      </c:pt>
                      <c:pt idx="2830">
                        <c:v>7.7507000000000001E-3</c:v>
                      </c:pt>
                      <c:pt idx="2831">
                        <c:v>7.7507000000000001E-3</c:v>
                      </c:pt>
                      <c:pt idx="2832">
                        <c:v>7.7508000000000004E-3</c:v>
                      </c:pt>
                      <c:pt idx="2833">
                        <c:v>7.7505999999999999E-3</c:v>
                      </c:pt>
                      <c:pt idx="2834">
                        <c:v>7.7507000000000001E-3</c:v>
                      </c:pt>
                      <c:pt idx="2835">
                        <c:v>7.7505999999999999E-3</c:v>
                      </c:pt>
                      <c:pt idx="2836">
                        <c:v>7.7507000000000001E-3</c:v>
                      </c:pt>
                      <c:pt idx="2837">
                        <c:v>7.7505999999999999E-3</c:v>
                      </c:pt>
                      <c:pt idx="2838">
                        <c:v>7.7505999999999999E-3</c:v>
                      </c:pt>
                      <c:pt idx="2839">
                        <c:v>7.7505999999999999E-3</c:v>
                      </c:pt>
                      <c:pt idx="2840">
                        <c:v>7.7505999999999999E-3</c:v>
                      </c:pt>
                      <c:pt idx="2841">
                        <c:v>7.7504999999999996E-3</c:v>
                      </c:pt>
                      <c:pt idx="2842">
                        <c:v>7.7507000000000001E-3</c:v>
                      </c:pt>
                      <c:pt idx="2843">
                        <c:v>7.7504000000000002E-3</c:v>
                      </c:pt>
                      <c:pt idx="2844">
                        <c:v>7.7504999999999996E-3</c:v>
                      </c:pt>
                      <c:pt idx="2845">
                        <c:v>7.7501999999999996E-3</c:v>
                      </c:pt>
                      <c:pt idx="2846">
                        <c:v>7.7504000000000002E-3</c:v>
                      </c:pt>
                      <c:pt idx="2847">
                        <c:v>7.7504000000000002E-3</c:v>
                      </c:pt>
                      <c:pt idx="2848">
                        <c:v>7.7504000000000002E-3</c:v>
                      </c:pt>
                      <c:pt idx="2849">
                        <c:v>7.7510000000000001E-3</c:v>
                      </c:pt>
                      <c:pt idx="2850">
                        <c:v>7.7504000000000002E-3</c:v>
                      </c:pt>
                      <c:pt idx="2851">
                        <c:v>7.7501999999999996E-3</c:v>
                      </c:pt>
                      <c:pt idx="2852">
                        <c:v>7.7502999999999999E-3</c:v>
                      </c:pt>
                      <c:pt idx="2853">
                        <c:v>7.7502999999999999E-3</c:v>
                      </c:pt>
                      <c:pt idx="2854">
                        <c:v>7.7502999999999999E-3</c:v>
                      </c:pt>
                      <c:pt idx="2855">
                        <c:v>7.7502999999999999E-3</c:v>
                      </c:pt>
                      <c:pt idx="2856">
                        <c:v>7.7502999999999999E-3</c:v>
                      </c:pt>
                      <c:pt idx="2857">
                        <c:v>7.7502999999999999E-3</c:v>
                      </c:pt>
                      <c:pt idx="2858">
                        <c:v>7.7501999999999996E-3</c:v>
                      </c:pt>
                      <c:pt idx="2859">
                        <c:v>7.7501000000000002E-3</c:v>
                      </c:pt>
                      <c:pt idx="2860">
                        <c:v>7.7501999999999996E-3</c:v>
                      </c:pt>
                      <c:pt idx="2861">
                        <c:v>7.7501999999999996E-3</c:v>
                      </c:pt>
                      <c:pt idx="2862">
                        <c:v>7.7501999999999996E-3</c:v>
                      </c:pt>
                      <c:pt idx="2863">
                        <c:v>7.7501000000000002E-3</c:v>
                      </c:pt>
                      <c:pt idx="2864">
                        <c:v>7.7501999999999996E-3</c:v>
                      </c:pt>
                      <c:pt idx="2865">
                        <c:v>7.7504000000000002E-3</c:v>
                      </c:pt>
                      <c:pt idx="2866">
                        <c:v>7.7501999999999996E-3</c:v>
                      </c:pt>
                      <c:pt idx="2867">
                        <c:v>7.7501000000000002E-3</c:v>
                      </c:pt>
                      <c:pt idx="2868">
                        <c:v>7.7501000000000002E-3</c:v>
                      </c:pt>
                      <c:pt idx="2869">
                        <c:v>7.7499999999999999E-3</c:v>
                      </c:pt>
                      <c:pt idx="2870">
                        <c:v>7.7501000000000002E-3</c:v>
                      </c:pt>
                      <c:pt idx="2871">
                        <c:v>7.7501000000000002E-3</c:v>
                      </c:pt>
                      <c:pt idx="2872">
                        <c:v>7.7499999999999999E-3</c:v>
                      </c:pt>
                      <c:pt idx="2873">
                        <c:v>7.7499999999999999E-3</c:v>
                      </c:pt>
                      <c:pt idx="2874">
                        <c:v>7.7499999999999999E-3</c:v>
                      </c:pt>
                      <c:pt idx="2875">
                        <c:v>7.7499999999999999E-3</c:v>
                      </c:pt>
                      <c:pt idx="2876">
                        <c:v>7.7499999999999999E-3</c:v>
                      </c:pt>
                      <c:pt idx="2877">
                        <c:v>7.7498000000000003E-3</c:v>
                      </c:pt>
                      <c:pt idx="2878">
                        <c:v>7.7498999999999997E-3</c:v>
                      </c:pt>
                      <c:pt idx="2879">
                        <c:v>7.7498999999999997E-3</c:v>
                      </c:pt>
                      <c:pt idx="2880">
                        <c:v>7.7495000000000003E-3</c:v>
                      </c:pt>
                      <c:pt idx="2881">
                        <c:v>7.7498999999999997E-3</c:v>
                      </c:pt>
                      <c:pt idx="2882">
                        <c:v>7.7498999999999997E-3</c:v>
                      </c:pt>
                      <c:pt idx="2883">
                        <c:v>7.7501000000000002E-3</c:v>
                      </c:pt>
                      <c:pt idx="2884">
                        <c:v>7.7498000000000003E-3</c:v>
                      </c:pt>
                      <c:pt idx="2885">
                        <c:v>7.7498000000000003E-3</c:v>
                      </c:pt>
                      <c:pt idx="2886">
                        <c:v>7.7494E-3</c:v>
                      </c:pt>
                      <c:pt idx="2887">
                        <c:v>7.7498000000000003E-3</c:v>
                      </c:pt>
                      <c:pt idx="2888">
                        <c:v>7.7497E-3</c:v>
                      </c:pt>
                      <c:pt idx="2889">
                        <c:v>7.7491000000000001E-3</c:v>
                      </c:pt>
                      <c:pt idx="2890">
                        <c:v>7.7497E-3</c:v>
                      </c:pt>
                      <c:pt idx="2891">
                        <c:v>7.7495999999999997E-3</c:v>
                      </c:pt>
                      <c:pt idx="2892">
                        <c:v>7.7495999999999997E-3</c:v>
                      </c:pt>
                      <c:pt idx="2893">
                        <c:v>7.7497E-3</c:v>
                      </c:pt>
                      <c:pt idx="2894">
                        <c:v>7.7495999999999997E-3</c:v>
                      </c:pt>
                      <c:pt idx="2895">
                        <c:v>7.7498999999999997E-3</c:v>
                      </c:pt>
                      <c:pt idx="2896">
                        <c:v>7.7495999999999997E-3</c:v>
                      </c:pt>
                      <c:pt idx="2897">
                        <c:v>7.7495999999999997E-3</c:v>
                      </c:pt>
                      <c:pt idx="2898">
                        <c:v>7.7498000000000003E-3</c:v>
                      </c:pt>
                      <c:pt idx="2899">
                        <c:v>7.7495999999999997E-3</c:v>
                      </c:pt>
                      <c:pt idx="2900">
                        <c:v>7.7495999999999997E-3</c:v>
                      </c:pt>
                      <c:pt idx="2901">
                        <c:v>7.7495000000000003E-3</c:v>
                      </c:pt>
                      <c:pt idx="2902">
                        <c:v>7.7494E-3</c:v>
                      </c:pt>
                      <c:pt idx="2903">
                        <c:v>7.7497E-3</c:v>
                      </c:pt>
                      <c:pt idx="2904">
                        <c:v>7.7495000000000003E-3</c:v>
                      </c:pt>
                      <c:pt idx="2905">
                        <c:v>7.7495000000000003E-3</c:v>
                      </c:pt>
                      <c:pt idx="2906">
                        <c:v>7.7495000000000003E-3</c:v>
                      </c:pt>
                      <c:pt idx="2907">
                        <c:v>7.7497E-3</c:v>
                      </c:pt>
                      <c:pt idx="2908">
                        <c:v>7.7492999999999998E-3</c:v>
                      </c:pt>
                      <c:pt idx="2909">
                        <c:v>7.7494E-3</c:v>
                      </c:pt>
                      <c:pt idx="2910">
                        <c:v>7.7494E-3</c:v>
                      </c:pt>
                      <c:pt idx="2911">
                        <c:v>7.7492999999999998E-3</c:v>
                      </c:pt>
                      <c:pt idx="2912">
                        <c:v>7.7495000000000003E-3</c:v>
                      </c:pt>
                      <c:pt idx="2913">
                        <c:v>7.7494E-3</c:v>
                      </c:pt>
                      <c:pt idx="2914">
                        <c:v>7.7492999999999998E-3</c:v>
                      </c:pt>
                      <c:pt idx="2915">
                        <c:v>7.7489000000000004E-3</c:v>
                      </c:pt>
                      <c:pt idx="2916">
                        <c:v>7.7492000000000004E-3</c:v>
                      </c:pt>
                      <c:pt idx="2917">
                        <c:v>7.7492000000000004E-3</c:v>
                      </c:pt>
                      <c:pt idx="2918">
                        <c:v>7.7492999999999998E-3</c:v>
                      </c:pt>
                      <c:pt idx="2919">
                        <c:v>7.7492999999999998E-3</c:v>
                      </c:pt>
                      <c:pt idx="2920">
                        <c:v>7.7492000000000004E-3</c:v>
                      </c:pt>
                      <c:pt idx="2921">
                        <c:v>7.7492000000000004E-3</c:v>
                      </c:pt>
                      <c:pt idx="2922">
                        <c:v>7.7492000000000004E-3</c:v>
                      </c:pt>
                      <c:pt idx="2923">
                        <c:v>7.7492000000000004E-3</c:v>
                      </c:pt>
                      <c:pt idx="2924">
                        <c:v>7.7491000000000001E-3</c:v>
                      </c:pt>
                      <c:pt idx="2925">
                        <c:v>7.7495000000000003E-3</c:v>
                      </c:pt>
                      <c:pt idx="2926">
                        <c:v>7.7489999999999998E-3</c:v>
                      </c:pt>
                      <c:pt idx="2927">
                        <c:v>7.7491000000000001E-3</c:v>
                      </c:pt>
                      <c:pt idx="2928">
                        <c:v>7.7491000000000001E-3</c:v>
                      </c:pt>
                      <c:pt idx="2929">
                        <c:v>7.7491000000000001E-3</c:v>
                      </c:pt>
                      <c:pt idx="2930">
                        <c:v>7.7489999999999998E-3</c:v>
                      </c:pt>
                      <c:pt idx="2931">
                        <c:v>7.7491000000000001E-3</c:v>
                      </c:pt>
                      <c:pt idx="2932">
                        <c:v>7.7489999999999998E-3</c:v>
                      </c:pt>
                      <c:pt idx="2933">
                        <c:v>7.7494E-3</c:v>
                      </c:pt>
                      <c:pt idx="2934">
                        <c:v>7.7489999999999998E-3</c:v>
                      </c:pt>
                      <c:pt idx="2935">
                        <c:v>7.7489999999999998E-3</c:v>
                      </c:pt>
                      <c:pt idx="2936">
                        <c:v>7.7491000000000001E-3</c:v>
                      </c:pt>
                      <c:pt idx="2937">
                        <c:v>7.7489999999999998E-3</c:v>
                      </c:pt>
                      <c:pt idx="2938">
                        <c:v>7.7489000000000004E-3</c:v>
                      </c:pt>
                      <c:pt idx="2939">
                        <c:v>7.7488000000000001E-3</c:v>
                      </c:pt>
                      <c:pt idx="2940">
                        <c:v>7.7491000000000001E-3</c:v>
                      </c:pt>
                      <c:pt idx="2941">
                        <c:v>7.7489000000000004E-3</c:v>
                      </c:pt>
                      <c:pt idx="2942">
                        <c:v>7.7489000000000004E-3</c:v>
                      </c:pt>
                      <c:pt idx="2943">
                        <c:v>7.7489000000000004E-3</c:v>
                      </c:pt>
                      <c:pt idx="2944">
                        <c:v>7.7488000000000001E-3</c:v>
                      </c:pt>
                      <c:pt idx="2945">
                        <c:v>7.7488000000000001E-3</c:v>
                      </c:pt>
                      <c:pt idx="2946">
                        <c:v>7.7488000000000001E-3</c:v>
                      </c:pt>
                      <c:pt idx="2947">
                        <c:v>7.7488000000000001E-3</c:v>
                      </c:pt>
                      <c:pt idx="2948">
                        <c:v>7.7488000000000001E-3</c:v>
                      </c:pt>
                      <c:pt idx="2949">
                        <c:v>7.7489999999999998E-3</c:v>
                      </c:pt>
                      <c:pt idx="2950">
                        <c:v>7.7486999999999999E-3</c:v>
                      </c:pt>
                      <c:pt idx="2951">
                        <c:v>7.7491000000000001E-3</c:v>
                      </c:pt>
                      <c:pt idx="2952">
                        <c:v>7.7488000000000001E-3</c:v>
                      </c:pt>
                      <c:pt idx="2953">
                        <c:v>7.7488000000000001E-3</c:v>
                      </c:pt>
                      <c:pt idx="2954">
                        <c:v>7.7486999999999999E-3</c:v>
                      </c:pt>
                      <c:pt idx="2955">
                        <c:v>7.7489000000000004E-3</c:v>
                      </c:pt>
                      <c:pt idx="2956">
                        <c:v>7.7486999999999999E-3</c:v>
                      </c:pt>
                      <c:pt idx="2957">
                        <c:v>7.7485999999999996E-3</c:v>
                      </c:pt>
                      <c:pt idx="2958">
                        <c:v>7.7486999999999999E-3</c:v>
                      </c:pt>
                      <c:pt idx="2959">
                        <c:v>7.7488000000000001E-3</c:v>
                      </c:pt>
                      <c:pt idx="2960">
                        <c:v>7.7486999999999999E-3</c:v>
                      </c:pt>
                      <c:pt idx="2961">
                        <c:v>7.7485000000000002E-3</c:v>
                      </c:pt>
                      <c:pt idx="2962">
                        <c:v>7.7485999999999996E-3</c:v>
                      </c:pt>
                      <c:pt idx="2963">
                        <c:v>7.7485000000000002E-3</c:v>
                      </c:pt>
                      <c:pt idx="2964">
                        <c:v>7.7485000000000002E-3</c:v>
                      </c:pt>
                      <c:pt idx="2965">
                        <c:v>7.7485999999999996E-3</c:v>
                      </c:pt>
                      <c:pt idx="2966">
                        <c:v>7.7485000000000002E-3</c:v>
                      </c:pt>
                      <c:pt idx="2967">
                        <c:v>7.7479000000000003E-3</c:v>
                      </c:pt>
                      <c:pt idx="2968">
                        <c:v>7.7485000000000002E-3</c:v>
                      </c:pt>
                      <c:pt idx="2969">
                        <c:v>7.7485000000000002E-3</c:v>
                      </c:pt>
                      <c:pt idx="2970">
                        <c:v>7.7485000000000002E-3</c:v>
                      </c:pt>
                      <c:pt idx="2971">
                        <c:v>7.7485000000000002E-3</c:v>
                      </c:pt>
                      <c:pt idx="2972">
                        <c:v>7.7482999999999996E-3</c:v>
                      </c:pt>
                      <c:pt idx="2973">
                        <c:v>7.7483999999999999E-3</c:v>
                      </c:pt>
                      <c:pt idx="2974">
                        <c:v>7.7483999999999999E-3</c:v>
                      </c:pt>
                      <c:pt idx="2975">
                        <c:v>7.7483999999999999E-3</c:v>
                      </c:pt>
                      <c:pt idx="2976">
                        <c:v>7.7483999999999999E-3</c:v>
                      </c:pt>
                      <c:pt idx="2977">
                        <c:v>7.7482999999999996E-3</c:v>
                      </c:pt>
                      <c:pt idx="2978">
                        <c:v>7.7482999999999996E-3</c:v>
                      </c:pt>
                      <c:pt idx="2979">
                        <c:v>7.7482999999999996E-3</c:v>
                      </c:pt>
                      <c:pt idx="2980">
                        <c:v>7.7485000000000002E-3</c:v>
                      </c:pt>
                      <c:pt idx="2981">
                        <c:v>7.7482999999999996E-3</c:v>
                      </c:pt>
                      <c:pt idx="2982">
                        <c:v>7.7482000000000002E-3</c:v>
                      </c:pt>
                      <c:pt idx="2983">
                        <c:v>7.7482999999999996E-3</c:v>
                      </c:pt>
                      <c:pt idx="2984">
                        <c:v>7.7482999999999996E-3</c:v>
                      </c:pt>
                      <c:pt idx="2985">
                        <c:v>7.7482999999999996E-3</c:v>
                      </c:pt>
                      <c:pt idx="2986">
                        <c:v>7.7482000000000002E-3</c:v>
                      </c:pt>
                      <c:pt idx="2987">
                        <c:v>7.7479000000000003E-3</c:v>
                      </c:pt>
                      <c:pt idx="2988">
                        <c:v>7.7482000000000002E-3</c:v>
                      </c:pt>
                      <c:pt idx="2989">
                        <c:v>7.7486999999999999E-3</c:v>
                      </c:pt>
                      <c:pt idx="2990">
                        <c:v>7.7482000000000002E-3</c:v>
                      </c:pt>
                      <c:pt idx="2991">
                        <c:v>7.7479999999999997E-3</c:v>
                      </c:pt>
                      <c:pt idx="2992">
                        <c:v>7.7482000000000002E-3</c:v>
                      </c:pt>
                      <c:pt idx="2993">
                        <c:v>7.7481E-3</c:v>
                      </c:pt>
                      <c:pt idx="2994">
                        <c:v>7.7481E-3</c:v>
                      </c:pt>
                      <c:pt idx="2995">
                        <c:v>7.7481E-3</c:v>
                      </c:pt>
                      <c:pt idx="2996">
                        <c:v>7.7481E-3</c:v>
                      </c:pt>
                      <c:pt idx="2997">
                        <c:v>7.7481E-3</c:v>
                      </c:pt>
                      <c:pt idx="2998">
                        <c:v>7.7479999999999997E-3</c:v>
                      </c:pt>
                      <c:pt idx="2999">
                        <c:v>7.7481E-3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45A-4D20-A005-AEDDE6197401}"/>
                  </c:ext>
                </c:extLst>
              </c15:ser>
            </c15:filteredScatterSeries>
            <c15:filteredScatterSeries>
              <c15:ser>
                <c:idx val="8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'open-All_Normal'!$J$1</c15:sqref>
                        </c15:formulaRef>
                      </c:ext>
                    </c:extLst>
                    <c:strCache>
                      <c:ptCount val="1"/>
                      <c:pt idx="0">
                        <c:v>K-4</c:v>
                      </c:pt>
                    </c:strCache>
                  </c:strRef>
                </c:tx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'open-All_Normal'!$J$2:$J$25001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0.9946682</c:v>
                      </c:pt>
                      <c:pt idx="1">
                        <c:v>0.969889</c:v>
                      </c:pt>
                      <c:pt idx="2">
                        <c:v>0.8965514</c:v>
                      </c:pt>
                      <c:pt idx="3">
                        <c:v>0.75780820000000004</c:v>
                      </c:pt>
                      <c:pt idx="4">
                        <c:v>0.56341249999999998</c:v>
                      </c:pt>
                      <c:pt idx="5">
                        <c:v>0.3571028</c:v>
                      </c:pt>
                      <c:pt idx="6">
                        <c:v>0.1889584</c:v>
                      </c:pt>
                      <c:pt idx="7">
                        <c:v>8.25404E-2</c:v>
                      </c:pt>
                      <c:pt idx="8">
                        <c:v>2.96768E-2</c:v>
                      </c:pt>
                      <c:pt idx="9">
                        <c:v>8.8121999999999992E-3</c:v>
                      </c:pt>
                      <c:pt idx="10">
                        <c:v>2.1836E-3</c:v>
                      </c:pt>
                      <c:pt idx="11">
                        <c:v>4.5919999999999999E-4</c:v>
                      </c:pt>
                      <c:pt idx="12">
                        <c:v>8.3700000000000002E-5</c:v>
                      </c:pt>
                      <c:pt idx="13">
                        <c:v>1.4E-5</c:v>
                      </c:pt>
                      <c:pt idx="14">
                        <c:v>2.3E-6</c:v>
                      </c:pt>
                      <c:pt idx="15">
                        <c:v>3.9999999999999998E-7</c:v>
                      </c:pt>
                      <c:pt idx="16">
                        <c:v>9.9999999999999995E-8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E45A-4D20-A005-AEDDE6197401}"/>
                  </c:ext>
                </c:extLst>
              </c15:ser>
            </c15:filteredScatterSeries>
            <c15:filteredScatterSeries>
              <c15:ser>
                <c:idx val="9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'open-All_Normal'!$K$1</c15:sqref>
                        </c15:formulaRef>
                      </c:ext>
                    </c:extLst>
                    <c:strCache>
                      <c:ptCount val="1"/>
                      <c:pt idx="0">
                        <c:v>K-5</c:v>
                      </c:pt>
                    </c:strCache>
                  </c:strRef>
                </c:tx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'open-All_Normal'!$K$2:$K$25001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0.98758590000000002</c:v>
                      </c:pt>
                      <c:pt idx="1">
                        <c:v>0.95705459999999998</c:v>
                      </c:pt>
                      <c:pt idx="2">
                        <c:v>0.87655190000000005</c:v>
                      </c:pt>
                      <c:pt idx="3">
                        <c:v>0.73104880000000005</c:v>
                      </c:pt>
                      <c:pt idx="4">
                        <c:v>0.53404640000000003</c:v>
                      </c:pt>
                      <c:pt idx="5">
                        <c:v>0.3313102</c:v>
                      </c:pt>
                      <c:pt idx="6">
                        <c:v>0.17101079999999999</c:v>
                      </c:pt>
                      <c:pt idx="7">
                        <c:v>7.2669899999999996E-2</c:v>
                      </c:pt>
                      <c:pt idx="8">
                        <c:v>2.5366799999999998E-2</c:v>
                      </c:pt>
                      <c:pt idx="9">
                        <c:v>7.3035000000000001E-3</c:v>
                      </c:pt>
                      <c:pt idx="10">
                        <c:v>1.7539999999999999E-3</c:v>
                      </c:pt>
                      <c:pt idx="11">
                        <c:v>3.5770000000000002E-4</c:v>
                      </c:pt>
                      <c:pt idx="12">
                        <c:v>6.3299999999999994E-5</c:v>
                      </c:pt>
                      <c:pt idx="13">
                        <c:v>1.04E-5</c:v>
                      </c:pt>
                      <c:pt idx="14">
                        <c:v>1.7E-6</c:v>
                      </c:pt>
                      <c:pt idx="15">
                        <c:v>2.9999999999999999E-7</c:v>
                      </c:pt>
                      <c:pt idx="16">
                        <c:v>9.9999999999999995E-8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E45A-4D20-A005-AEDDE6197401}"/>
                  </c:ext>
                </c:extLst>
              </c15:ser>
            </c15:filteredScatterSeries>
          </c:ext>
        </c:extLst>
      </c:scatterChart>
      <c:valAx>
        <c:axId val="626357695"/>
        <c:scaling>
          <c:orientation val="minMax"/>
          <c:max val="30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u="none" strike="noStrike" kern="1200" baseline="0" dirty="0">
                    <a:solidFill>
                      <a:schemeClr val="tx1"/>
                    </a:solidFill>
                  </a:rPr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At val="1.0000000000000004E-6"/>
        <c:crossBetween val="midCat"/>
        <c:majorUnit val="100000"/>
        <c:dispUnits>
          <c:builtInUnit val="thousands"/>
          <c:dispUnitsLbl>
            <c:layout>
              <c:manualLayout>
                <c:xMode val="edge"/>
                <c:yMode val="edge"/>
                <c:x val="0.66556810737853744"/>
                <c:y val="0.8820151201337928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1800" dirty="0">
                      <a:solidFill>
                        <a:schemeClr val="tx1"/>
                      </a:solidFill>
                    </a:rPr>
                    <a:t>[×10</a:t>
                  </a:r>
                  <a:r>
                    <a:rPr lang="en-US" sz="1800" baseline="30000" dirty="0">
                      <a:solidFill>
                        <a:schemeClr val="tx1"/>
                      </a:solidFill>
                    </a:rPr>
                    <a:t>3</a:t>
                  </a:r>
                  <a:r>
                    <a:rPr lang="en-US" sz="1800" baseline="0" dirty="0">
                      <a:solidFill>
                        <a:schemeClr val="tx1"/>
                      </a:solidFill>
                    </a:rPr>
                    <a:t>]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626364351"/>
        <c:scaling>
          <c:logBase val="10"/>
          <c:orientation val="minMax"/>
          <c:max val="1000000"/>
          <c:min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 val="autoZero"/>
        <c:crossBetween val="midCat"/>
        <c:majorUnit val="100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egendEntry>
        <c:idx val="7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55210490334436857"/>
          <c:y val="0.54229940007499067"/>
          <c:w val="0.33646139709923195"/>
          <c:h val="0.224547080424470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50120297462817"/>
          <c:y val="6.1689997083697871E-2"/>
          <c:w val="0.59109091143018877"/>
          <c:h val="0.66318467377433254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'open-3_c2k_Sequantial_Mechanism'!$B$1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'open-3_c2k_Sequantial_Mechanism'!$B$2:$B$25001</c:f>
              <c:numCache>
                <c:formatCode>General</c:formatCode>
                <c:ptCount val="25000"/>
                <c:pt idx="0">
                  <c:v>1.0045375999999999</c:v>
                </c:pt>
                <c:pt idx="1">
                  <c:v>1.0199</c:v>
                </c:pt>
                <c:pt idx="2">
                  <c:v>1.0536209000000001</c:v>
                </c:pt>
                <c:pt idx="3">
                  <c:v>1.1158283</c:v>
                </c:pt>
                <c:pt idx="4">
                  <c:v>1.2197340999999999</c:v>
                </c:pt>
                <c:pt idx="5">
                  <c:v>1.3850267000000001</c:v>
                </c:pt>
                <c:pt idx="6">
                  <c:v>1.6444295</c:v>
                </c:pt>
                <c:pt idx="7">
                  <c:v>2.0533681000000001</c:v>
                </c:pt>
                <c:pt idx="8">
                  <c:v>2.7137623999999998</c:v>
                </c:pt>
                <c:pt idx="9">
                  <c:v>3.8326715999999998</c:v>
                </c:pt>
                <c:pt idx="10">
                  <c:v>5.8762657999999997</c:v>
                </c:pt>
                <c:pt idx="11">
                  <c:v>10.140506</c:v>
                </c:pt>
                <c:pt idx="12">
                  <c:v>20.353895099999999</c:v>
                </c:pt>
                <c:pt idx="13">
                  <c:v>46.191139800000002</c:v>
                </c:pt>
                <c:pt idx="14">
                  <c:v>101.86298240000001</c:v>
                </c:pt>
                <c:pt idx="15">
                  <c:v>214.14674410000001</c:v>
                </c:pt>
                <c:pt idx="16">
                  <c:v>442.37095729999999</c:v>
                </c:pt>
                <c:pt idx="17">
                  <c:v>880.22926329999996</c:v>
                </c:pt>
                <c:pt idx="18">
                  <c:v>1704.9723968000001</c:v>
                </c:pt>
                <c:pt idx="19">
                  <c:v>3167.9187324999998</c:v>
                </c:pt>
                <c:pt idx="20">
                  <c:v>5561.2918090000003</c:v>
                </c:pt>
                <c:pt idx="21">
                  <c:v>9251.5769772000003</c:v>
                </c:pt>
                <c:pt idx="22">
                  <c:v>11960.5845293</c:v>
                </c:pt>
                <c:pt idx="23">
                  <c:v>11626.9516473</c:v>
                </c:pt>
                <c:pt idx="24">
                  <c:v>11027.163313700001</c:v>
                </c:pt>
                <c:pt idx="25">
                  <c:v>10592.7522899</c:v>
                </c:pt>
                <c:pt idx="26">
                  <c:v>10280.8775484</c:v>
                </c:pt>
                <c:pt idx="27">
                  <c:v>10069.7091251</c:v>
                </c:pt>
                <c:pt idx="28">
                  <c:v>9992.9657554000005</c:v>
                </c:pt>
                <c:pt idx="29">
                  <c:v>9948.9957957000006</c:v>
                </c:pt>
                <c:pt idx="30">
                  <c:v>9909.1970517000009</c:v>
                </c:pt>
                <c:pt idx="31">
                  <c:v>9877.4484169999996</c:v>
                </c:pt>
                <c:pt idx="32">
                  <c:v>9843.6888211999994</c:v>
                </c:pt>
                <c:pt idx="33">
                  <c:v>9811.8596366000002</c:v>
                </c:pt>
                <c:pt idx="34">
                  <c:v>9783.2957987999998</c:v>
                </c:pt>
                <c:pt idx="35">
                  <c:v>9759.0867077000003</c:v>
                </c:pt>
                <c:pt idx="36">
                  <c:v>9735.8000764999997</c:v>
                </c:pt>
                <c:pt idx="37">
                  <c:v>9714.6729809999997</c:v>
                </c:pt>
                <c:pt idx="38">
                  <c:v>9698.3805795999997</c:v>
                </c:pt>
                <c:pt idx="39">
                  <c:v>9681.7834112</c:v>
                </c:pt>
                <c:pt idx="40">
                  <c:v>9664.1640943999992</c:v>
                </c:pt>
                <c:pt idx="41">
                  <c:v>9648.2690000000002</c:v>
                </c:pt>
                <c:pt idx="42">
                  <c:v>9624.1736411000002</c:v>
                </c:pt>
                <c:pt idx="43">
                  <c:v>9560.2580656999999</c:v>
                </c:pt>
                <c:pt idx="44">
                  <c:v>9538.1192365999996</c:v>
                </c:pt>
                <c:pt idx="45">
                  <c:v>9529.6274162000009</c:v>
                </c:pt>
                <c:pt idx="46">
                  <c:v>9526.6736896000002</c:v>
                </c:pt>
                <c:pt idx="47">
                  <c:v>9524.4123256999992</c:v>
                </c:pt>
                <c:pt idx="48">
                  <c:v>9522.1410242000002</c:v>
                </c:pt>
                <c:pt idx="49">
                  <c:v>9520.1615769</c:v>
                </c:pt>
                <c:pt idx="50">
                  <c:v>9518.5099721000006</c:v>
                </c:pt>
                <c:pt idx="51">
                  <c:v>9517.0118765000007</c:v>
                </c:pt>
                <c:pt idx="52">
                  <c:v>9515.4873733000004</c:v>
                </c:pt>
                <c:pt idx="53">
                  <c:v>9514.3075260999994</c:v>
                </c:pt>
                <c:pt idx="54">
                  <c:v>9513.3827803000004</c:v>
                </c:pt>
                <c:pt idx="55">
                  <c:v>9512.3658541000004</c:v>
                </c:pt>
                <c:pt idx="56">
                  <c:v>9511.4498573000001</c:v>
                </c:pt>
                <c:pt idx="57">
                  <c:v>9510.5063683000008</c:v>
                </c:pt>
                <c:pt idx="58">
                  <c:v>9509.8539698999994</c:v>
                </c:pt>
                <c:pt idx="59">
                  <c:v>9509.1188865999993</c:v>
                </c:pt>
                <c:pt idx="60">
                  <c:v>9508.6833790000001</c:v>
                </c:pt>
                <c:pt idx="61">
                  <c:v>9507.9674020999992</c:v>
                </c:pt>
                <c:pt idx="62">
                  <c:v>9507.3322910999996</c:v>
                </c:pt>
                <c:pt idx="63">
                  <c:v>9506.9881318999996</c:v>
                </c:pt>
                <c:pt idx="64">
                  <c:v>9506.4985345999994</c:v>
                </c:pt>
                <c:pt idx="65">
                  <c:v>9506.0450853999992</c:v>
                </c:pt>
                <c:pt idx="66">
                  <c:v>9505.6287298000007</c:v>
                </c:pt>
                <c:pt idx="67">
                  <c:v>9505.2019366000004</c:v>
                </c:pt>
                <c:pt idx="68">
                  <c:v>9504.8302905</c:v>
                </c:pt>
                <c:pt idx="69">
                  <c:v>9504.4320463999993</c:v>
                </c:pt>
                <c:pt idx="70">
                  <c:v>9504.1050995999994</c:v>
                </c:pt>
                <c:pt idx="71">
                  <c:v>9503.8332860999999</c:v>
                </c:pt>
                <c:pt idx="72">
                  <c:v>9503.5709838999992</c:v>
                </c:pt>
                <c:pt idx="73">
                  <c:v>9503.2991856999997</c:v>
                </c:pt>
                <c:pt idx="74">
                  <c:v>9503.0454508999992</c:v>
                </c:pt>
                <c:pt idx="75">
                  <c:v>9502.8183308999996</c:v>
                </c:pt>
                <c:pt idx="76">
                  <c:v>9502.6007188000003</c:v>
                </c:pt>
                <c:pt idx="77">
                  <c:v>9502.3926142</c:v>
                </c:pt>
                <c:pt idx="78">
                  <c:v>9502.2025682000003</c:v>
                </c:pt>
                <c:pt idx="79">
                  <c:v>9502.0210779000008</c:v>
                </c:pt>
                <c:pt idx="80">
                  <c:v>9501.8576444999999</c:v>
                </c:pt>
                <c:pt idx="81">
                  <c:v>9501.7312705999993</c:v>
                </c:pt>
                <c:pt idx="82">
                  <c:v>9501.5497892999992</c:v>
                </c:pt>
                <c:pt idx="83">
                  <c:v>9501.4234195000008</c:v>
                </c:pt>
                <c:pt idx="84">
                  <c:v>9501.3056025999995</c:v>
                </c:pt>
                <c:pt idx="85">
                  <c:v>9501.1697349000005</c:v>
                </c:pt>
                <c:pt idx="86">
                  <c:v>9501.0604721</c:v>
                </c:pt>
                <c:pt idx="87">
                  <c:v>9500.9521605999998</c:v>
                </c:pt>
                <c:pt idx="88">
                  <c:v>9500.8429003000001</c:v>
                </c:pt>
                <c:pt idx="89">
                  <c:v>9500.7431419999994</c:v>
                </c:pt>
                <c:pt idx="90">
                  <c:v>9500.6614358999996</c:v>
                </c:pt>
                <c:pt idx="91">
                  <c:v>9500.5711800999998</c:v>
                </c:pt>
                <c:pt idx="92">
                  <c:v>9500.4989760000008</c:v>
                </c:pt>
                <c:pt idx="93">
                  <c:v>9500.4353229000008</c:v>
                </c:pt>
                <c:pt idx="94">
                  <c:v>9500.3450692000006</c:v>
                </c:pt>
                <c:pt idx="95">
                  <c:v>9500.2633666000002</c:v>
                </c:pt>
                <c:pt idx="96">
                  <c:v>9500.1997150000007</c:v>
                </c:pt>
                <c:pt idx="97">
                  <c:v>9500.1180136000003</c:v>
                </c:pt>
                <c:pt idx="98">
                  <c:v>9500.0458130000006</c:v>
                </c:pt>
                <c:pt idx="99">
                  <c:v>9499.8102147999998</c:v>
                </c:pt>
                <c:pt idx="100">
                  <c:v>9493.0174303000003</c:v>
                </c:pt>
                <c:pt idx="101">
                  <c:v>9476.5006749999993</c:v>
                </c:pt>
                <c:pt idx="102">
                  <c:v>9450.6707802000001</c:v>
                </c:pt>
                <c:pt idx="103">
                  <c:v>9415.9364521999996</c:v>
                </c:pt>
                <c:pt idx="104">
                  <c:v>9372.6195131999993</c:v>
                </c:pt>
                <c:pt idx="105">
                  <c:v>9321.0708579000002</c:v>
                </c:pt>
                <c:pt idx="106">
                  <c:v>9261.6407614</c:v>
                </c:pt>
                <c:pt idx="107">
                  <c:v>9193.7381920000007</c:v>
                </c:pt>
                <c:pt idx="108">
                  <c:v>9116.9390841999993</c:v>
                </c:pt>
                <c:pt idx="109">
                  <c:v>9030.7599389000006</c:v>
                </c:pt>
                <c:pt idx="110">
                  <c:v>8934.6093024999991</c:v>
                </c:pt>
                <c:pt idx="111">
                  <c:v>8828.1353574000004</c:v>
                </c:pt>
                <c:pt idx="112">
                  <c:v>8717.6823846000007</c:v>
                </c:pt>
                <c:pt idx="113">
                  <c:v>8599.8634137999998</c:v>
                </c:pt>
                <c:pt idx="114">
                  <c:v>8477.7096173000009</c:v>
                </c:pt>
                <c:pt idx="115">
                  <c:v>8348.1296605000007</c:v>
                </c:pt>
                <c:pt idx="116">
                  <c:v>8217.3084889999991</c:v>
                </c:pt>
                <c:pt idx="117">
                  <c:v>8087.3961668000002</c:v>
                </c:pt>
                <c:pt idx="118">
                  <c:v>7958.9383752000003</c:v>
                </c:pt>
                <c:pt idx="119">
                  <c:v>7832.0870593</c:v>
                </c:pt>
                <c:pt idx="120">
                  <c:v>7705.5752169999996</c:v>
                </c:pt>
                <c:pt idx="121">
                  <c:v>7582.5527776999998</c:v>
                </c:pt>
                <c:pt idx="122">
                  <c:v>7463.9996825999997</c:v>
                </c:pt>
                <c:pt idx="123">
                  <c:v>7350.6432103999996</c:v>
                </c:pt>
                <c:pt idx="124">
                  <c:v>7243.2617363999998</c:v>
                </c:pt>
                <c:pt idx="125">
                  <c:v>7140.1252699999995</c:v>
                </c:pt>
                <c:pt idx="126">
                  <c:v>7042.5929634000004</c:v>
                </c:pt>
                <c:pt idx="127">
                  <c:v>6953.8691785999999</c:v>
                </c:pt>
                <c:pt idx="128">
                  <c:v>6874.5584842999997</c:v>
                </c:pt>
                <c:pt idx="129">
                  <c:v>6805.3102123999997</c:v>
                </c:pt>
                <c:pt idx="130">
                  <c:v>6747.3175171000003</c:v>
                </c:pt>
                <c:pt idx="131">
                  <c:v>6700.3148713999999</c:v>
                </c:pt>
                <c:pt idx="132">
                  <c:v>6663.3683904</c:v>
                </c:pt>
                <c:pt idx="133">
                  <c:v>6631.4303567999996</c:v>
                </c:pt>
                <c:pt idx="134">
                  <c:v>6611.4951339999998</c:v>
                </c:pt>
                <c:pt idx="135">
                  <c:v>6602.4528307999999</c:v>
                </c:pt>
                <c:pt idx="136">
                  <c:v>6607.0008454999997</c:v>
                </c:pt>
                <c:pt idx="137">
                  <c:v>6624.9195011000002</c:v>
                </c:pt>
                <c:pt idx="138">
                  <c:v>6655.7977770999996</c:v>
                </c:pt>
                <c:pt idx="139">
                  <c:v>6698.6600980000003</c:v>
                </c:pt>
                <c:pt idx="140">
                  <c:v>6751.8809209000001</c:v>
                </c:pt>
                <c:pt idx="141">
                  <c:v>6812.5310720999996</c:v>
                </c:pt>
                <c:pt idx="142">
                  <c:v>6881.9188868000001</c:v>
                </c:pt>
                <c:pt idx="143">
                  <c:v>6960.6838304000003</c:v>
                </c:pt>
                <c:pt idx="144">
                  <c:v>7045.0315311000004</c:v>
                </c:pt>
                <c:pt idx="145">
                  <c:v>7125.2215543000002</c:v>
                </c:pt>
                <c:pt idx="146">
                  <c:v>7204.2283250999999</c:v>
                </c:pt>
                <c:pt idx="147">
                  <c:v>7284.4098032000002</c:v>
                </c:pt>
                <c:pt idx="148">
                  <c:v>7364.3111919000003</c:v>
                </c:pt>
                <c:pt idx="149">
                  <c:v>7441.0503951000001</c:v>
                </c:pt>
                <c:pt idx="150">
                  <c:v>7503.9828107000003</c:v>
                </c:pt>
                <c:pt idx="151">
                  <c:v>7565.6867347999996</c:v>
                </c:pt>
                <c:pt idx="152">
                  <c:v>7623.5048729</c:v>
                </c:pt>
                <c:pt idx="153">
                  <c:v>7677.0197695999996</c:v>
                </c:pt>
                <c:pt idx="154">
                  <c:v>7725.9873043999996</c:v>
                </c:pt>
                <c:pt idx="155">
                  <c:v>7768.9663217999996</c:v>
                </c:pt>
                <c:pt idx="156">
                  <c:v>7803.6511553999999</c:v>
                </c:pt>
                <c:pt idx="157">
                  <c:v>7836.9287850999999</c:v>
                </c:pt>
                <c:pt idx="158">
                  <c:v>7866.0861095999999</c:v>
                </c:pt>
                <c:pt idx="159">
                  <c:v>7891.5433257000004</c:v>
                </c:pt>
                <c:pt idx="160">
                  <c:v>7913.8367995999997</c:v>
                </c:pt>
                <c:pt idx="161">
                  <c:v>7933.5215857000003</c:v>
                </c:pt>
                <c:pt idx="162">
                  <c:v>7950.4268657000002</c:v>
                </c:pt>
                <c:pt idx="163">
                  <c:v>7965.0053975000001</c:v>
                </c:pt>
                <c:pt idx="164">
                  <c:v>7977.9287371</c:v>
                </c:pt>
                <c:pt idx="165">
                  <c:v>7987.7723888999999</c:v>
                </c:pt>
                <c:pt idx="166">
                  <c:v>7996.4230346000004</c:v>
                </c:pt>
                <c:pt idx="167">
                  <c:v>8003.6102491000001</c:v>
                </c:pt>
                <c:pt idx="168">
                  <c:v>8009.8490924999996</c:v>
                </c:pt>
                <c:pt idx="169">
                  <c:v>8014.8688351999999</c:v>
                </c:pt>
                <c:pt idx="170">
                  <c:v>8018.2325799</c:v>
                </c:pt>
                <c:pt idx="171">
                  <c:v>8021.2696595999996</c:v>
                </c:pt>
                <c:pt idx="172">
                  <c:v>8023.5335813000002</c:v>
                </c:pt>
                <c:pt idx="173">
                  <c:v>8025.3398820000002</c:v>
                </c:pt>
                <c:pt idx="174">
                  <c:v>8026.6408951000003</c:v>
                </c:pt>
                <c:pt idx="175">
                  <c:v>8026.9242405000005</c:v>
                </c:pt>
                <c:pt idx="176">
                  <c:v>8025.7074510000002</c:v>
                </c:pt>
                <c:pt idx="177">
                  <c:v>8024.9346126</c:v>
                </c:pt>
                <c:pt idx="178">
                  <c:v>8024.8351039999998</c:v>
                </c:pt>
                <c:pt idx="179">
                  <c:v>8024.7965849000002</c:v>
                </c:pt>
                <c:pt idx="180">
                  <c:v>8025.1023354999998</c:v>
                </c:pt>
                <c:pt idx="181">
                  <c:v>8025.1175831999999</c:v>
                </c:pt>
                <c:pt idx="182">
                  <c:v>8026.8857113000004</c:v>
                </c:pt>
                <c:pt idx="183">
                  <c:v>8028.4398668000003</c:v>
                </c:pt>
                <c:pt idx="184">
                  <c:v>8031.3651602999998</c:v>
                </c:pt>
                <c:pt idx="185">
                  <c:v>8034.9278606999997</c:v>
                </c:pt>
                <c:pt idx="186">
                  <c:v>8039.2276972</c:v>
                </c:pt>
                <c:pt idx="187">
                  <c:v>8044.3430767</c:v>
                </c:pt>
                <c:pt idx="188">
                  <c:v>8051.3962291999997</c:v>
                </c:pt>
                <c:pt idx="189">
                  <c:v>8059.1631293</c:v>
                </c:pt>
                <c:pt idx="190">
                  <c:v>8069.1150821000001</c:v>
                </c:pt>
                <c:pt idx="191">
                  <c:v>8079.5333811999999</c:v>
                </c:pt>
                <c:pt idx="192">
                  <c:v>8089.8575358999997</c:v>
                </c:pt>
                <c:pt idx="193">
                  <c:v>8103.1228225000004</c:v>
                </c:pt>
                <c:pt idx="194">
                  <c:v>8117.1062785000004</c:v>
                </c:pt>
                <c:pt idx="195">
                  <c:v>8132.8435374999999</c:v>
                </c:pt>
                <c:pt idx="196">
                  <c:v>8149.6454319000004</c:v>
                </c:pt>
                <c:pt idx="197">
                  <c:v>8167.7046516999999</c:v>
                </c:pt>
                <c:pt idx="198">
                  <c:v>8186.2557588</c:v>
                </c:pt>
                <c:pt idx="199">
                  <c:v>8206.1487515000008</c:v>
                </c:pt>
                <c:pt idx="200">
                  <c:v>8226.8905226000006</c:v>
                </c:pt>
                <c:pt idx="201">
                  <c:v>8248.1960928000008</c:v>
                </c:pt>
                <c:pt idx="202">
                  <c:v>8269.3831800999997</c:v>
                </c:pt>
                <c:pt idx="203">
                  <c:v>8292.4115127000005</c:v>
                </c:pt>
                <c:pt idx="204">
                  <c:v>8308.8924518000003</c:v>
                </c:pt>
                <c:pt idx="205">
                  <c:v>8330.8635728999998</c:v>
                </c:pt>
                <c:pt idx="206">
                  <c:v>8351.0595331999994</c:v>
                </c:pt>
                <c:pt idx="207">
                  <c:v>8371.8561403999993</c:v>
                </c:pt>
                <c:pt idx="208">
                  <c:v>8398.8216900999996</c:v>
                </c:pt>
                <c:pt idx="209">
                  <c:v>8419.5528489000008</c:v>
                </c:pt>
                <c:pt idx="210">
                  <c:v>8439.0709119000003</c:v>
                </c:pt>
                <c:pt idx="211">
                  <c:v>8464.3228730999999</c:v>
                </c:pt>
                <c:pt idx="212">
                  <c:v>8483.3305056999998</c:v>
                </c:pt>
                <c:pt idx="213">
                  <c:v>8505.7050526000003</c:v>
                </c:pt>
                <c:pt idx="214">
                  <c:v>8523.5286935999993</c:v>
                </c:pt>
                <c:pt idx="215">
                  <c:v>8540.9506677999998</c:v>
                </c:pt>
                <c:pt idx="216">
                  <c:v>8557.4685905999995</c:v>
                </c:pt>
                <c:pt idx="217">
                  <c:v>8572.5472831999996</c:v>
                </c:pt>
                <c:pt idx="218">
                  <c:v>8585.1796572999992</c:v>
                </c:pt>
                <c:pt idx="219">
                  <c:v>8605.0076700999998</c:v>
                </c:pt>
                <c:pt idx="220">
                  <c:v>8618.1480742000003</c:v>
                </c:pt>
                <c:pt idx="221">
                  <c:v>8628.0905297000008</c:v>
                </c:pt>
                <c:pt idx="222">
                  <c:v>8641.6369011000006</c:v>
                </c:pt>
                <c:pt idx="223">
                  <c:v>8649.6756316999999</c:v>
                </c:pt>
                <c:pt idx="224">
                  <c:v>8653.2313790999997</c:v>
                </c:pt>
                <c:pt idx="225">
                  <c:v>8669.3552380000001</c:v>
                </c:pt>
                <c:pt idx="226">
                  <c:v>8675.9473199000004</c:v>
                </c:pt>
                <c:pt idx="227">
                  <c:v>8681.1943836999999</c:v>
                </c:pt>
                <c:pt idx="228">
                  <c:v>8693.8373233000002</c:v>
                </c:pt>
                <c:pt idx="229">
                  <c:v>8697.9504811000006</c:v>
                </c:pt>
                <c:pt idx="230">
                  <c:v>8700.7133888999997</c:v>
                </c:pt>
                <c:pt idx="231">
                  <c:v>8711.4157527000007</c:v>
                </c:pt>
                <c:pt idx="232">
                  <c:v>8716.1438495000002</c:v>
                </c:pt>
                <c:pt idx="233">
                  <c:v>8718.1392032000003</c:v>
                </c:pt>
                <c:pt idx="234">
                  <c:v>8723.9195012</c:v>
                </c:pt>
                <c:pt idx="235">
                  <c:v>8729.5456255000008</c:v>
                </c:pt>
                <c:pt idx="236">
                  <c:v>8729.4792811999996</c:v>
                </c:pt>
                <c:pt idx="237">
                  <c:v>8720.8003852999991</c:v>
                </c:pt>
                <c:pt idx="238">
                  <c:v>8740.3420146999997</c:v>
                </c:pt>
                <c:pt idx="239">
                  <c:v>8751.2515201999995</c:v>
                </c:pt>
                <c:pt idx="240">
                  <c:v>8753.4378558999997</c:v>
                </c:pt>
                <c:pt idx="241">
                  <c:v>8747.4796686999998</c:v>
                </c:pt>
                <c:pt idx="242">
                  <c:v>8761.5727019000005</c:v>
                </c:pt>
                <c:pt idx="243">
                  <c:v>8764.0297914000002</c:v>
                </c:pt>
                <c:pt idx="244">
                  <c:v>8772.9859445000002</c:v>
                </c:pt>
                <c:pt idx="245">
                  <c:v>8773.7474727999997</c:v>
                </c:pt>
                <c:pt idx="246">
                  <c:v>8784.1962038000001</c:v>
                </c:pt>
                <c:pt idx="247">
                  <c:v>8785.7880444000002</c:v>
                </c:pt>
                <c:pt idx="248">
                  <c:v>8786.927635</c:v>
                </c:pt>
                <c:pt idx="249">
                  <c:v>8798.1803440999993</c:v>
                </c:pt>
                <c:pt idx="250">
                  <c:v>8798.5833098999992</c:v>
                </c:pt>
                <c:pt idx="251">
                  <c:v>8809.4976774999996</c:v>
                </c:pt>
                <c:pt idx="252">
                  <c:v>8809.5567014000007</c:v>
                </c:pt>
                <c:pt idx="253">
                  <c:v>8819.4677379000004</c:v>
                </c:pt>
                <c:pt idx="254">
                  <c:v>8820.9142491999992</c:v>
                </c:pt>
                <c:pt idx="255">
                  <c:v>8831.3184739999997</c:v>
                </c:pt>
                <c:pt idx="256">
                  <c:v>8832.6406212999991</c:v>
                </c:pt>
                <c:pt idx="257">
                  <c:v>8834.3587370000005</c:v>
                </c:pt>
                <c:pt idx="258">
                  <c:v>8836.3475749999998</c:v>
                </c:pt>
                <c:pt idx="259">
                  <c:v>8848.7191614000003</c:v>
                </c:pt>
                <c:pt idx="260">
                  <c:v>8845.7995658</c:v>
                </c:pt>
                <c:pt idx="261">
                  <c:v>8858.6397080999996</c:v>
                </c:pt>
                <c:pt idx="262">
                  <c:v>8864.2259551999996</c:v>
                </c:pt>
                <c:pt idx="263">
                  <c:v>8864.4200839000005</c:v>
                </c:pt>
                <c:pt idx="264">
                  <c:v>8868.0135614999999</c:v>
                </c:pt>
                <c:pt idx="265">
                  <c:v>8882.2670338000007</c:v>
                </c:pt>
                <c:pt idx="266">
                  <c:v>8880.8104614000003</c:v>
                </c:pt>
                <c:pt idx="267">
                  <c:v>8895.8308309000004</c:v>
                </c:pt>
                <c:pt idx="268">
                  <c:v>8898.7162167000006</c:v>
                </c:pt>
                <c:pt idx="269">
                  <c:v>8905.5753196999995</c:v>
                </c:pt>
                <c:pt idx="270">
                  <c:v>8911.7775399000002</c:v>
                </c:pt>
                <c:pt idx="271">
                  <c:v>8905.9751890000007</c:v>
                </c:pt>
                <c:pt idx="272">
                  <c:v>8921.9052873000001</c:v>
                </c:pt>
                <c:pt idx="273">
                  <c:v>8903.9448580999997</c:v>
                </c:pt>
                <c:pt idx="274">
                  <c:v>8927.1395195999994</c:v>
                </c:pt>
                <c:pt idx="275">
                  <c:v>8932.7689625000003</c:v>
                </c:pt>
                <c:pt idx="276">
                  <c:v>8932.6242528999992</c:v>
                </c:pt>
                <c:pt idx="277">
                  <c:v>8944.5071803999999</c:v>
                </c:pt>
                <c:pt idx="278">
                  <c:v>8949.2597647999992</c:v>
                </c:pt>
                <c:pt idx="279">
                  <c:v>8954.0148743999998</c:v>
                </c:pt>
                <c:pt idx="280">
                  <c:v>8962.9007679999995</c:v>
                </c:pt>
                <c:pt idx="281">
                  <c:v>8966.1145438999993</c:v>
                </c:pt>
                <c:pt idx="282">
                  <c:v>8964.6271889</c:v>
                </c:pt>
                <c:pt idx="283">
                  <c:v>8977.0491065000006</c:v>
                </c:pt>
                <c:pt idx="284">
                  <c:v>8981.3223008999994</c:v>
                </c:pt>
                <c:pt idx="285">
                  <c:v>8978.2476225999999</c:v>
                </c:pt>
                <c:pt idx="286">
                  <c:v>8982.7190050999998</c:v>
                </c:pt>
                <c:pt idx="287">
                  <c:v>8995.8181650000006</c:v>
                </c:pt>
                <c:pt idx="288">
                  <c:v>8992.2673169000009</c:v>
                </c:pt>
                <c:pt idx="289">
                  <c:v>9003.4741634999991</c:v>
                </c:pt>
                <c:pt idx="290">
                  <c:v>8954.6300362999991</c:v>
                </c:pt>
                <c:pt idx="291">
                  <c:v>9017.9273243999996</c:v>
                </c:pt>
                <c:pt idx="292">
                  <c:v>9016.7063796999992</c:v>
                </c:pt>
                <c:pt idx="293">
                  <c:v>9013.5078197000003</c:v>
                </c:pt>
                <c:pt idx="294">
                  <c:v>9027.6511833999994</c:v>
                </c:pt>
                <c:pt idx="295">
                  <c:v>9026.7213833000005</c:v>
                </c:pt>
                <c:pt idx="296">
                  <c:v>9030.6732439999996</c:v>
                </c:pt>
                <c:pt idx="297">
                  <c:v>9036.3679752000007</c:v>
                </c:pt>
                <c:pt idx="298">
                  <c:v>9068.5956817000006</c:v>
                </c:pt>
                <c:pt idx="299">
                  <c:v>9047.3104077000007</c:v>
                </c:pt>
                <c:pt idx="300">
                  <c:v>9045.0588122999998</c:v>
                </c:pt>
                <c:pt idx="301">
                  <c:v>9038.7466602999993</c:v>
                </c:pt>
                <c:pt idx="302">
                  <c:v>9051.0730614999993</c:v>
                </c:pt>
                <c:pt idx="303">
                  <c:v>9052.8255188999992</c:v>
                </c:pt>
                <c:pt idx="304">
                  <c:v>9038.9021281000005</c:v>
                </c:pt>
                <c:pt idx="305">
                  <c:v>9058.1800375000003</c:v>
                </c:pt>
                <c:pt idx="306">
                  <c:v>9026.8937953000004</c:v>
                </c:pt>
                <c:pt idx="307">
                  <c:v>9067.4975412999993</c:v>
                </c:pt>
                <c:pt idx="308">
                  <c:v>9063.9002720000008</c:v>
                </c:pt>
                <c:pt idx="309">
                  <c:v>9069.3474994999997</c:v>
                </c:pt>
                <c:pt idx="310">
                  <c:v>9071.9081377000002</c:v>
                </c:pt>
                <c:pt idx="311">
                  <c:v>9068.9847327999996</c:v>
                </c:pt>
                <c:pt idx="312">
                  <c:v>9068.1368223999998</c:v>
                </c:pt>
                <c:pt idx="313">
                  <c:v>9066.7277434000007</c:v>
                </c:pt>
                <c:pt idx="314">
                  <c:v>9071.7702456999996</c:v>
                </c:pt>
                <c:pt idx="315">
                  <c:v>9078.4513420000003</c:v>
                </c:pt>
                <c:pt idx="316">
                  <c:v>9075.7418287</c:v>
                </c:pt>
                <c:pt idx="317">
                  <c:v>9092.6265970000004</c:v>
                </c:pt>
                <c:pt idx="318">
                  <c:v>9074.1491757999993</c:v>
                </c:pt>
                <c:pt idx="319">
                  <c:v>9082.3913367999994</c:v>
                </c:pt>
                <c:pt idx="320">
                  <c:v>9077.0660759999992</c:v>
                </c:pt>
                <c:pt idx="321">
                  <c:v>9048.4757762999998</c:v>
                </c:pt>
                <c:pt idx="322">
                  <c:v>9080.0965063999993</c:v>
                </c:pt>
                <c:pt idx="323">
                  <c:v>9077.1350619999994</c:v>
                </c:pt>
                <c:pt idx="324">
                  <c:v>9058.7842383000007</c:v>
                </c:pt>
                <c:pt idx="325">
                  <c:v>9079.8195677000003</c:v>
                </c:pt>
                <c:pt idx="326">
                  <c:v>9077.1532162999993</c:v>
                </c:pt>
                <c:pt idx="327">
                  <c:v>9070.9737793000004</c:v>
                </c:pt>
                <c:pt idx="328">
                  <c:v>9077.5771292000009</c:v>
                </c:pt>
                <c:pt idx="329">
                  <c:v>9077.7759303000003</c:v>
                </c:pt>
                <c:pt idx="330">
                  <c:v>9075.7418287</c:v>
                </c:pt>
                <c:pt idx="331">
                  <c:v>9073.2408988999996</c:v>
                </c:pt>
                <c:pt idx="332">
                  <c:v>9079.1531333999992</c:v>
                </c:pt>
                <c:pt idx="333">
                  <c:v>9079.4727251999993</c:v>
                </c:pt>
                <c:pt idx="334">
                  <c:v>9075.8543685999994</c:v>
                </c:pt>
                <c:pt idx="335">
                  <c:v>9074.9713308999999</c:v>
                </c:pt>
                <c:pt idx="336">
                  <c:v>9081.9154319000008</c:v>
                </c:pt>
                <c:pt idx="337">
                  <c:v>9098.3340107000004</c:v>
                </c:pt>
                <c:pt idx="338">
                  <c:v>9078.4949187000002</c:v>
                </c:pt>
                <c:pt idx="339">
                  <c:v>9080.2000200999992</c:v>
                </c:pt>
                <c:pt idx="340">
                  <c:v>9086.1949301999994</c:v>
                </c:pt>
                <c:pt idx="341">
                  <c:v>9081.4132159000001</c:v>
                </c:pt>
                <c:pt idx="342">
                  <c:v>9085.4408074000003</c:v>
                </c:pt>
                <c:pt idx="343">
                  <c:v>9082.2614594999995</c:v>
                </c:pt>
                <c:pt idx="344">
                  <c:v>9074.0711384000006</c:v>
                </c:pt>
                <c:pt idx="345">
                  <c:v>9086.1949301999994</c:v>
                </c:pt>
                <c:pt idx="346">
                  <c:v>9108.2055954999996</c:v>
                </c:pt>
                <c:pt idx="347">
                  <c:v>9089.4274645999994</c:v>
                </c:pt>
                <c:pt idx="348">
                  <c:v>9090.0173876000008</c:v>
                </c:pt>
                <c:pt idx="349">
                  <c:v>9115.3218827000001</c:v>
                </c:pt>
                <c:pt idx="350">
                  <c:v>9093.6322971000009</c:v>
                </c:pt>
                <c:pt idx="351">
                  <c:v>9094.6562978000002</c:v>
                </c:pt>
                <c:pt idx="352">
                  <c:v>9098.4040681999995</c:v>
                </c:pt>
                <c:pt idx="353">
                  <c:v>9102.0314149000005</c:v>
                </c:pt>
                <c:pt idx="354">
                  <c:v>9100.1656896999993</c:v>
                </c:pt>
                <c:pt idx="355">
                  <c:v>9104.0714086999997</c:v>
                </c:pt>
                <c:pt idx="356">
                  <c:v>9090.5455330000004</c:v>
                </c:pt>
                <c:pt idx="357">
                  <c:v>9105.9734478999999</c:v>
                </c:pt>
                <c:pt idx="358">
                  <c:v>9111.9061001999999</c:v>
                </c:pt>
                <c:pt idx="359">
                  <c:v>9109.3778970000003</c:v>
                </c:pt>
                <c:pt idx="360">
                  <c:v>9112.3061216000006</c:v>
                </c:pt>
                <c:pt idx="361">
                  <c:v>9112.9148440000008</c:v>
                </c:pt>
                <c:pt idx="362">
                  <c:v>9115.6436591999991</c:v>
                </c:pt>
                <c:pt idx="363">
                  <c:v>9117.8608533000006</c:v>
                </c:pt>
                <c:pt idx="364">
                  <c:v>9122.9664608000003</c:v>
                </c:pt>
                <c:pt idx="365">
                  <c:v>9120.0612586000007</c:v>
                </c:pt>
                <c:pt idx="366">
                  <c:v>9123.2447155000009</c:v>
                </c:pt>
                <c:pt idx="367">
                  <c:v>9125.2812510000003</c:v>
                </c:pt>
                <c:pt idx="368">
                  <c:v>9126.6474077999992</c:v>
                </c:pt>
                <c:pt idx="369">
                  <c:v>9133.7004668000009</c:v>
                </c:pt>
                <c:pt idx="370">
                  <c:v>9129.7902534999994</c:v>
                </c:pt>
                <c:pt idx="371">
                  <c:v>9132.5679581999993</c:v>
                </c:pt>
                <c:pt idx="372">
                  <c:v>9133.3515662000009</c:v>
                </c:pt>
                <c:pt idx="373">
                  <c:v>9138.7363502999997</c:v>
                </c:pt>
                <c:pt idx="374">
                  <c:v>9138.3004430000001</c:v>
                </c:pt>
                <c:pt idx="375">
                  <c:v>9138.2483548</c:v>
                </c:pt>
                <c:pt idx="376">
                  <c:v>9131.6620524000009</c:v>
                </c:pt>
                <c:pt idx="377">
                  <c:v>9142.7985073</c:v>
                </c:pt>
                <c:pt idx="378">
                  <c:v>9145.7466206999998</c:v>
                </c:pt>
                <c:pt idx="379">
                  <c:v>9112.5056832999999</c:v>
                </c:pt>
                <c:pt idx="380">
                  <c:v>9146.6703878000008</c:v>
                </c:pt>
                <c:pt idx="381">
                  <c:v>9138.1697662000006</c:v>
                </c:pt>
                <c:pt idx="382">
                  <c:v>9151.0160882</c:v>
                </c:pt>
                <c:pt idx="383">
                  <c:v>9135.4424295999997</c:v>
                </c:pt>
                <c:pt idx="384">
                  <c:v>9152.1856628000005</c:v>
                </c:pt>
                <c:pt idx="385">
                  <c:v>9185.9295906000007</c:v>
                </c:pt>
                <c:pt idx="386">
                  <c:v>9154.6818041999995</c:v>
                </c:pt>
                <c:pt idx="387">
                  <c:v>9159.2227366999996</c:v>
                </c:pt>
                <c:pt idx="388">
                  <c:v>9163.9061283999999</c:v>
                </c:pt>
                <c:pt idx="389">
                  <c:v>9162.5774583000002</c:v>
                </c:pt>
                <c:pt idx="390">
                  <c:v>9155.2759623000002</c:v>
                </c:pt>
                <c:pt idx="391">
                  <c:v>9162.8404281000003</c:v>
                </c:pt>
                <c:pt idx="392">
                  <c:v>9165.5667785999995</c:v>
                </c:pt>
                <c:pt idx="393">
                  <c:v>9163.0850792000001</c:v>
                </c:pt>
                <c:pt idx="394">
                  <c:v>9167.3936580999998</c:v>
                </c:pt>
                <c:pt idx="395">
                  <c:v>9169.1512158999994</c:v>
                </c:pt>
                <c:pt idx="396">
                  <c:v>9168.5919147999994</c:v>
                </c:pt>
                <c:pt idx="397">
                  <c:v>9201.0188364999995</c:v>
                </c:pt>
                <c:pt idx="398">
                  <c:v>9170.3671259999992</c:v>
                </c:pt>
                <c:pt idx="399">
                  <c:v>9175.6764708999999</c:v>
                </c:pt>
                <c:pt idx="400">
                  <c:v>9172.9205115999994</c:v>
                </c:pt>
                <c:pt idx="401">
                  <c:v>9175.7379481000007</c:v>
                </c:pt>
                <c:pt idx="402">
                  <c:v>9177.4447940999999</c:v>
                </c:pt>
                <c:pt idx="403">
                  <c:v>9178.1707587000001</c:v>
                </c:pt>
                <c:pt idx="404">
                  <c:v>9177.6200850000005</c:v>
                </c:pt>
                <c:pt idx="405">
                  <c:v>9179.4842489000002</c:v>
                </c:pt>
                <c:pt idx="406">
                  <c:v>9181.2790134999996</c:v>
                </c:pt>
                <c:pt idx="407">
                  <c:v>9179.3529832000004</c:v>
                </c:pt>
                <c:pt idx="408">
                  <c:v>9181.7693068999997</c:v>
                </c:pt>
                <c:pt idx="409">
                  <c:v>9180.4564078000003</c:v>
                </c:pt>
                <c:pt idx="410">
                  <c:v>9214.3045691999996</c:v>
                </c:pt>
                <c:pt idx="411">
                  <c:v>9180.6657245999995</c:v>
                </c:pt>
                <c:pt idx="412">
                  <c:v>9183.9061531999996</c:v>
                </c:pt>
                <c:pt idx="413">
                  <c:v>9147.5777825000005</c:v>
                </c:pt>
                <c:pt idx="414">
                  <c:v>9183.6609461999997</c:v>
                </c:pt>
                <c:pt idx="415">
                  <c:v>9206.8642595000001</c:v>
                </c:pt>
                <c:pt idx="416">
                  <c:v>9187.1118958000006</c:v>
                </c:pt>
                <c:pt idx="417">
                  <c:v>9127.2570882</c:v>
                </c:pt>
                <c:pt idx="418">
                  <c:v>9184.9926735999998</c:v>
                </c:pt>
                <c:pt idx="419">
                  <c:v>9187.0769849000008</c:v>
                </c:pt>
                <c:pt idx="420">
                  <c:v>9189.4172314000007</c:v>
                </c:pt>
                <c:pt idx="421">
                  <c:v>9186.2887675000002</c:v>
                </c:pt>
                <c:pt idx="422">
                  <c:v>9201.2120599000009</c:v>
                </c:pt>
                <c:pt idx="423">
                  <c:v>9186.9547975999994</c:v>
                </c:pt>
                <c:pt idx="424">
                  <c:v>9189.5835614000007</c:v>
                </c:pt>
                <c:pt idx="425">
                  <c:v>9190.6698343000007</c:v>
                </c:pt>
                <c:pt idx="426">
                  <c:v>9188.2778142999996</c:v>
                </c:pt>
                <c:pt idx="427">
                  <c:v>9200.6324017999996</c:v>
                </c:pt>
                <c:pt idx="428">
                  <c:v>9191.1523572000006</c:v>
                </c:pt>
                <c:pt idx="429">
                  <c:v>9189.2150665000008</c:v>
                </c:pt>
                <c:pt idx="430">
                  <c:v>9189.9869928999997</c:v>
                </c:pt>
                <c:pt idx="431">
                  <c:v>9190.7314119999992</c:v>
                </c:pt>
                <c:pt idx="432">
                  <c:v>9189.7590841000001</c:v>
                </c:pt>
                <c:pt idx="433">
                  <c:v>9192.2130773999997</c:v>
                </c:pt>
                <c:pt idx="434">
                  <c:v>9192.0025781000004</c:v>
                </c:pt>
                <c:pt idx="435">
                  <c:v>9188.4964978999997</c:v>
                </c:pt>
                <c:pt idx="436">
                  <c:v>9192.6515564000001</c:v>
                </c:pt>
                <c:pt idx="437">
                  <c:v>9193.3961913000003</c:v>
                </c:pt>
                <c:pt idx="438">
                  <c:v>9191.2746002999993</c:v>
                </c:pt>
                <c:pt idx="439">
                  <c:v>9193.8613889000007</c:v>
                </c:pt>
                <c:pt idx="440">
                  <c:v>9195.0097738999993</c:v>
                </c:pt>
                <c:pt idx="441">
                  <c:v>9240.9604127000002</c:v>
                </c:pt>
                <c:pt idx="442">
                  <c:v>9191.2139380999997</c:v>
                </c:pt>
                <c:pt idx="443">
                  <c:v>9192.6074317999992</c:v>
                </c:pt>
                <c:pt idx="444">
                  <c:v>9194.4222315999996</c:v>
                </c:pt>
                <c:pt idx="445">
                  <c:v>9191.9676486000008</c:v>
                </c:pt>
                <c:pt idx="446">
                  <c:v>9191.6514502999999</c:v>
                </c:pt>
                <c:pt idx="447">
                  <c:v>9194.8782862000007</c:v>
                </c:pt>
                <c:pt idx="448">
                  <c:v>9196.8425220000008</c:v>
                </c:pt>
                <c:pt idx="449">
                  <c:v>9195.36103</c:v>
                </c:pt>
                <c:pt idx="450">
                  <c:v>9190.5825234000004</c:v>
                </c:pt>
                <c:pt idx="451">
                  <c:v>9193.6416582999991</c:v>
                </c:pt>
                <c:pt idx="452">
                  <c:v>9193.6857878999999</c:v>
                </c:pt>
                <c:pt idx="453">
                  <c:v>9185.0009401000007</c:v>
                </c:pt>
                <c:pt idx="454">
                  <c:v>9193.7556600999997</c:v>
                </c:pt>
                <c:pt idx="455">
                  <c:v>9196.1757751000005</c:v>
                </c:pt>
                <c:pt idx="456">
                  <c:v>9194.1243371</c:v>
                </c:pt>
                <c:pt idx="457">
                  <c:v>9193.7124495999997</c:v>
                </c:pt>
                <c:pt idx="458">
                  <c:v>9193.9661995999995</c:v>
                </c:pt>
                <c:pt idx="459">
                  <c:v>9191.0558505999998</c:v>
                </c:pt>
                <c:pt idx="460">
                  <c:v>9182.3294119000002</c:v>
                </c:pt>
                <c:pt idx="461">
                  <c:v>9194.0186052999998</c:v>
                </c:pt>
                <c:pt idx="462">
                  <c:v>9198.6149243</c:v>
                </c:pt>
                <c:pt idx="463">
                  <c:v>9200.1760617</c:v>
                </c:pt>
                <c:pt idx="464">
                  <c:v>9196.0534668</c:v>
                </c:pt>
                <c:pt idx="465">
                  <c:v>9198.0354298000002</c:v>
                </c:pt>
                <c:pt idx="466">
                  <c:v>9190.6698343000007</c:v>
                </c:pt>
                <c:pt idx="467">
                  <c:v>9194.1243371</c:v>
                </c:pt>
                <c:pt idx="468">
                  <c:v>9195.1936760000008</c:v>
                </c:pt>
                <c:pt idx="469">
                  <c:v>9197.2986966999997</c:v>
                </c:pt>
                <c:pt idx="470">
                  <c:v>9196.9832348</c:v>
                </c:pt>
                <c:pt idx="471">
                  <c:v>9191.8444770000006</c:v>
                </c:pt>
                <c:pt idx="472">
                  <c:v>9194.6851958000007</c:v>
                </c:pt>
                <c:pt idx="473">
                  <c:v>9195.0713806999993</c:v>
                </c:pt>
                <c:pt idx="474">
                  <c:v>9193.8871318000001</c:v>
                </c:pt>
                <c:pt idx="475">
                  <c:v>9199.5357518000001</c:v>
                </c:pt>
                <c:pt idx="476">
                  <c:v>9193.8613889000007</c:v>
                </c:pt>
                <c:pt idx="477">
                  <c:v>9199.3076060999992</c:v>
                </c:pt>
                <c:pt idx="478">
                  <c:v>9195.8952960000006</c:v>
                </c:pt>
                <c:pt idx="479">
                  <c:v>9222.5246289999995</c:v>
                </c:pt>
                <c:pt idx="480">
                  <c:v>9197.0356577000002</c:v>
                </c:pt>
                <c:pt idx="481">
                  <c:v>9196.1583023999992</c:v>
                </c:pt>
                <c:pt idx="482">
                  <c:v>9198.1062550000006</c:v>
                </c:pt>
                <c:pt idx="483">
                  <c:v>9198.0529060999997</c:v>
                </c:pt>
                <c:pt idx="484">
                  <c:v>9212.5033488000008</c:v>
                </c:pt>
                <c:pt idx="485">
                  <c:v>9192.9494030999995</c:v>
                </c:pt>
                <c:pt idx="486">
                  <c:v>9195.3518347000008</c:v>
                </c:pt>
                <c:pt idx="487">
                  <c:v>9204.1256248000009</c:v>
                </c:pt>
                <c:pt idx="488">
                  <c:v>9199.1935353999997</c:v>
                </c:pt>
                <c:pt idx="489">
                  <c:v>9196.0010493999998</c:v>
                </c:pt>
                <c:pt idx="490">
                  <c:v>9192.3178692000001</c:v>
                </c:pt>
                <c:pt idx="491">
                  <c:v>9206.4251026000002</c:v>
                </c:pt>
                <c:pt idx="492">
                  <c:v>9194.4314259999992</c:v>
                </c:pt>
                <c:pt idx="493">
                  <c:v>9192.5375681999994</c:v>
                </c:pt>
                <c:pt idx="494">
                  <c:v>9205.0994728000005</c:v>
                </c:pt>
                <c:pt idx="495">
                  <c:v>9200.8955435999997</c:v>
                </c:pt>
                <c:pt idx="496">
                  <c:v>9200.9838727000006</c:v>
                </c:pt>
                <c:pt idx="497">
                  <c:v>9193.5276577999994</c:v>
                </c:pt>
                <c:pt idx="498">
                  <c:v>9194.1942127000002</c:v>
                </c:pt>
                <c:pt idx="499">
                  <c:v>9200.3425864000001</c:v>
                </c:pt>
                <c:pt idx="500">
                  <c:v>9200.1760617</c:v>
                </c:pt>
                <c:pt idx="501">
                  <c:v>9199.3168053999998</c:v>
                </c:pt>
                <c:pt idx="502">
                  <c:v>9193.9404565000004</c:v>
                </c:pt>
                <c:pt idx="503">
                  <c:v>9198.5974470000001</c:v>
                </c:pt>
                <c:pt idx="504">
                  <c:v>9198.1145333000004</c:v>
                </c:pt>
                <c:pt idx="505">
                  <c:v>9195.1504586999999</c:v>
                </c:pt>
                <c:pt idx="506">
                  <c:v>9199.7022648999991</c:v>
                </c:pt>
                <c:pt idx="507">
                  <c:v>9194.7201356999994</c:v>
                </c:pt>
                <c:pt idx="508">
                  <c:v>9204.1780885000007</c:v>
                </c:pt>
                <c:pt idx="509">
                  <c:v>9198.7197890999996</c:v>
                </c:pt>
                <c:pt idx="510">
                  <c:v>9197.0273804000008</c:v>
                </c:pt>
                <c:pt idx="511">
                  <c:v>9204.6346269999995</c:v>
                </c:pt>
                <c:pt idx="512">
                  <c:v>9194.6769206000008</c:v>
                </c:pt>
                <c:pt idx="513">
                  <c:v>9196.8949441999994</c:v>
                </c:pt>
                <c:pt idx="514">
                  <c:v>9202.2997073999995</c:v>
                </c:pt>
                <c:pt idx="515">
                  <c:v>9195.3343635000001</c:v>
                </c:pt>
                <c:pt idx="516">
                  <c:v>9199.4391572000004</c:v>
                </c:pt>
                <c:pt idx="517">
                  <c:v>9200.3867482000005</c:v>
                </c:pt>
                <c:pt idx="518">
                  <c:v>9182.6452895000002</c:v>
                </c:pt>
                <c:pt idx="519">
                  <c:v>9198.0970569000001</c:v>
                </c:pt>
                <c:pt idx="520">
                  <c:v>9198.6673566000009</c:v>
                </c:pt>
                <c:pt idx="521">
                  <c:v>9193.5809804</c:v>
                </c:pt>
                <c:pt idx="522">
                  <c:v>9198.7896997000007</c:v>
                </c:pt>
                <c:pt idx="523">
                  <c:v>9201.4043672000007</c:v>
                </c:pt>
                <c:pt idx="524">
                  <c:v>9196.3688968000006</c:v>
                </c:pt>
                <c:pt idx="525">
                  <c:v>9199.8255417</c:v>
                </c:pt>
                <c:pt idx="526">
                  <c:v>9198.7722219999996</c:v>
                </c:pt>
                <c:pt idx="527">
                  <c:v>9202.5720994999992</c:v>
                </c:pt>
                <c:pt idx="528">
                  <c:v>9193.9661995999995</c:v>
                </c:pt>
                <c:pt idx="529">
                  <c:v>9201.1936575</c:v>
                </c:pt>
                <c:pt idx="530">
                  <c:v>9197.1405044999992</c:v>
                </c:pt>
                <c:pt idx="531">
                  <c:v>9200.6241212000004</c:v>
                </c:pt>
                <c:pt idx="532">
                  <c:v>9195.0189690000007</c:v>
                </c:pt>
                <c:pt idx="533">
                  <c:v>9216.7393100999998</c:v>
                </c:pt>
                <c:pt idx="534">
                  <c:v>9196.6144430999993</c:v>
                </c:pt>
                <c:pt idx="535">
                  <c:v>9195.8428796000007</c:v>
                </c:pt>
                <c:pt idx="536">
                  <c:v>9200.4658718999999</c:v>
                </c:pt>
                <c:pt idx="537">
                  <c:v>9215.3329429999994</c:v>
                </c:pt>
                <c:pt idx="538">
                  <c:v>9196.4397090999992</c:v>
                </c:pt>
                <c:pt idx="539">
                  <c:v>9199.4391572000004</c:v>
                </c:pt>
                <c:pt idx="540">
                  <c:v>9200.6765649000008</c:v>
                </c:pt>
                <c:pt idx="541">
                  <c:v>9200.0711802999995</c:v>
                </c:pt>
                <c:pt idx="542">
                  <c:v>9202.3871297000005</c:v>
                </c:pt>
                <c:pt idx="543">
                  <c:v>9196.0709392999997</c:v>
                </c:pt>
                <c:pt idx="544">
                  <c:v>9199.6323474000001</c:v>
                </c:pt>
                <c:pt idx="545">
                  <c:v>9199.5090732000008</c:v>
                </c:pt>
                <c:pt idx="546">
                  <c:v>9202.1855995999995</c:v>
                </c:pt>
                <c:pt idx="547">
                  <c:v>9204.8279263999993</c:v>
                </c:pt>
                <c:pt idx="548">
                  <c:v>9194.1942127000002</c:v>
                </c:pt>
                <c:pt idx="549">
                  <c:v>9197.8514709999999</c:v>
                </c:pt>
                <c:pt idx="550">
                  <c:v>9205.5035855999995</c:v>
                </c:pt>
                <c:pt idx="551">
                  <c:v>9196.8342448999992</c:v>
                </c:pt>
                <c:pt idx="552">
                  <c:v>9199.9828601000008</c:v>
                </c:pt>
                <c:pt idx="553">
                  <c:v>9200.2993449000005</c:v>
                </c:pt>
                <c:pt idx="554">
                  <c:v>9198.7372667</c:v>
                </c:pt>
                <c:pt idx="555">
                  <c:v>9198.3426493999996</c:v>
                </c:pt>
                <c:pt idx="556">
                  <c:v>9202.9494126999998</c:v>
                </c:pt>
                <c:pt idx="557">
                  <c:v>9196.3780932000009</c:v>
                </c:pt>
                <c:pt idx="558">
                  <c:v>9201.5451498000002</c:v>
                </c:pt>
                <c:pt idx="559">
                  <c:v>9195.7021841999995</c:v>
                </c:pt>
                <c:pt idx="560">
                  <c:v>9197.1938480999997</c:v>
                </c:pt>
                <c:pt idx="561">
                  <c:v>9200.1760617</c:v>
                </c:pt>
                <c:pt idx="562">
                  <c:v>9200.9047444999997</c:v>
                </c:pt>
                <c:pt idx="563">
                  <c:v>9200.1760617</c:v>
                </c:pt>
                <c:pt idx="564">
                  <c:v>9161.502751</c:v>
                </c:pt>
                <c:pt idx="565">
                  <c:v>9198.8338540000004</c:v>
                </c:pt>
                <c:pt idx="566">
                  <c:v>9199.4216782000003</c:v>
                </c:pt>
                <c:pt idx="567">
                  <c:v>9199.0537086999993</c:v>
                </c:pt>
                <c:pt idx="568">
                  <c:v>9201.6150818000006</c:v>
                </c:pt>
                <c:pt idx="569">
                  <c:v>9202.8794706000008</c:v>
                </c:pt>
                <c:pt idx="570">
                  <c:v>9196.5004057999995</c:v>
                </c:pt>
                <c:pt idx="571">
                  <c:v>9205.1611472000004</c:v>
                </c:pt>
                <c:pt idx="572">
                  <c:v>9195.9835770000009</c:v>
                </c:pt>
                <c:pt idx="573">
                  <c:v>9202.1948018000003</c:v>
                </c:pt>
                <c:pt idx="574">
                  <c:v>9197.3511214999999</c:v>
                </c:pt>
                <c:pt idx="575">
                  <c:v>9199.4216782000003</c:v>
                </c:pt>
                <c:pt idx="576">
                  <c:v>9205.7935634999994</c:v>
                </c:pt>
                <c:pt idx="577">
                  <c:v>9195.6764363000002</c:v>
                </c:pt>
                <c:pt idx="578">
                  <c:v>9202.4929577999992</c:v>
                </c:pt>
                <c:pt idx="579">
                  <c:v>9196.7376786000004</c:v>
                </c:pt>
                <c:pt idx="580">
                  <c:v>9206.3026580000005</c:v>
                </c:pt>
                <c:pt idx="581">
                  <c:v>9195.7729913999992</c:v>
                </c:pt>
                <c:pt idx="582">
                  <c:v>9200.4925531999997</c:v>
                </c:pt>
                <c:pt idx="583">
                  <c:v>9196.9657604999993</c:v>
                </c:pt>
                <c:pt idx="584">
                  <c:v>9202.5978668000007</c:v>
                </c:pt>
                <c:pt idx="585">
                  <c:v>9203.1601627</c:v>
                </c:pt>
                <c:pt idx="586">
                  <c:v>9181.5416017999996</c:v>
                </c:pt>
                <c:pt idx="587">
                  <c:v>9198.4217554000006</c:v>
                </c:pt>
                <c:pt idx="588">
                  <c:v>9198.9745972000001</c:v>
                </c:pt>
                <c:pt idx="589">
                  <c:v>9204.3971505000009</c:v>
                </c:pt>
                <c:pt idx="590">
                  <c:v>9194.9481675999996</c:v>
                </c:pt>
                <c:pt idx="591">
                  <c:v>9202.9319271000004</c:v>
                </c:pt>
                <c:pt idx="592">
                  <c:v>9195.5099960999996</c:v>
                </c:pt>
                <c:pt idx="593">
                  <c:v>9203.3350243999994</c:v>
                </c:pt>
                <c:pt idx="594">
                  <c:v>9192.1248324999997</c:v>
                </c:pt>
                <c:pt idx="595">
                  <c:v>9208.8577614999995</c:v>
                </c:pt>
                <c:pt idx="596">
                  <c:v>9195.3867771000005</c:v>
                </c:pt>
                <c:pt idx="597">
                  <c:v>9199.5090732000008</c:v>
                </c:pt>
                <c:pt idx="598">
                  <c:v>9204.2305524999992</c:v>
                </c:pt>
                <c:pt idx="599">
                  <c:v>9195.7463236999993</c:v>
                </c:pt>
                <c:pt idx="600">
                  <c:v>9207.0051256999996</c:v>
                </c:pt>
                <c:pt idx="601">
                  <c:v>9197.2729443000007</c:v>
                </c:pt>
                <c:pt idx="602">
                  <c:v>9203.8973652999994</c:v>
                </c:pt>
                <c:pt idx="603">
                  <c:v>9195.2819502999992</c:v>
                </c:pt>
                <c:pt idx="604">
                  <c:v>9206.6009470000008</c:v>
                </c:pt>
                <c:pt idx="605">
                  <c:v>9196.6760606999997</c:v>
                </c:pt>
                <c:pt idx="606">
                  <c:v>9190.5999854999991</c:v>
                </c:pt>
                <c:pt idx="607">
                  <c:v>9198.3868015000007</c:v>
                </c:pt>
                <c:pt idx="608">
                  <c:v>9200.5100342000005</c:v>
                </c:pt>
                <c:pt idx="609">
                  <c:v>9190.7406028000005</c:v>
                </c:pt>
                <c:pt idx="610">
                  <c:v>9204.9853303</c:v>
                </c:pt>
                <c:pt idx="611">
                  <c:v>9197.8864228999992</c:v>
                </c:pt>
                <c:pt idx="612">
                  <c:v>9201.9665901999997</c:v>
                </c:pt>
                <c:pt idx="613">
                  <c:v>9189.8638479000001</c:v>
                </c:pt>
                <c:pt idx="614">
                  <c:v>9197.6408425999998</c:v>
                </c:pt>
                <c:pt idx="615">
                  <c:v>9200.7464903</c:v>
                </c:pt>
                <c:pt idx="616">
                  <c:v>9201.1154477</c:v>
                </c:pt>
                <c:pt idx="617">
                  <c:v>9197.4918419999995</c:v>
                </c:pt>
                <c:pt idx="618">
                  <c:v>9174.4167369999996</c:v>
                </c:pt>
                <c:pt idx="619">
                  <c:v>9198.8071774</c:v>
                </c:pt>
                <c:pt idx="620">
                  <c:v>9201.1412108000004</c:v>
                </c:pt>
                <c:pt idx="621">
                  <c:v>9192.9319364999992</c:v>
                </c:pt>
                <c:pt idx="622">
                  <c:v>9207.3826205999994</c:v>
                </c:pt>
                <c:pt idx="623">
                  <c:v>9194.5803770000002</c:v>
                </c:pt>
                <c:pt idx="624">
                  <c:v>9202.2822230999991</c:v>
                </c:pt>
                <c:pt idx="625">
                  <c:v>9184.3616863000007</c:v>
                </c:pt>
                <c:pt idx="626">
                  <c:v>9198.1237314000009</c:v>
                </c:pt>
                <c:pt idx="627">
                  <c:v>9202.2122859999999</c:v>
                </c:pt>
                <c:pt idx="628">
                  <c:v>9200.4925531999997</c:v>
                </c:pt>
                <c:pt idx="629">
                  <c:v>9202.3871297000005</c:v>
                </c:pt>
                <c:pt idx="630">
                  <c:v>9197.8606688</c:v>
                </c:pt>
                <c:pt idx="631">
                  <c:v>9189.4346913000008</c:v>
                </c:pt>
                <c:pt idx="632">
                  <c:v>9207.0226189999994</c:v>
                </c:pt>
                <c:pt idx="633">
                  <c:v>9195.9302404999999</c:v>
                </c:pt>
                <c:pt idx="634">
                  <c:v>9200.7290088999998</c:v>
                </c:pt>
                <c:pt idx="635">
                  <c:v>9201.8432847000004</c:v>
                </c:pt>
                <c:pt idx="636">
                  <c:v>9203.4316598999994</c:v>
                </c:pt>
                <c:pt idx="637">
                  <c:v>9201.3694020000003</c:v>
                </c:pt>
                <c:pt idx="638">
                  <c:v>9194.9049513999998</c:v>
                </c:pt>
                <c:pt idx="639">
                  <c:v>9205.6702067000006</c:v>
                </c:pt>
                <c:pt idx="640">
                  <c:v>9191.6872977999992</c:v>
                </c:pt>
                <c:pt idx="641">
                  <c:v>9205.9684751999994</c:v>
                </c:pt>
                <c:pt idx="642">
                  <c:v>9204.0731615000004</c:v>
                </c:pt>
                <c:pt idx="643">
                  <c:v>9200.6416023999991</c:v>
                </c:pt>
                <c:pt idx="644">
                  <c:v>9200.6590837000003</c:v>
                </c:pt>
                <c:pt idx="645">
                  <c:v>9201.1761752000002</c:v>
                </c:pt>
                <c:pt idx="646">
                  <c:v>9197.8781448000009</c:v>
                </c:pt>
                <c:pt idx="647">
                  <c:v>9213.9525895000006</c:v>
                </c:pt>
                <c:pt idx="648">
                  <c:v>9192.1165595999992</c:v>
                </c:pt>
                <c:pt idx="649">
                  <c:v>9177.9523207999991</c:v>
                </c:pt>
                <c:pt idx="650">
                  <c:v>9203.8449032999997</c:v>
                </c:pt>
                <c:pt idx="651">
                  <c:v>9121.2870772000006</c:v>
                </c:pt>
                <c:pt idx="652">
                  <c:v>9200.2993449000005</c:v>
                </c:pt>
                <c:pt idx="653">
                  <c:v>9193.2123252000001</c:v>
                </c:pt>
                <c:pt idx="654">
                  <c:v>9204.0022903999998</c:v>
                </c:pt>
                <c:pt idx="655">
                  <c:v>9193.9229880000003</c:v>
                </c:pt>
                <c:pt idx="656">
                  <c:v>9200.6324017999996</c:v>
                </c:pt>
                <c:pt idx="657">
                  <c:v>9172.7893397999997</c:v>
                </c:pt>
                <c:pt idx="658">
                  <c:v>9198.0354298000002</c:v>
                </c:pt>
                <c:pt idx="659">
                  <c:v>9193.2739199999996</c:v>
                </c:pt>
                <c:pt idx="660">
                  <c:v>9216.1761845000001</c:v>
                </c:pt>
                <c:pt idx="661">
                  <c:v>9197.4302189999999</c:v>
                </c:pt>
                <c:pt idx="662">
                  <c:v>9202.8794706000008</c:v>
                </c:pt>
                <c:pt idx="663">
                  <c:v>9195.2552840000008</c:v>
                </c:pt>
                <c:pt idx="664">
                  <c:v>9194.7376057000001</c:v>
                </c:pt>
                <c:pt idx="665">
                  <c:v>9206.5309770999993</c:v>
                </c:pt>
                <c:pt idx="666">
                  <c:v>9197.1763735000004</c:v>
                </c:pt>
                <c:pt idx="667">
                  <c:v>9202.2555365000007</c:v>
                </c:pt>
                <c:pt idx="668">
                  <c:v>9165.6538519000005</c:v>
                </c:pt>
                <c:pt idx="669">
                  <c:v>9198.2810207000002</c:v>
                </c:pt>
                <c:pt idx="670">
                  <c:v>9208.0409720000007</c:v>
                </c:pt>
                <c:pt idx="671">
                  <c:v>9196.2291131000002</c:v>
                </c:pt>
                <c:pt idx="672">
                  <c:v>9200.9047444999997</c:v>
                </c:pt>
                <c:pt idx="673">
                  <c:v>9198.3868015000007</c:v>
                </c:pt>
                <c:pt idx="674">
                  <c:v>9205.9426985999999</c:v>
                </c:pt>
                <c:pt idx="675">
                  <c:v>9201.8607682000002</c:v>
                </c:pt>
                <c:pt idx="676">
                  <c:v>9196.5178792000006</c:v>
                </c:pt>
                <c:pt idx="677">
                  <c:v>9195.6414927999995</c:v>
                </c:pt>
                <c:pt idx="678">
                  <c:v>9206.9959185999996</c:v>
                </c:pt>
                <c:pt idx="679">
                  <c:v>9211.4135740999991</c:v>
                </c:pt>
                <c:pt idx="680">
                  <c:v>9192.5283756999997</c:v>
                </c:pt>
                <c:pt idx="681">
                  <c:v>9200.6848454999999</c:v>
                </c:pt>
                <c:pt idx="682">
                  <c:v>9207.4443102999994</c:v>
                </c:pt>
                <c:pt idx="683">
                  <c:v>9191.9327190999993</c:v>
                </c:pt>
                <c:pt idx="684">
                  <c:v>9201.1761752000002</c:v>
                </c:pt>
                <c:pt idx="685">
                  <c:v>9206.3818324999993</c:v>
                </c:pt>
                <c:pt idx="686">
                  <c:v>9206.3726260999993</c:v>
                </c:pt>
                <c:pt idx="687">
                  <c:v>9195.2902259999992</c:v>
                </c:pt>
                <c:pt idx="688">
                  <c:v>9202.0015578000002</c:v>
                </c:pt>
                <c:pt idx="689">
                  <c:v>9251.5066654999991</c:v>
                </c:pt>
                <c:pt idx="690">
                  <c:v>9200.5100342000005</c:v>
                </c:pt>
                <c:pt idx="691">
                  <c:v>9193.4669806999991</c:v>
                </c:pt>
                <c:pt idx="692">
                  <c:v>9204.2572447999992</c:v>
                </c:pt>
                <c:pt idx="693">
                  <c:v>9200.6324017999996</c:v>
                </c:pt>
                <c:pt idx="694">
                  <c:v>9196.1058843999999</c:v>
                </c:pt>
                <c:pt idx="695">
                  <c:v>9198.7988984999993</c:v>
                </c:pt>
                <c:pt idx="696">
                  <c:v>9204.6171383000001</c:v>
                </c:pt>
                <c:pt idx="697">
                  <c:v>9194.5187735</c:v>
                </c:pt>
                <c:pt idx="698">
                  <c:v>9196.6061661999993</c:v>
                </c:pt>
                <c:pt idx="699">
                  <c:v>9191.4244192999995</c:v>
                </c:pt>
                <c:pt idx="700">
                  <c:v>9206.2326902999994</c:v>
                </c:pt>
                <c:pt idx="701">
                  <c:v>9155.9745364999999</c:v>
                </c:pt>
                <c:pt idx="702">
                  <c:v>9197.1938480999997</c:v>
                </c:pt>
                <c:pt idx="703">
                  <c:v>9196.5794960999992</c:v>
                </c:pt>
                <c:pt idx="704">
                  <c:v>9199.1061434999992</c:v>
                </c:pt>
                <c:pt idx="705">
                  <c:v>9201.9573882999994</c:v>
                </c:pt>
                <c:pt idx="706">
                  <c:v>9196.9308120999995</c:v>
                </c:pt>
                <c:pt idx="707">
                  <c:v>9199.0969444000002</c:v>
                </c:pt>
                <c:pt idx="708">
                  <c:v>9197.6932692999999</c:v>
                </c:pt>
                <c:pt idx="709">
                  <c:v>9199.6673061000001</c:v>
                </c:pt>
                <c:pt idx="710">
                  <c:v>9196.6585869999999</c:v>
                </c:pt>
                <c:pt idx="711">
                  <c:v>9193.9579250000006</c:v>
                </c:pt>
                <c:pt idx="712">
                  <c:v>9196.7551523999991</c:v>
                </c:pt>
                <c:pt idx="713">
                  <c:v>9195.9219642000007</c:v>
                </c:pt>
                <c:pt idx="714">
                  <c:v>9199.5799095999992</c:v>
                </c:pt>
                <c:pt idx="715">
                  <c:v>9203.4141734000004</c:v>
                </c:pt>
                <c:pt idx="716">
                  <c:v>9205.2403118999991</c:v>
                </c:pt>
                <c:pt idx="717">
                  <c:v>9191.8619414999994</c:v>
                </c:pt>
                <c:pt idx="718">
                  <c:v>9204.8711891999992</c:v>
                </c:pt>
                <c:pt idx="719">
                  <c:v>9190.1616044000002</c:v>
                </c:pt>
                <c:pt idx="720">
                  <c:v>9203.5632698999998</c:v>
                </c:pt>
                <c:pt idx="721">
                  <c:v>9202.6770094999993</c:v>
                </c:pt>
                <c:pt idx="722">
                  <c:v>9195.5449391000002</c:v>
                </c:pt>
                <c:pt idx="723">
                  <c:v>9159.9738238000009</c:v>
                </c:pt>
                <c:pt idx="724">
                  <c:v>9197.0273804000008</c:v>
                </c:pt>
                <c:pt idx="725">
                  <c:v>9208.3927258999993</c:v>
                </c:pt>
                <c:pt idx="726">
                  <c:v>9192.6772958000001</c:v>
                </c:pt>
                <c:pt idx="727">
                  <c:v>9204.1780885000007</c:v>
                </c:pt>
                <c:pt idx="728">
                  <c:v>9191.9501837999996</c:v>
                </c:pt>
                <c:pt idx="729">
                  <c:v>9197.5442679000007</c:v>
                </c:pt>
                <c:pt idx="730">
                  <c:v>9209.4462263000005</c:v>
                </c:pt>
                <c:pt idx="731">
                  <c:v>9198.7023116</c:v>
                </c:pt>
                <c:pt idx="732">
                  <c:v>9200.0537002000001</c:v>
                </c:pt>
                <c:pt idx="733">
                  <c:v>9208.0934579999994</c:v>
                </c:pt>
                <c:pt idx="734">
                  <c:v>9190.3022149000008</c:v>
                </c:pt>
                <c:pt idx="735">
                  <c:v>9214.9726305000004</c:v>
                </c:pt>
                <c:pt idx="736">
                  <c:v>9191.8794061000008</c:v>
                </c:pt>
                <c:pt idx="737">
                  <c:v>9205.0120248000003</c:v>
                </c:pt>
                <c:pt idx="738">
                  <c:v>9185.8597778000003</c:v>
                </c:pt>
                <c:pt idx="739">
                  <c:v>9194.4047621999998</c:v>
                </c:pt>
                <c:pt idx="740">
                  <c:v>9194.9481675999996</c:v>
                </c:pt>
                <c:pt idx="741">
                  <c:v>9195.0014984000009</c:v>
                </c:pt>
                <c:pt idx="742">
                  <c:v>9207.3909072000006</c:v>
                </c:pt>
                <c:pt idx="743">
                  <c:v>9142.0661985000006</c:v>
                </c:pt>
                <c:pt idx="744">
                  <c:v>9197.9830012000002</c:v>
                </c:pt>
                <c:pt idx="745">
                  <c:v>9208.2168473000002</c:v>
                </c:pt>
                <c:pt idx="746">
                  <c:v>9189.5311808999995</c:v>
                </c:pt>
                <c:pt idx="747">
                  <c:v>9250.7647244</c:v>
                </c:pt>
                <c:pt idx="748">
                  <c:v>9201.3261555999998</c:v>
                </c:pt>
                <c:pt idx="749">
                  <c:v>9143.4522407000004</c:v>
                </c:pt>
                <c:pt idx="750">
                  <c:v>9197.5966939999998</c:v>
                </c:pt>
                <c:pt idx="751">
                  <c:v>9174.1369214999995</c:v>
                </c:pt>
                <c:pt idx="752">
                  <c:v>9195.3518347000008</c:v>
                </c:pt>
                <c:pt idx="753">
                  <c:v>9181.9180527999997</c:v>
                </c:pt>
                <c:pt idx="754">
                  <c:v>9195.0189690000007</c:v>
                </c:pt>
                <c:pt idx="755">
                  <c:v>9198.6673566000009</c:v>
                </c:pt>
                <c:pt idx="756">
                  <c:v>9206.5659620000006</c:v>
                </c:pt>
                <c:pt idx="757">
                  <c:v>9190.3371380999997</c:v>
                </c:pt>
                <c:pt idx="758">
                  <c:v>9204.1955763999995</c:v>
                </c:pt>
                <c:pt idx="759">
                  <c:v>9195.8952960000006</c:v>
                </c:pt>
                <c:pt idx="760">
                  <c:v>9157.7995040999995</c:v>
                </c:pt>
                <c:pt idx="761">
                  <c:v>9197.8247972000008</c:v>
                </c:pt>
                <c:pt idx="762">
                  <c:v>9206.8117805999991</c:v>
                </c:pt>
                <c:pt idx="763">
                  <c:v>9190.8012619000001</c:v>
                </c:pt>
                <c:pt idx="764">
                  <c:v>9198.3601261999993</c:v>
                </c:pt>
                <c:pt idx="765">
                  <c:v>9200.8338977999992</c:v>
                </c:pt>
                <c:pt idx="766">
                  <c:v>9202.2205680000006</c:v>
                </c:pt>
                <c:pt idx="767">
                  <c:v>9190.9942706999991</c:v>
                </c:pt>
                <c:pt idx="768">
                  <c:v>9192.0108509000002</c:v>
                </c:pt>
                <c:pt idx="769">
                  <c:v>9195.8695475000004</c:v>
                </c:pt>
                <c:pt idx="770">
                  <c:v>9212.9252911000003</c:v>
                </c:pt>
                <c:pt idx="771">
                  <c:v>9191.3977642000009</c:v>
                </c:pt>
                <c:pt idx="772">
                  <c:v>9201.4485341</c:v>
                </c:pt>
                <c:pt idx="773">
                  <c:v>9206.2676740999996</c:v>
                </c:pt>
                <c:pt idx="774">
                  <c:v>9193.4577872999998</c:v>
                </c:pt>
                <c:pt idx="775">
                  <c:v>9186.0434968999998</c:v>
                </c:pt>
                <c:pt idx="776">
                  <c:v>9194.4838344</c:v>
                </c:pt>
                <c:pt idx="777">
                  <c:v>9201.5101840000007</c:v>
                </c:pt>
                <c:pt idx="778">
                  <c:v>9187.3663823999996</c:v>
                </c:pt>
                <c:pt idx="779">
                  <c:v>9197.1763735000004</c:v>
                </c:pt>
                <c:pt idx="780">
                  <c:v>9196.4397090999992</c:v>
                </c:pt>
                <c:pt idx="781">
                  <c:v>9204.8886784999995</c:v>
                </c:pt>
                <c:pt idx="782">
                  <c:v>9210.1839325000001</c:v>
                </c:pt>
                <c:pt idx="783">
                  <c:v>9191.8187398999999</c:v>
                </c:pt>
                <c:pt idx="784">
                  <c:v>9196.2640587999995</c:v>
                </c:pt>
                <c:pt idx="785">
                  <c:v>9206.8117805999991</c:v>
                </c:pt>
                <c:pt idx="786">
                  <c:v>9196.1583023999992</c:v>
                </c:pt>
                <c:pt idx="787">
                  <c:v>9212.7318216999993</c:v>
                </c:pt>
                <c:pt idx="788">
                  <c:v>9192.0025781000004</c:v>
                </c:pt>
                <c:pt idx="789">
                  <c:v>9205.1261677000002</c:v>
                </c:pt>
                <c:pt idx="790">
                  <c:v>9185.3867181999995</c:v>
                </c:pt>
                <c:pt idx="791">
                  <c:v>9195.3959725000004</c:v>
                </c:pt>
                <c:pt idx="792">
                  <c:v>9192.9843364000008</c:v>
                </c:pt>
                <c:pt idx="793">
                  <c:v>9205.0562090000003</c:v>
                </c:pt>
                <c:pt idx="794">
                  <c:v>9206.9259457000007</c:v>
                </c:pt>
                <c:pt idx="795">
                  <c:v>9199.8605011</c:v>
                </c:pt>
                <c:pt idx="796">
                  <c:v>9202.0540093</c:v>
                </c:pt>
                <c:pt idx="797">
                  <c:v>9212.0114142000002</c:v>
                </c:pt>
                <c:pt idx="798">
                  <c:v>9193.1599241000004</c:v>
                </c:pt>
                <c:pt idx="799">
                  <c:v>9198.2810207000002</c:v>
                </c:pt>
                <c:pt idx="800">
                  <c:v>9198.6848341000004</c:v>
                </c:pt>
                <c:pt idx="801">
                  <c:v>9203.4058903000005</c:v>
                </c:pt>
                <c:pt idx="802">
                  <c:v>9203.1776487000006</c:v>
                </c:pt>
                <c:pt idx="803">
                  <c:v>9189.3032832999997</c:v>
                </c:pt>
                <c:pt idx="804">
                  <c:v>9204.2305524999992</c:v>
                </c:pt>
                <c:pt idx="805">
                  <c:v>9188.3742917</c:v>
                </c:pt>
                <c:pt idx="806">
                  <c:v>9197.7640917999997</c:v>
                </c:pt>
                <c:pt idx="807">
                  <c:v>9204.5471834</c:v>
                </c:pt>
                <c:pt idx="808">
                  <c:v>9190.6349098999999</c:v>
                </c:pt>
                <c:pt idx="809">
                  <c:v>9218.5496555000009</c:v>
                </c:pt>
                <c:pt idx="810">
                  <c:v>9195.8952960000006</c:v>
                </c:pt>
                <c:pt idx="811">
                  <c:v>9189.8289265000003</c:v>
                </c:pt>
                <c:pt idx="812">
                  <c:v>9200.649883</c:v>
                </c:pt>
                <c:pt idx="813">
                  <c:v>9209.5696337000008</c:v>
                </c:pt>
                <c:pt idx="814">
                  <c:v>9188.1289653999993</c:v>
                </c:pt>
                <c:pt idx="815">
                  <c:v>9199.2284923999996</c:v>
                </c:pt>
                <c:pt idx="816">
                  <c:v>9192.5201023999998</c:v>
                </c:pt>
                <c:pt idx="817">
                  <c:v>9195.1237927999991</c:v>
                </c:pt>
                <c:pt idx="818">
                  <c:v>9198.9129642999997</c:v>
                </c:pt>
                <c:pt idx="819">
                  <c:v>9196.3082009999998</c:v>
                </c:pt>
                <c:pt idx="820">
                  <c:v>9200.4042289000008</c:v>
                </c:pt>
                <c:pt idx="821">
                  <c:v>9202.4230191000006</c:v>
                </c:pt>
                <c:pt idx="822">
                  <c:v>9207.6192534000002</c:v>
                </c:pt>
                <c:pt idx="823">
                  <c:v>9187.4279379</c:v>
                </c:pt>
                <c:pt idx="824">
                  <c:v>9203.7740338999993</c:v>
                </c:pt>
                <c:pt idx="825">
                  <c:v>9184.4140372999991</c:v>
                </c:pt>
                <c:pt idx="826">
                  <c:v>9198.9653982</c:v>
                </c:pt>
                <c:pt idx="827">
                  <c:v>9208.9811609999997</c:v>
                </c:pt>
                <c:pt idx="828">
                  <c:v>9186.0260433999993</c:v>
                </c:pt>
                <c:pt idx="829">
                  <c:v>9202.9751809999998</c:v>
                </c:pt>
                <c:pt idx="830">
                  <c:v>9188.9522586999992</c:v>
                </c:pt>
                <c:pt idx="831">
                  <c:v>9200.2377030999996</c:v>
                </c:pt>
                <c:pt idx="832">
                  <c:v>9191.1174308999998</c:v>
                </c:pt>
                <c:pt idx="833">
                  <c:v>9200.9838727000006</c:v>
                </c:pt>
                <c:pt idx="834">
                  <c:v>9196.2640587999995</c:v>
                </c:pt>
                <c:pt idx="835">
                  <c:v>9196.7376786000004</c:v>
                </c:pt>
                <c:pt idx="836">
                  <c:v>9195.5798821999997</c:v>
                </c:pt>
                <c:pt idx="837">
                  <c:v>9199.6148680999995</c:v>
                </c:pt>
                <c:pt idx="838">
                  <c:v>9211.5895137999996</c:v>
                </c:pt>
                <c:pt idx="839">
                  <c:v>9186.0958575000004</c:v>
                </c:pt>
                <c:pt idx="840">
                  <c:v>9199.4133987999994</c:v>
                </c:pt>
                <c:pt idx="841">
                  <c:v>9191.9327190999993</c:v>
                </c:pt>
                <c:pt idx="842">
                  <c:v>9201.5451498000002</c:v>
                </c:pt>
                <c:pt idx="843">
                  <c:v>9186.5248582000004</c:v>
                </c:pt>
                <c:pt idx="844">
                  <c:v>9189.6534025000001</c:v>
                </c:pt>
                <c:pt idx="845">
                  <c:v>9201.2470245999993</c:v>
                </c:pt>
                <c:pt idx="846">
                  <c:v>9176.3591665999993</c:v>
                </c:pt>
                <c:pt idx="847">
                  <c:v>9209.0419404000004</c:v>
                </c:pt>
                <c:pt idx="848">
                  <c:v>9187.5152189</c:v>
                </c:pt>
                <c:pt idx="849">
                  <c:v>9197.6849913999995</c:v>
                </c:pt>
                <c:pt idx="850">
                  <c:v>9187.5501315000001</c:v>
                </c:pt>
                <c:pt idx="851">
                  <c:v>9210.5965579000003</c:v>
                </c:pt>
                <c:pt idx="852">
                  <c:v>9150.4752791999999</c:v>
                </c:pt>
                <c:pt idx="853">
                  <c:v>9193.3612565000003</c:v>
                </c:pt>
                <c:pt idx="854">
                  <c:v>9202.3696452000004</c:v>
                </c:pt>
                <c:pt idx="855">
                  <c:v>9186.3934917999995</c:v>
                </c:pt>
                <c:pt idx="856">
                  <c:v>9207.0051256999996</c:v>
                </c:pt>
                <c:pt idx="857">
                  <c:v>9169.1337946000003</c:v>
                </c:pt>
                <c:pt idx="858">
                  <c:v>9204.3097092000007</c:v>
                </c:pt>
                <c:pt idx="859">
                  <c:v>9196.4479859000003</c:v>
                </c:pt>
                <c:pt idx="860">
                  <c:v>9191.1698204000004</c:v>
                </c:pt>
                <c:pt idx="861">
                  <c:v>9192.9144699999997</c:v>
                </c:pt>
                <c:pt idx="862">
                  <c:v>9203.3884039000004</c:v>
                </c:pt>
                <c:pt idx="863">
                  <c:v>9195.1155171999999</c:v>
                </c:pt>
                <c:pt idx="864">
                  <c:v>9199.4915940999999</c:v>
                </c:pt>
                <c:pt idx="865">
                  <c:v>9192.2829383999997</c:v>
                </c:pt>
                <c:pt idx="866">
                  <c:v>9186.8757901000008</c:v>
                </c:pt>
                <c:pt idx="867">
                  <c:v>9196.4038431000008</c:v>
                </c:pt>
                <c:pt idx="868">
                  <c:v>9198.1237314000009</c:v>
                </c:pt>
                <c:pt idx="869">
                  <c:v>9185.4216228000005</c:v>
                </c:pt>
                <c:pt idx="870">
                  <c:v>9195.5099960999996</c:v>
                </c:pt>
                <c:pt idx="871">
                  <c:v>9207.5584832999994</c:v>
                </c:pt>
                <c:pt idx="872">
                  <c:v>9184.4755731000005</c:v>
                </c:pt>
                <c:pt idx="873">
                  <c:v>9194.5187735</c:v>
                </c:pt>
                <c:pt idx="874">
                  <c:v>9193.2913872000008</c:v>
                </c:pt>
                <c:pt idx="875">
                  <c:v>9206.9876323999997</c:v>
                </c:pt>
                <c:pt idx="876">
                  <c:v>9197.4918419999995</c:v>
                </c:pt>
                <c:pt idx="877">
                  <c:v>9189.4953418000005</c:v>
                </c:pt>
                <c:pt idx="878">
                  <c:v>9198.1844392000003</c:v>
                </c:pt>
                <c:pt idx="879">
                  <c:v>9199.8605011</c:v>
                </c:pt>
                <c:pt idx="880">
                  <c:v>9195.8952960000006</c:v>
                </c:pt>
                <c:pt idx="881">
                  <c:v>9169.2209017999994</c:v>
                </c:pt>
                <c:pt idx="882">
                  <c:v>9189.5045312999991</c:v>
                </c:pt>
                <c:pt idx="883">
                  <c:v>9188.4092075999997</c:v>
                </c:pt>
                <c:pt idx="884">
                  <c:v>9198.7197890999996</c:v>
                </c:pt>
                <c:pt idx="885">
                  <c:v>9196.4397090999992</c:v>
                </c:pt>
                <c:pt idx="886">
                  <c:v>9197.3952688999998</c:v>
                </c:pt>
                <c:pt idx="887">
                  <c:v>9186.6920544000004</c:v>
                </c:pt>
                <c:pt idx="888">
                  <c:v>9195.0189690000007</c:v>
                </c:pt>
                <c:pt idx="889">
                  <c:v>9209.5696337000008</c:v>
                </c:pt>
                <c:pt idx="890">
                  <c:v>9181.5416017999996</c:v>
                </c:pt>
                <c:pt idx="891">
                  <c:v>9195.1237927999991</c:v>
                </c:pt>
                <c:pt idx="892">
                  <c:v>9201.1586929999994</c:v>
                </c:pt>
                <c:pt idx="893">
                  <c:v>9184.2652510000007</c:v>
                </c:pt>
                <c:pt idx="894">
                  <c:v>9191.6698336000009</c:v>
                </c:pt>
                <c:pt idx="895">
                  <c:v>9203.9323402000009</c:v>
                </c:pt>
                <c:pt idx="896">
                  <c:v>9188.4964978999997</c:v>
                </c:pt>
                <c:pt idx="897">
                  <c:v>9188.7243755</c:v>
                </c:pt>
                <c:pt idx="898">
                  <c:v>9210.0255185999995</c:v>
                </c:pt>
                <c:pt idx="899">
                  <c:v>9186.8234250999994</c:v>
                </c:pt>
                <c:pt idx="900">
                  <c:v>9207.0576056999998</c:v>
                </c:pt>
                <c:pt idx="901">
                  <c:v>9188.0674051999995</c:v>
                </c:pt>
                <c:pt idx="902">
                  <c:v>9143.8801643000006</c:v>
                </c:pt>
                <c:pt idx="903">
                  <c:v>9192.5899657999998</c:v>
                </c:pt>
                <c:pt idx="904">
                  <c:v>9192.9402102000004</c:v>
                </c:pt>
                <c:pt idx="905">
                  <c:v>9198.6498790999995</c:v>
                </c:pt>
                <c:pt idx="906">
                  <c:v>9187.5767754999997</c:v>
                </c:pt>
                <c:pt idx="907">
                  <c:v>9194.8084053999992</c:v>
                </c:pt>
                <c:pt idx="908">
                  <c:v>9203.4233767999995</c:v>
                </c:pt>
                <c:pt idx="909">
                  <c:v>9187.1826368999991</c:v>
                </c:pt>
                <c:pt idx="910">
                  <c:v>9187.8836456999998</c:v>
                </c:pt>
                <c:pt idx="911">
                  <c:v>9198.7023116</c:v>
                </c:pt>
                <c:pt idx="912">
                  <c:v>9212.4324128000007</c:v>
                </c:pt>
                <c:pt idx="913">
                  <c:v>9179.8082904000003</c:v>
                </c:pt>
                <c:pt idx="914">
                  <c:v>9190.4161753999997</c:v>
                </c:pt>
                <c:pt idx="915">
                  <c:v>9199.5090732000008</c:v>
                </c:pt>
                <c:pt idx="916">
                  <c:v>9187.2441911999995</c:v>
                </c:pt>
                <c:pt idx="917">
                  <c:v>9197.1055555000003</c:v>
                </c:pt>
                <c:pt idx="918">
                  <c:v>9187.7164276999993</c:v>
                </c:pt>
                <c:pt idx="919">
                  <c:v>9177.0419130999999</c:v>
                </c:pt>
                <c:pt idx="920">
                  <c:v>9192.7122280999993</c:v>
                </c:pt>
                <c:pt idx="921">
                  <c:v>9193.7207238999999</c:v>
                </c:pt>
                <c:pt idx="922">
                  <c:v>9194.8957565000001</c:v>
                </c:pt>
                <c:pt idx="923">
                  <c:v>9187.9268288000003</c:v>
                </c:pt>
                <c:pt idx="924">
                  <c:v>9203.3000518000008</c:v>
                </c:pt>
                <c:pt idx="925">
                  <c:v>9176.3766016999998</c:v>
                </c:pt>
                <c:pt idx="926">
                  <c:v>9192.0025781000004</c:v>
                </c:pt>
                <c:pt idx="927">
                  <c:v>9187.7256154000006</c:v>
                </c:pt>
                <c:pt idx="928">
                  <c:v>9192.2130773999997</c:v>
                </c:pt>
                <c:pt idx="929">
                  <c:v>9191.2663281999994</c:v>
                </c:pt>
                <c:pt idx="930">
                  <c:v>9195.6497689000007</c:v>
                </c:pt>
                <c:pt idx="931">
                  <c:v>9193.0018031</c:v>
                </c:pt>
                <c:pt idx="932">
                  <c:v>9178.2671300000002</c:v>
                </c:pt>
                <c:pt idx="933">
                  <c:v>9187.3222831000003</c:v>
                </c:pt>
                <c:pt idx="934">
                  <c:v>9206.9084526000006</c:v>
                </c:pt>
                <c:pt idx="935">
                  <c:v>9136.6273732999998</c:v>
                </c:pt>
                <c:pt idx="936">
                  <c:v>9190.5475993</c:v>
                </c:pt>
                <c:pt idx="937">
                  <c:v>9196.2898084000008</c:v>
                </c:pt>
                <c:pt idx="938">
                  <c:v>9180.7795655000009</c:v>
                </c:pt>
                <c:pt idx="939">
                  <c:v>9198.9479202000002</c:v>
                </c:pt>
                <c:pt idx="940">
                  <c:v>9185.7890470000002</c:v>
                </c:pt>
                <c:pt idx="941">
                  <c:v>9214.2253266000007</c:v>
                </c:pt>
                <c:pt idx="942">
                  <c:v>9178.1358817</c:v>
                </c:pt>
                <c:pt idx="943">
                  <c:v>9187.1909052999999</c:v>
                </c:pt>
                <c:pt idx="944">
                  <c:v>9207.6901522999997</c:v>
                </c:pt>
                <c:pt idx="945">
                  <c:v>9189.8289265000003</c:v>
                </c:pt>
                <c:pt idx="946">
                  <c:v>9189.2674451000003</c:v>
                </c:pt>
                <c:pt idx="947">
                  <c:v>9202.8702677000001</c:v>
                </c:pt>
                <c:pt idx="948">
                  <c:v>9198.9828763000005</c:v>
                </c:pt>
                <c:pt idx="949">
                  <c:v>9187.6116882999995</c:v>
                </c:pt>
                <c:pt idx="950">
                  <c:v>9201.5626327999998</c:v>
                </c:pt>
                <c:pt idx="951">
                  <c:v>9200.7814531999993</c:v>
                </c:pt>
                <c:pt idx="952">
                  <c:v>9182.6627365000004</c:v>
                </c:pt>
                <c:pt idx="953">
                  <c:v>9188.3742917</c:v>
                </c:pt>
                <c:pt idx="954">
                  <c:v>9201.1504120000009</c:v>
                </c:pt>
                <c:pt idx="955">
                  <c:v>9175.1690699999999</c:v>
                </c:pt>
                <c:pt idx="956">
                  <c:v>9182.6627365000004</c:v>
                </c:pt>
                <c:pt idx="957">
                  <c:v>9203.4933230999995</c:v>
                </c:pt>
                <c:pt idx="958">
                  <c:v>9190.1092205999994</c:v>
                </c:pt>
                <c:pt idx="959">
                  <c:v>9187.8487318000007</c:v>
                </c:pt>
                <c:pt idx="960">
                  <c:v>9193.6333840000007</c:v>
                </c:pt>
                <c:pt idx="961">
                  <c:v>9203.3175381000001</c:v>
                </c:pt>
                <c:pt idx="962">
                  <c:v>9182.8904693999993</c:v>
                </c:pt>
                <c:pt idx="963">
                  <c:v>9204.5287743999997</c:v>
                </c:pt>
                <c:pt idx="964">
                  <c:v>9178.7490017</c:v>
                </c:pt>
                <c:pt idx="965">
                  <c:v>9187.8744578000005</c:v>
                </c:pt>
                <c:pt idx="966">
                  <c:v>9190.5301371999994</c:v>
                </c:pt>
                <c:pt idx="967">
                  <c:v>9193.6067225000006</c:v>
                </c:pt>
                <c:pt idx="968">
                  <c:v>9190.8196435000009</c:v>
                </c:pt>
                <c:pt idx="969">
                  <c:v>9194.1942127000002</c:v>
                </c:pt>
                <c:pt idx="970">
                  <c:v>9203.2126208000009</c:v>
                </c:pt>
                <c:pt idx="971">
                  <c:v>9187.2350040000001</c:v>
                </c:pt>
                <c:pt idx="972">
                  <c:v>9190.7929901000007</c:v>
                </c:pt>
                <c:pt idx="973">
                  <c:v>9188.5314142999996</c:v>
                </c:pt>
                <c:pt idx="974">
                  <c:v>9199.2809281999998</c:v>
                </c:pt>
                <c:pt idx="975">
                  <c:v>9221.9528501999994</c:v>
                </c:pt>
                <c:pt idx="976">
                  <c:v>9187.8836456999998</c:v>
                </c:pt>
                <c:pt idx="977">
                  <c:v>9190.5301371999994</c:v>
                </c:pt>
                <c:pt idx="978">
                  <c:v>9216.8268695999996</c:v>
                </c:pt>
                <c:pt idx="979">
                  <c:v>9187.0769849000008</c:v>
                </c:pt>
                <c:pt idx="980">
                  <c:v>9210.1397237000001</c:v>
                </c:pt>
                <c:pt idx="981">
                  <c:v>9177.7247103999998</c:v>
                </c:pt>
                <c:pt idx="982">
                  <c:v>9204.8187216000006</c:v>
                </c:pt>
                <c:pt idx="983">
                  <c:v>9176.3160377999993</c:v>
                </c:pt>
                <c:pt idx="984">
                  <c:v>9184.7997907999998</c:v>
                </c:pt>
                <c:pt idx="985">
                  <c:v>9184.2386167000004</c:v>
                </c:pt>
                <c:pt idx="986">
                  <c:v>9202.5803818999993</c:v>
                </c:pt>
                <c:pt idx="987">
                  <c:v>9183.4423776999993</c:v>
                </c:pt>
                <c:pt idx="988">
                  <c:v>9185.9204047000003</c:v>
                </c:pt>
                <c:pt idx="989">
                  <c:v>9203.6691114999994</c:v>
                </c:pt>
                <c:pt idx="990">
                  <c:v>9176.3417315000006</c:v>
                </c:pt>
                <c:pt idx="991">
                  <c:v>9196.5712191999992</c:v>
                </c:pt>
                <c:pt idx="992">
                  <c:v>9187.2000924999993</c:v>
                </c:pt>
                <c:pt idx="993">
                  <c:v>9191.5907855999994</c:v>
                </c:pt>
                <c:pt idx="994">
                  <c:v>9147.2292663999997</c:v>
                </c:pt>
                <c:pt idx="995">
                  <c:v>9189.9336911999999</c:v>
                </c:pt>
                <c:pt idx="996">
                  <c:v>9191.2139380999997</c:v>
                </c:pt>
                <c:pt idx="997">
                  <c:v>9204.4413316999999</c:v>
                </c:pt>
                <c:pt idx="998">
                  <c:v>9177.9523207999991</c:v>
                </c:pt>
                <c:pt idx="999">
                  <c:v>9184.8346930999996</c:v>
                </c:pt>
                <c:pt idx="1000">
                  <c:v>9193.7905965000009</c:v>
                </c:pt>
                <c:pt idx="1001">
                  <c:v>9188.6104360000008</c:v>
                </c:pt>
                <c:pt idx="1002">
                  <c:v>9193.1157970000004</c:v>
                </c:pt>
                <c:pt idx="1003">
                  <c:v>9174.4515998000006</c:v>
                </c:pt>
                <c:pt idx="1004">
                  <c:v>9138.9803577999992</c:v>
                </c:pt>
                <c:pt idx="1005">
                  <c:v>9198.3334510000004</c:v>
                </c:pt>
                <c:pt idx="1006">
                  <c:v>9178.5039323000001</c:v>
                </c:pt>
                <c:pt idx="1007">
                  <c:v>9195.4833290999995</c:v>
                </c:pt>
                <c:pt idx="1008">
                  <c:v>9151.8012791000001</c:v>
                </c:pt>
                <c:pt idx="1009">
                  <c:v>9193.9661995999995</c:v>
                </c:pt>
                <c:pt idx="1010">
                  <c:v>9165.208412</c:v>
                </c:pt>
                <c:pt idx="1011">
                  <c:v>9197.4394164999994</c:v>
                </c:pt>
                <c:pt idx="1012">
                  <c:v>9195.5798821999997</c:v>
                </c:pt>
                <c:pt idx="1013">
                  <c:v>9195.2203420999995</c:v>
                </c:pt>
                <c:pt idx="1014">
                  <c:v>9195.8428796000007</c:v>
                </c:pt>
                <c:pt idx="1015">
                  <c:v>9211.4135740999991</c:v>
                </c:pt>
                <c:pt idx="1016">
                  <c:v>9176.9896040999993</c:v>
                </c:pt>
                <c:pt idx="1017">
                  <c:v>9208.0501800000002</c:v>
                </c:pt>
                <c:pt idx="1018">
                  <c:v>9185.1846418999994</c:v>
                </c:pt>
                <c:pt idx="1019">
                  <c:v>9180.9466572000001</c:v>
                </c:pt>
                <c:pt idx="1020">
                  <c:v>9184.5371092999994</c:v>
                </c:pt>
                <c:pt idx="1021">
                  <c:v>9184.0292184000009</c:v>
                </c:pt>
                <c:pt idx="1022">
                  <c:v>9192.9843364000008</c:v>
                </c:pt>
                <c:pt idx="1023">
                  <c:v>9154.7431407999993</c:v>
                </c:pt>
                <c:pt idx="1024">
                  <c:v>9181.2266803999992</c:v>
                </c:pt>
                <c:pt idx="1025">
                  <c:v>9208.1993516999992</c:v>
                </c:pt>
                <c:pt idx="1026">
                  <c:v>9179.9221206999991</c:v>
                </c:pt>
                <c:pt idx="1027">
                  <c:v>9199.6323474000001</c:v>
                </c:pt>
                <c:pt idx="1028">
                  <c:v>9180.7189725999997</c:v>
                </c:pt>
                <c:pt idx="1029">
                  <c:v>9194.3523542000003</c:v>
                </c:pt>
                <c:pt idx="1030">
                  <c:v>9182.2945190999999</c:v>
                </c:pt>
                <c:pt idx="1031">
                  <c:v>9200.9663908000002</c:v>
                </c:pt>
                <c:pt idx="1032">
                  <c:v>9193.5984482999993</c:v>
                </c:pt>
                <c:pt idx="1033">
                  <c:v>9204.7395605000002</c:v>
                </c:pt>
                <c:pt idx="1034">
                  <c:v>9160.1487809999999</c:v>
                </c:pt>
                <c:pt idx="1035">
                  <c:v>9158.0614208999996</c:v>
                </c:pt>
                <c:pt idx="1036">
                  <c:v>9201.5893173000004</c:v>
                </c:pt>
                <c:pt idx="1037">
                  <c:v>9199.2284923999996</c:v>
                </c:pt>
                <c:pt idx="1038">
                  <c:v>9183.2054478999999</c:v>
                </c:pt>
                <c:pt idx="1039">
                  <c:v>9188.3393759999999</c:v>
                </c:pt>
                <c:pt idx="1040">
                  <c:v>9205.6794124000007</c:v>
                </c:pt>
                <c:pt idx="1041">
                  <c:v>9133.4127597999995</c:v>
                </c:pt>
                <c:pt idx="1042">
                  <c:v>9196.2465859000004</c:v>
                </c:pt>
                <c:pt idx="1043">
                  <c:v>9184.1862665999997</c:v>
                </c:pt>
                <c:pt idx="1044">
                  <c:v>9189.5486409999994</c:v>
                </c:pt>
                <c:pt idx="1045">
                  <c:v>9191.6431778000006</c:v>
                </c:pt>
                <c:pt idx="1046">
                  <c:v>9200.9838727000006</c:v>
                </c:pt>
                <c:pt idx="1047">
                  <c:v>9125.6115921000001</c:v>
                </c:pt>
                <c:pt idx="1048">
                  <c:v>9193.2389856000009</c:v>
                </c:pt>
                <c:pt idx="1049">
                  <c:v>9208.9369580000002</c:v>
                </c:pt>
                <c:pt idx="1050">
                  <c:v>9179.5806339999999</c:v>
                </c:pt>
                <c:pt idx="1051">
                  <c:v>9182.4175627000004</c:v>
                </c:pt>
                <c:pt idx="1052">
                  <c:v>9186.3236754999998</c:v>
                </c:pt>
                <c:pt idx="1053">
                  <c:v>9204.4505362</c:v>
                </c:pt>
                <c:pt idx="1054">
                  <c:v>9176.8849869999995</c:v>
                </c:pt>
                <c:pt idx="1055">
                  <c:v>9202.9144415999999</c:v>
                </c:pt>
                <c:pt idx="1056">
                  <c:v>9119.0435166000007</c:v>
                </c:pt>
                <c:pt idx="1057">
                  <c:v>9189.3731222999995</c:v>
                </c:pt>
                <c:pt idx="1058">
                  <c:v>9197.2196003000008</c:v>
                </c:pt>
                <c:pt idx="1059">
                  <c:v>9182.7940495000003</c:v>
                </c:pt>
                <c:pt idx="1060">
                  <c:v>9195.1679294999994</c:v>
                </c:pt>
                <c:pt idx="1061">
                  <c:v>9197.5267925999997</c:v>
                </c:pt>
                <c:pt idx="1062">
                  <c:v>9206.9876323999997</c:v>
                </c:pt>
                <c:pt idx="1063">
                  <c:v>9181.6288268999997</c:v>
                </c:pt>
                <c:pt idx="1064">
                  <c:v>9176.9987810999992</c:v>
                </c:pt>
                <c:pt idx="1065">
                  <c:v>9202.5895844000006</c:v>
                </c:pt>
                <c:pt idx="1066">
                  <c:v>9182.8904693999993</c:v>
                </c:pt>
                <c:pt idx="1067">
                  <c:v>9194.1767438000006</c:v>
                </c:pt>
                <c:pt idx="1068">
                  <c:v>9189.7149733999995</c:v>
                </c:pt>
                <c:pt idx="1069">
                  <c:v>9194.0360739999996</c:v>
                </c:pt>
                <c:pt idx="1070">
                  <c:v>9199.5799095999992</c:v>
                </c:pt>
                <c:pt idx="1071">
                  <c:v>9197.8606688</c:v>
                </c:pt>
                <c:pt idx="1072">
                  <c:v>9203.7915211</c:v>
                </c:pt>
                <c:pt idx="1073">
                  <c:v>9176.3160377999993</c:v>
                </c:pt>
                <c:pt idx="1074">
                  <c:v>9183.0833120999996</c:v>
                </c:pt>
                <c:pt idx="1075">
                  <c:v>9194.2907522999994</c:v>
                </c:pt>
                <c:pt idx="1076">
                  <c:v>9190.3895231999995</c:v>
                </c:pt>
                <c:pt idx="1077">
                  <c:v>9200.3959486000003</c:v>
                </c:pt>
                <c:pt idx="1078">
                  <c:v>9211.1851339000004</c:v>
                </c:pt>
                <c:pt idx="1079">
                  <c:v>9181.2441247000006</c:v>
                </c:pt>
                <c:pt idx="1080">
                  <c:v>9195.1412634999997</c:v>
                </c:pt>
                <c:pt idx="1081">
                  <c:v>9210.5090576999992</c:v>
                </c:pt>
                <c:pt idx="1082">
                  <c:v>9174.9066638999993</c:v>
                </c:pt>
                <c:pt idx="1083">
                  <c:v>9207.1717740000004</c:v>
                </c:pt>
                <c:pt idx="1084">
                  <c:v>9190.5301371999994</c:v>
                </c:pt>
                <c:pt idx="1085">
                  <c:v>9182.7499721999993</c:v>
                </c:pt>
                <c:pt idx="1086">
                  <c:v>9202.6862120999995</c:v>
                </c:pt>
                <c:pt idx="1087">
                  <c:v>9189.1544178000004</c:v>
                </c:pt>
                <c:pt idx="1088">
                  <c:v>9203.2825654999997</c:v>
                </c:pt>
                <c:pt idx="1089">
                  <c:v>9204.6696047000005</c:v>
                </c:pt>
                <c:pt idx="1090">
                  <c:v>9157.7381471000008</c:v>
                </c:pt>
                <c:pt idx="1091">
                  <c:v>9187.8487318000007</c:v>
                </c:pt>
                <c:pt idx="1092">
                  <c:v>9182.6012128999992</c:v>
                </c:pt>
                <c:pt idx="1093">
                  <c:v>9180.6400186999999</c:v>
                </c:pt>
                <c:pt idx="1094">
                  <c:v>9196.5096023000006</c:v>
                </c:pt>
                <c:pt idx="1095">
                  <c:v>9200.7198081999995</c:v>
                </c:pt>
                <c:pt idx="1096">
                  <c:v>9180.7887463000006</c:v>
                </c:pt>
                <c:pt idx="1097">
                  <c:v>9183.9061531999996</c:v>
                </c:pt>
                <c:pt idx="1098">
                  <c:v>9177.3135576000004</c:v>
                </c:pt>
                <c:pt idx="1099">
                  <c:v>9207.2159685000006</c:v>
                </c:pt>
                <c:pt idx="1100">
                  <c:v>9186.1923119999992</c:v>
                </c:pt>
                <c:pt idx="1101">
                  <c:v>9199.4915940999999</c:v>
                </c:pt>
                <c:pt idx="1102">
                  <c:v>9186.6920544000004</c:v>
                </c:pt>
                <c:pt idx="1103">
                  <c:v>9183.5029885999993</c:v>
                </c:pt>
                <c:pt idx="1104">
                  <c:v>9206.0126639999999</c:v>
                </c:pt>
                <c:pt idx="1105">
                  <c:v>9177.9174447000005</c:v>
                </c:pt>
                <c:pt idx="1106">
                  <c:v>9207.1275796000009</c:v>
                </c:pt>
                <c:pt idx="1107">
                  <c:v>9176.6399674999993</c:v>
                </c:pt>
                <c:pt idx="1108">
                  <c:v>9185.4565273999997</c:v>
                </c:pt>
                <c:pt idx="1109">
                  <c:v>9185.6668768</c:v>
                </c:pt>
                <c:pt idx="1110">
                  <c:v>9191.6165220999992</c:v>
                </c:pt>
                <c:pt idx="1111">
                  <c:v>9189.6534025000001</c:v>
                </c:pt>
                <c:pt idx="1112">
                  <c:v>9203.2475931000008</c:v>
                </c:pt>
                <c:pt idx="1113">
                  <c:v>9190.3022149000008</c:v>
                </c:pt>
                <c:pt idx="1114">
                  <c:v>9185.6319712999993</c:v>
                </c:pt>
                <c:pt idx="1115">
                  <c:v>9197.9655249999996</c:v>
                </c:pt>
                <c:pt idx="1116">
                  <c:v>9181.9795718000005</c:v>
                </c:pt>
                <c:pt idx="1117">
                  <c:v>9206.7593018999996</c:v>
                </c:pt>
                <c:pt idx="1118">
                  <c:v>9178.4690541</c:v>
                </c:pt>
                <c:pt idx="1119">
                  <c:v>9185.9819506000003</c:v>
                </c:pt>
                <c:pt idx="1120">
                  <c:v>9167.7521101999992</c:v>
                </c:pt>
                <c:pt idx="1121">
                  <c:v>9185.1148348000006</c:v>
                </c:pt>
                <c:pt idx="1122">
                  <c:v>9216.1936953000004</c:v>
                </c:pt>
                <c:pt idx="1123">
                  <c:v>9185.9387766</c:v>
                </c:pt>
                <c:pt idx="1124">
                  <c:v>9196.1058843999999</c:v>
                </c:pt>
                <c:pt idx="1125">
                  <c:v>9194.3523542000003</c:v>
                </c:pt>
                <c:pt idx="1126">
                  <c:v>9195.7904634000006</c:v>
                </c:pt>
                <c:pt idx="1127">
                  <c:v>9186.6571451</c:v>
                </c:pt>
                <c:pt idx="1128">
                  <c:v>9189.3556625000001</c:v>
                </c:pt>
                <c:pt idx="1129">
                  <c:v>9174.1369214999995</c:v>
                </c:pt>
                <c:pt idx="1130">
                  <c:v>9198.6848341000004</c:v>
                </c:pt>
                <c:pt idx="1131">
                  <c:v>9191.0209245999995</c:v>
                </c:pt>
                <c:pt idx="1132">
                  <c:v>9212.5825765999998</c:v>
                </c:pt>
                <c:pt idx="1133">
                  <c:v>9178.2322526000007</c:v>
                </c:pt>
                <c:pt idx="1134">
                  <c:v>9184.5196586999991</c:v>
                </c:pt>
                <c:pt idx="1135">
                  <c:v>9187.3838383999991</c:v>
                </c:pt>
                <c:pt idx="1136">
                  <c:v>9184.9311343999998</c:v>
                </c:pt>
                <c:pt idx="1137">
                  <c:v>9201.8000360999995</c:v>
                </c:pt>
                <c:pt idx="1138">
                  <c:v>9181.3662361000006</c:v>
                </c:pt>
                <c:pt idx="1139">
                  <c:v>9202.9843839999994</c:v>
                </c:pt>
                <c:pt idx="1140">
                  <c:v>9185.9644972000006</c:v>
                </c:pt>
                <c:pt idx="1141">
                  <c:v>9186.3411295000005</c:v>
                </c:pt>
                <c:pt idx="1142">
                  <c:v>9202.1064611999991</c:v>
                </c:pt>
                <c:pt idx="1143">
                  <c:v>9184.6418135999993</c:v>
                </c:pt>
                <c:pt idx="1144">
                  <c:v>9206.7767948000001</c:v>
                </c:pt>
                <c:pt idx="1145">
                  <c:v>9176.4995660000004</c:v>
                </c:pt>
                <c:pt idx="1146">
                  <c:v>9196.5270756999998</c:v>
                </c:pt>
                <c:pt idx="1147">
                  <c:v>9185.7109681000002</c:v>
                </c:pt>
                <c:pt idx="1148">
                  <c:v>9181.8657160000002</c:v>
                </c:pt>
                <c:pt idx="1149">
                  <c:v>9203.5899602999998</c:v>
                </c:pt>
                <c:pt idx="1150">
                  <c:v>9175.1342043999994</c:v>
                </c:pt>
                <c:pt idx="1151">
                  <c:v>9189.2150665000008</c:v>
                </c:pt>
                <c:pt idx="1152">
                  <c:v>9206.0043786000006</c:v>
                </c:pt>
                <c:pt idx="1153">
                  <c:v>9178.4424366000003</c:v>
                </c:pt>
                <c:pt idx="1154">
                  <c:v>9206.6009470000008</c:v>
                </c:pt>
                <c:pt idx="1155">
                  <c:v>9194.9306971999995</c:v>
                </c:pt>
                <c:pt idx="1156">
                  <c:v>9172.9379401999995</c:v>
                </c:pt>
                <c:pt idx="1157">
                  <c:v>9196.3339507000001</c:v>
                </c:pt>
                <c:pt idx="1158">
                  <c:v>9208.6210967999996</c:v>
                </c:pt>
                <c:pt idx="1159">
                  <c:v>9185.9911365999997</c:v>
                </c:pt>
                <c:pt idx="1160">
                  <c:v>9201.0363183999998</c:v>
                </c:pt>
                <c:pt idx="1161">
                  <c:v>9179.0904575000004</c:v>
                </c:pt>
                <c:pt idx="1162">
                  <c:v>9204.4588201999995</c:v>
                </c:pt>
                <c:pt idx="1163">
                  <c:v>9175.1865027999993</c:v>
                </c:pt>
                <c:pt idx="1164">
                  <c:v>9189.6092922000007</c:v>
                </c:pt>
                <c:pt idx="1165">
                  <c:v>9189.9162302999994</c:v>
                </c:pt>
                <c:pt idx="1166">
                  <c:v>9186.3411295000005</c:v>
                </c:pt>
                <c:pt idx="1167">
                  <c:v>9184.7290680999995</c:v>
                </c:pt>
                <c:pt idx="1168">
                  <c:v>9197.0448548000004</c:v>
                </c:pt>
                <c:pt idx="1169">
                  <c:v>9205.8985100999998</c:v>
                </c:pt>
                <c:pt idx="1170">
                  <c:v>9178.2496912999995</c:v>
                </c:pt>
                <c:pt idx="1171">
                  <c:v>9194.5803770000002</c:v>
                </c:pt>
                <c:pt idx="1172">
                  <c:v>9197.1230300000007</c:v>
                </c:pt>
                <c:pt idx="1173">
                  <c:v>9160.1835895999993</c:v>
                </c:pt>
                <c:pt idx="1174">
                  <c:v>9190.3463284999998</c:v>
                </c:pt>
                <c:pt idx="1175">
                  <c:v>9198.8954864000007</c:v>
                </c:pt>
                <c:pt idx="1176">
                  <c:v>9178.9325785000001</c:v>
                </c:pt>
                <c:pt idx="1177">
                  <c:v>9184.1339169000003</c:v>
                </c:pt>
                <c:pt idx="1178">
                  <c:v>9197.7723698000009</c:v>
                </c:pt>
                <c:pt idx="1179">
                  <c:v>9165.2698190999999</c:v>
                </c:pt>
                <c:pt idx="1180">
                  <c:v>9206.5484694999996</c:v>
                </c:pt>
                <c:pt idx="1181">
                  <c:v>9158.1832240000003</c:v>
                </c:pt>
                <c:pt idx="1182">
                  <c:v>9183.8887037999993</c:v>
                </c:pt>
                <c:pt idx="1183">
                  <c:v>9196.9133380000003</c:v>
                </c:pt>
                <c:pt idx="1184">
                  <c:v>9204.7045825000005</c:v>
                </c:pt>
                <c:pt idx="1185">
                  <c:v>9183.5029885999993</c:v>
                </c:pt>
                <c:pt idx="1186">
                  <c:v>9183.3285037000005</c:v>
                </c:pt>
                <c:pt idx="1187">
                  <c:v>9197.5442679000007</c:v>
                </c:pt>
                <c:pt idx="1188">
                  <c:v>9170.0782639999998</c:v>
                </c:pt>
                <c:pt idx="1189">
                  <c:v>9196.1408296999998</c:v>
                </c:pt>
                <c:pt idx="1190">
                  <c:v>9196.3863698999994</c:v>
                </c:pt>
                <c:pt idx="1191">
                  <c:v>9208.6210967999996</c:v>
                </c:pt>
                <c:pt idx="1192">
                  <c:v>9178.9325785000001</c:v>
                </c:pt>
                <c:pt idx="1193">
                  <c:v>9201.9399045999999</c:v>
                </c:pt>
                <c:pt idx="1194">
                  <c:v>9199.0003543999992</c:v>
                </c:pt>
                <c:pt idx="1195">
                  <c:v>9182.1108750999992</c:v>
                </c:pt>
                <c:pt idx="1196">
                  <c:v>9201.6325648999991</c:v>
                </c:pt>
                <c:pt idx="1197">
                  <c:v>9179.6852818000007</c:v>
                </c:pt>
                <c:pt idx="1198">
                  <c:v>9191.8012753999992</c:v>
                </c:pt>
                <c:pt idx="1199">
                  <c:v>9211.7829591999998</c:v>
                </c:pt>
                <c:pt idx="1200">
                  <c:v>9175.7471239000006</c:v>
                </c:pt>
                <c:pt idx="1201">
                  <c:v>9201.2994718000009</c:v>
                </c:pt>
                <c:pt idx="1202">
                  <c:v>9164.4303187999994</c:v>
                </c:pt>
                <c:pt idx="1203">
                  <c:v>9191.9851132999993</c:v>
                </c:pt>
                <c:pt idx="1204">
                  <c:v>9186.2189519999993</c:v>
                </c:pt>
                <c:pt idx="1205">
                  <c:v>9183.6434972999996</c:v>
                </c:pt>
                <c:pt idx="1206">
                  <c:v>9195.6497689000007</c:v>
                </c:pt>
                <c:pt idx="1207">
                  <c:v>9190.1965270000001</c:v>
                </c:pt>
                <c:pt idx="1208">
                  <c:v>9196.0359943000003</c:v>
                </c:pt>
                <c:pt idx="1209">
                  <c:v>9188.7161056000004</c:v>
                </c:pt>
                <c:pt idx="1210">
                  <c:v>9191.9584565999994</c:v>
                </c:pt>
                <c:pt idx="1211">
                  <c:v>9194.0719308000007</c:v>
                </c:pt>
                <c:pt idx="1212">
                  <c:v>9202.9144415999999</c:v>
                </c:pt>
                <c:pt idx="1213">
                  <c:v>9177.0336537999992</c:v>
                </c:pt>
                <c:pt idx="1214">
                  <c:v>9185.7541409999994</c:v>
                </c:pt>
                <c:pt idx="1215">
                  <c:v>9187.9093718000004</c:v>
                </c:pt>
                <c:pt idx="1216">
                  <c:v>9156.1137084000002</c:v>
                </c:pt>
                <c:pt idx="1217">
                  <c:v>9193.6508518999999</c:v>
                </c:pt>
                <c:pt idx="1218">
                  <c:v>9183.0649460000004</c:v>
                </c:pt>
                <c:pt idx="1219">
                  <c:v>9201.6675312000007</c:v>
                </c:pt>
                <c:pt idx="1220">
                  <c:v>9172.8948275000002</c:v>
                </c:pt>
                <c:pt idx="1221">
                  <c:v>9206.6101536000006</c:v>
                </c:pt>
                <c:pt idx="1222">
                  <c:v>9182.9602596000004</c:v>
                </c:pt>
                <c:pt idx="1223">
                  <c:v>9203.3792004999996</c:v>
                </c:pt>
                <c:pt idx="1224">
                  <c:v>9177.3392540999994</c:v>
                </c:pt>
                <c:pt idx="1225">
                  <c:v>9193.5101900999998</c:v>
                </c:pt>
                <c:pt idx="1226">
                  <c:v>9161.2324907000002</c:v>
                </c:pt>
                <c:pt idx="1227">
                  <c:v>9190.3812517999995</c:v>
                </c:pt>
                <c:pt idx="1228">
                  <c:v>9200.2726641000008</c:v>
                </c:pt>
                <c:pt idx="1229">
                  <c:v>9189.8546580999991</c:v>
                </c:pt>
                <c:pt idx="1230">
                  <c:v>9181.0421396000002</c:v>
                </c:pt>
                <c:pt idx="1231">
                  <c:v>9199.7372238000007</c:v>
                </c:pt>
                <c:pt idx="1232">
                  <c:v>9212.3273915999998</c:v>
                </c:pt>
                <c:pt idx="1233">
                  <c:v>9182.5047961</c:v>
                </c:pt>
                <c:pt idx="1234">
                  <c:v>9183.8795198999997</c:v>
                </c:pt>
                <c:pt idx="1235">
                  <c:v>9215.6047992999993</c:v>
                </c:pt>
                <c:pt idx="1236">
                  <c:v>9192.0200428999997</c:v>
                </c:pt>
                <c:pt idx="1237">
                  <c:v>9205.6876974999996</c:v>
                </c:pt>
                <c:pt idx="1238">
                  <c:v>9184.3883210000004</c:v>
                </c:pt>
                <c:pt idx="1239">
                  <c:v>9125.3770669000005</c:v>
                </c:pt>
                <c:pt idx="1240">
                  <c:v>9196.0976078999993</c:v>
                </c:pt>
                <c:pt idx="1241">
                  <c:v>9190.4685609000007</c:v>
                </c:pt>
                <c:pt idx="1242">
                  <c:v>9197.9480488999998</c:v>
                </c:pt>
                <c:pt idx="1243">
                  <c:v>9189.6708627999997</c:v>
                </c:pt>
                <c:pt idx="1244">
                  <c:v>9189.4604218000004</c:v>
                </c:pt>
                <c:pt idx="1245">
                  <c:v>9186.2189519999993</c:v>
                </c:pt>
                <c:pt idx="1246">
                  <c:v>9209.9997306000005</c:v>
                </c:pt>
                <c:pt idx="1247">
                  <c:v>9176.8235021</c:v>
                </c:pt>
                <c:pt idx="1248">
                  <c:v>9189.4604218000004</c:v>
                </c:pt>
                <c:pt idx="1249">
                  <c:v>9169.4748927000001</c:v>
                </c:pt>
                <c:pt idx="1250">
                  <c:v>9186.7095092</c:v>
                </c:pt>
                <c:pt idx="1251">
                  <c:v>9202.8086086999992</c:v>
                </c:pt>
                <c:pt idx="1252">
                  <c:v>9192.5982392000005</c:v>
                </c:pt>
                <c:pt idx="1253">
                  <c:v>9184.4838390999994</c:v>
                </c:pt>
                <c:pt idx="1254">
                  <c:v>9192.1956121999992</c:v>
                </c:pt>
                <c:pt idx="1255">
                  <c:v>9195.7637957000006</c:v>
                </c:pt>
                <c:pt idx="1256">
                  <c:v>9192.3886502999994</c:v>
                </c:pt>
                <c:pt idx="1257">
                  <c:v>9178.9674584999993</c:v>
                </c:pt>
                <c:pt idx="1258">
                  <c:v>9191.0291966000004</c:v>
                </c:pt>
                <c:pt idx="1259">
                  <c:v>9192.5109099000001</c:v>
                </c:pt>
                <c:pt idx="1260">
                  <c:v>9195.6065493999995</c:v>
                </c:pt>
                <c:pt idx="1261">
                  <c:v>9204.1863723000006</c:v>
                </c:pt>
                <c:pt idx="1262">
                  <c:v>9178.2496912999995</c:v>
                </c:pt>
                <c:pt idx="1263">
                  <c:v>9158.9177397000003</c:v>
                </c:pt>
                <c:pt idx="1264">
                  <c:v>9209.3053228000008</c:v>
                </c:pt>
                <c:pt idx="1265">
                  <c:v>9184.2560666999998</c:v>
                </c:pt>
                <c:pt idx="1266">
                  <c:v>9216.1236525000004</c:v>
                </c:pt>
                <c:pt idx="1267">
                  <c:v>9190.1441431000003</c:v>
                </c:pt>
                <c:pt idx="1268">
                  <c:v>9190.1441431000003</c:v>
                </c:pt>
                <c:pt idx="1269">
                  <c:v>9204.6521159000004</c:v>
                </c:pt>
                <c:pt idx="1270">
                  <c:v>9159.7118523000008</c:v>
                </c:pt>
                <c:pt idx="1271">
                  <c:v>9200.649883</c:v>
                </c:pt>
                <c:pt idx="1272">
                  <c:v>9192.0724375999998</c:v>
                </c:pt>
                <c:pt idx="1273">
                  <c:v>9207.3384253000004</c:v>
                </c:pt>
                <c:pt idx="1274">
                  <c:v>9180.1231631999999</c:v>
                </c:pt>
                <c:pt idx="1275">
                  <c:v>9191.5466660999991</c:v>
                </c:pt>
                <c:pt idx="1276">
                  <c:v>9201.2645069999999</c:v>
                </c:pt>
                <c:pt idx="1277">
                  <c:v>9179.1519575999992</c:v>
                </c:pt>
                <c:pt idx="1278">
                  <c:v>9205.5827532000003</c:v>
                </c:pt>
                <c:pt idx="1279">
                  <c:v>9184.1339169000003</c:v>
                </c:pt>
                <c:pt idx="1280">
                  <c:v>9198.9304422000005</c:v>
                </c:pt>
                <c:pt idx="1281">
                  <c:v>9202.7911234000003</c:v>
                </c:pt>
                <c:pt idx="1282">
                  <c:v>9183.8620706000002</c:v>
                </c:pt>
                <c:pt idx="1283">
                  <c:v>9194.5279680000003</c:v>
                </c:pt>
                <c:pt idx="1284">
                  <c:v>9189.5137207999996</c:v>
                </c:pt>
                <c:pt idx="1285">
                  <c:v>9203.7040854999996</c:v>
                </c:pt>
                <c:pt idx="1286">
                  <c:v>9116.8780009000002</c:v>
                </c:pt>
                <c:pt idx="1287">
                  <c:v>9192.9668696999997</c:v>
                </c:pt>
                <c:pt idx="1288">
                  <c:v>9180.4031613000006</c:v>
                </c:pt>
                <c:pt idx="1289">
                  <c:v>9208.3660216000007</c:v>
                </c:pt>
                <c:pt idx="1290">
                  <c:v>9176.3334728000009</c:v>
                </c:pt>
                <c:pt idx="1291">
                  <c:v>9195.8428796000007</c:v>
                </c:pt>
                <c:pt idx="1292">
                  <c:v>9176.2545566999997</c:v>
                </c:pt>
                <c:pt idx="1293">
                  <c:v>9185.0275765999995</c:v>
                </c:pt>
                <c:pt idx="1294">
                  <c:v>9212.8018386999993</c:v>
                </c:pt>
                <c:pt idx="1295">
                  <c:v>9183.7656404999998</c:v>
                </c:pt>
                <c:pt idx="1296">
                  <c:v>9194.1243371</c:v>
                </c:pt>
                <c:pt idx="1297">
                  <c:v>9192.6515564000001</c:v>
                </c:pt>
                <c:pt idx="1298">
                  <c:v>9214.8408574000005</c:v>
                </c:pt>
                <c:pt idx="1299">
                  <c:v>9175.9306405999996</c:v>
                </c:pt>
                <c:pt idx="1300">
                  <c:v>9195.9661047000009</c:v>
                </c:pt>
                <c:pt idx="1301">
                  <c:v>9191.5383937000006</c:v>
                </c:pt>
                <c:pt idx="1302">
                  <c:v>9183.8887037999993</c:v>
                </c:pt>
                <c:pt idx="1303">
                  <c:v>9183.1879998000004</c:v>
                </c:pt>
                <c:pt idx="1304">
                  <c:v>9195.272755</c:v>
                </c:pt>
                <c:pt idx="1305">
                  <c:v>9207.0668127999998</c:v>
                </c:pt>
                <c:pt idx="1306">
                  <c:v>9172.3343807000001</c:v>
                </c:pt>
                <c:pt idx="1307">
                  <c:v>9182.2596264999993</c:v>
                </c:pt>
                <c:pt idx="1308">
                  <c:v>9194.5886520999993</c:v>
                </c:pt>
                <c:pt idx="1309">
                  <c:v>9198.3159742000007</c:v>
                </c:pt>
                <c:pt idx="1310">
                  <c:v>9201.8000360999995</c:v>
                </c:pt>
                <c:pt idx="1311">
                  <c:v>9190.8628403999992</c:v>
                </c:pt>
                <c:pt idx="1312">
                  <c:v>9194.8166808000005</c:v>
                </c:pt>
                <c:pt idx="1313">
                  <c:v>9181.4277514000005</c:v>
                </c:pt>
                <c:pt idx="1314">
                  <c:v>9149.7158211999995</c:v>
                </c:pt>
                <c:pt idx="1315">
                  <c:v>9190.5126751999996</c:v>
                </c:pt>
                <c:pt idx="1316">
                  <c:v>9186.1399507999995</c:v>
                </c:pt>
                <c:pt idx="1317">
                  <c:v>9200.1935420999998</c:v>
                </c:pt>
                <c:pt idx="1318">
                  <c:v>9205.0911882</c:v>
                </c:pt>
                <c:pt idx="1319">
                  <c:v>9184.3267857999999</c:v>
                </c:pt>
                <c:pt idx="1320">
                  <c:v>9191.5292021999994</c:v>
                </c:pt>
                <c:pt idx="1321">
                  <c:v>9201.3519194</c:v>
                </c:pt>
                <c:pt idx="1322">
                  <c:v>9178.5479892999992</c:v>
                </c:pt>
                <c:pt idx="1323">
                  <c:v>9195.2378129999997</c:v>
                </c:pt>
                <c:pt idx="1324">
                  <c:v>9192.2572001000008</c:v>
                </c:pt>
                <c:pt idx="1325">
                  <c:v>9160.6379460000007</c:v>
                </c:pt>
                <c:pt idx="1326">
                  <c:v>9184.2918854</c:v>
                </c:pt>
                <c:pt idx="1327">
                  <c:v>9198.4916637000006</c:v>
                </c:pt>
                <c:pt idx="1328">
                  <c:v>9188.9697176999998</c:v>
                </c:pt>
                <c:pt idx="1329">
                  <c:v>9189.8114659000003</c:v>
                </c:pt>
                <c:pt idx="1330">
                  <c:v>9194.3872928000001</c:v>
                </c:pt>
                <c:pt idx="1331">
                  <c:v>9179.2474213000005</c:v>
                </c:pt>
                <c:pt idx="1332">
                  <c:v>9205.6527158999997</c:v>
                </c:pt>
                <c:pt idx="1333">
                  <c:v>9180.3159479000005</c:v>
                </c:pt>
                <c:pt idx="1334">
                  <c:v>9206.1618025999996</c:v>
                </c:pt>
                <c:pt idx="1335">
                  <c:v>9175.3094512000007</c:v>
                </c:pt>
                <c:pt idx="1336">
                  <c:v>9203.1067844999998</c:v>
                </c:pt>
                <c:pt idx="1337">
                  <c:v>9174.1369214999995</c:v>
                </c:pt>
                <c:pt idx="1338">
                  <c:v>9189.9869928999997</c:v>
                </c:pt>
                <c:pt idx="1339">
                  <c:v>9200.2993449000005</c:v>
                </c:pt>
                <c:pt idx="1340">
                  <c:v>9183.6168646999995</c:v>
                </c:pt>
                <c:pt idx="1341">
                  <c:v>9188.3742917</c:v>
                </c:pt>
                <c:pt idx="1342">
                  <c:v>9210.9742000999995</c:v>
                </c:pt>
                <c:pt idx="1343">
                  <c:v>9175.7819918000005</c:v>
                </c:pt>
                <c:pt idx="1344">
                  <c:v>9189.8289265000003</c:v>
                </c:pt>
                <c:pt idx="1345">
                  <c:v>9185.1065682000008</c:v>
                </c:pt>
                <c:pt idx="1346">
                  <c:v>9205.1436573999999</c:v>
                </c:pt>
                <c:pt idx="1347">
                  <c:v>9178.7398228999991</c:v>
                </c:pt>
                <c:pt idx="1348">
                  <c:v>9195.1063219999996</c:v>
                </c:pt>
                <c:pt idx="1349">
                  <c:v>9196.3082009999998</c:v>
                </c:pt>
                <c:pt idx="1350">
                  <c:v>9186.4816816000002</c:v>
                </c:pt>
                <c:pt idx="1351">
                  <c:v>9176.7968894000005</c:v>
                </c:pt>
                <c:pt idx="1352">
                  <c:v>9191.8095481</c:v>
                </c:pt>
                <c:pt idx="1353">
                  <c:v>9185.3949850999998</c:v>
                </c:pt>
                <c:pt idx="1354">
                  <c:v>9186.8408799999997</c:v>
                </c:pt>
                <c:pt idx="1355">
                  <c:v>9156.4460813999995</c:v>
                </c:pt>
                <c:pt idx="1356">
                  <c:v>9190.8104526999996</c:v>
                </c:pt>
                <c:pt idx="1357">
                  <c:v>9180.1929323999993</c:v>
                </c:pt>
                <c:pt idx="1358">
                  <c:v>9208.4977022000003</c:v>
                </c:pt>
                <c:pt idx="1359">
                  <c:v>9152.1417325000002</c:v>
                </c:pt>
                <c:pt idx="1360">
                  <c:v>9193.5892547000003</c:v>
                </c:pt>
                <c:pt idx="1361">
                  <c:v>9189.3905821000008</c:v>
                </c:pt>
                <c:pt idx="1362">
                  <c:v>9168.8275506000009</c:v>
                </c:pt>
                <c:pt idx="1363">
                  <c:v>9186.9373424000005</c:v>
                </c:pt>
                <c:pt idx="1364">
                  <c:v>9190.2139884000007</c:v>
                </c:pt>
                <c:pt idx="1365">
                  <c:v>9207.7334286000005</c:v>
                </c:pt>
                <c:pt idx="1366">
                  <c:v>9190.5475993</c:v>
                </c:pt>
                <c:pt idx="1367">
                  <c:v>9135.0066793999995</c:v>
                </c:pt>
                <c:pt idx="1368">
                  <c:v>9188.1638803999995</c:v>
                </c:pt>
                <c:pt idx="1369">
                  <c:v>9203.8356994000005</c:v>
                </c:pt>
                <c:pt idx="1370">
                  <c:v>9225.9726530999997</c:v>
                </c:pt>
                <c:pt idx="1371">
                  <c:v>9190.8894939999991</c:v>
                </c:pt>
                <c:pt idx="1372">
                  <c:v>9202.8794706000008</c:v>
                </c:pt>
                <c:pt idx="1373">
                  <c:v>9132.6547179999998</c:v>
                </c:pt>
                <c:pt idx="1374">
                  <c:v>9192.5807731999994</c:v>
                </c:pt>
                <c:pt idx="1375">
                  <c:v>9196.0185218000006</c:v>
                </c:pt>
                <c:pt idx="1376">
                  <c:v>9179.6246960999997</c:v>
                </c:pt>
                <c:pt idx="1377">
                  <c:v>9187.6989711000006</c:v>
                </c:pt>
                <c:pt idx="1378">
                  <c:v>9208.4102218000007</c:v>
                </c:pt>
                <c:pt idx="1379">
                  <c:v>9175.0121758999994</c:v>
                </c:pt>
                <c:pt idx="1380">
                  <c:v>9176.7528407999998</c:v>
                </c:pt>
                <c:pt idx="1381">
                  <c:v>9194.7550757000008</c:v>
                </c:pt>
                <c:pt idx="1382">
                  <c:v>9209.9030261000007</c:v>
                </c:pt>
                <c:pt idx="1383">
                  <c:v>9133.2127402999995</c:v>
                </c:pt>
                <c:pt idx="1384">
                  <c:v>9194.7992106000002</c:v>
                </c:pt>
                <c:pt idx="1385">
                  <c:v>9186.9722528000002</c:v>
                </c:pt>
                <c:pt idx="1386">
                  <c:v>9197.9563271000006</c:v>
                </c:pt>
                <c:pt idx="1387">
                  <c:v>9182.9079168999997</c:v>
                </c:pt>
                <c:pt idx="1388">
                  <c:v>9200.8605802999991</c:v>
                </c:pt>
                <c:pt idx="1389">
                  <c:v>9177.5145429000004</c:v>
                </c:pt>
                <c:pt idx="1390">
                  <c:v>9148.0662761999993</c:v>
                </c:pt>
                <c:pt idx="1391">
                  <c:v>9194.9656379999997</c:v>
                </c:pt>
                <c:pt idx="1392">
                  <c:v>9179.9303827000003</c:v>
                </c:pt>
                <c:pt idx="1393">
                  <c:v>9178.0220735000003</c:v>
                </c:pt>
                <c:pt idx="1394">
                  <c:v>9201.6592497000001</c:v>
                </c:pt>
                <c:pt idx="1395">
                  <c:v>9187.0944404000002</c:v>
                </c:pt>
                <c:pt idx="1396">
                  <c:v>9193.9312625000002</c:v>
                </c:pt>
                <c:pt idx="1397">
                  <c:v>9181.2092360999995</c:v>
                </c:pt>
                <c:pt idx="1398">
                  <c:v>9200.7198081999995</c:v>
                </c:pt>
                <c:pt idx="1399">
                  <c:v>9170.4102268000006</c:v>
                </c:pt>
                <c:pt idx="1400">
                  <c:v>9186.6305037999991</c:v>
                </c:pt>
                <c:pt idx="1401">
                  <c:v>9195.9394364</c:v>
                </c:pt>
                <c:pt idx="1402">
                  <c:v>9206.2676740999996</c:v>
                </c:pt>
                <c:pt idx="1403">
                  <c:v>9184.2211666000003</c:v>
                </c:pt>
                <c:pt idx="1404">
                  <c:v>9178.8279392000004</c:v>
                </c:pt>
                <c:pt idx="1405">
                  <c:v>9199.1411002000004</c:v>
                </c:pt>
                <c:pt idx="1406">
                  <c:v>9189.3905821000008</c:v>
                </c:pt>
                <c:pt idx="1407">
                  <c:v>9203.5282965000006</c:v>
                </c:pt>
                <c:pt idx="1408">
                  <c:v>9187.2524596999992</c:v>
                </c:pt>
                <c:pt idx="1409">
                  <c:v>9199.8430214</c:v>
                </c:pt>
                <c:pt idx="1410">
                  <c:v>9180.5261795000006</c:v>
                </c:pt>
                <c:pt idx="1411">
                  <c:v>9203.5632698999998</c:v>
                </c:pt>
                <c:pt idx="1412">
                  <c:v>9181.1559851999991</c:v>
                </c:pt>
                <c:pt idx="1413">
                  <c:v>9191.0558505999998</c:v>
                </c:pt>
                <c:pt idx="1414">
                  <c:v>9196.1325531999992</c:v>
                </c:pt>
                <c:pt idx="1415">
                  <c:v>9198.1237314000009</c:v>
                </c:pt>
                <c:pt idx="1416">
                  <c:v>9176.7528407999998</c:v>
                </c:pt>
                <c:pt idx="1417">
                  <c:v>9183.0649460000004</c:v>
                </c:pt>
                <c:pt idx="1418">
                  <c:v>9195.9127681999998</c:v>
                </c:pt>
                <c:pt idx="1419">
                  <c:v>9200.5449962000002</c:v>
                </c:pt>
                <c:pt idx="1420">
                  <c:v>9179.5108694999999</c:v>
                </c:pt>
                <c:pt idx="1421">
                  <c:v>9200.3343060999996</c:v>
                </c:pt>
                <c:pt idx="1422">
                  <c:v>9183.6958441999996</c:v>
                </c:pt>
                <c:pt idx="1423">
                  <c:v>9184.8429594000008</c:v>
                </c:pt>
                <c:pt idx="1424">
                  <c:v>9208.3393173999993</c:v>
                </c:pt>
                <c:pt idx="1425">
                  <c:v>9177.0419130999999</c:v>
                </c:pt>
                <c:pt idx="1426">
                  <c:v>9202.5371297999991</c:v>
                </c:pt>
                <c:pt idx="1427">
                  <c:v>9158.9433847</c:v>
                </c:pt>
                <c:pt idx="1428">
                  <c:v>9180.1929323999993</c:v>
                </c:pt>
                <c:pt idx="1429">
                  <c:v>9202.2122859999999</c:v>
                </c:pt>
                <c:pt idx="1430">
                  <c:v>9180.2287352999992</c:v>
                </c:pt>
                <c:pt idx="1431">
                  <c:v>9185.6319712999993</c:v>
                </c:pt>
                <c:pt idx="1432">
                  <c:v>9192.1689547999995</c:v>
                </c:pt>
                <c:pt idx="1433">
                  <c:v>9188.3476455</c:v>
                </c:pt>
                <c:pt idx="1434">
                  <c:v>9163.1198989999994</c:v>
                </c:pt>
                <c:pt idx="1435">
                  <c:v>9201.3169543000004</c:v>
                </c:pt>
                <c:pt idx="1436">
                  <c:v>9188.0582171000005</c:v>
                </c:pt>
                <c:pt idx="1437">
                  <c:v>9204.5287743999997</c:v>
                </c:pt>
                <c:pt idx="1438">
                  <c:v>9176.5693076000007</c:v>
                </c:pt>
                <c:pt idx="1439">
                  <c:v>9170.9705560000002</c:v>
                </c:pt>
                <c:pt idx="1440">
                  <c:v>9184.7290680999995</c:v>
                </c:pt>
                <c:pt idx="1441">
                  <c:v>9193.2996612000006</c:v>
                </c:pt>
                <c:pt idx="1442">
                  <c:v>9190.0219149999994</c:v>
                </c:pt>
                <c:pt idx="1443">
                  <c:v>9190.6872965999992</c:v>
                </c:pt>
                <c:pt idx="1444">
                  <c:v>9205.9868872000006</c:v>
                </c:pt>
                <c:pt idx="1445">
                  <c:v>9146.8798489000001</c:v>
                </c:pt>
                <c:pt idx="1446">
                  <c:v>9196.1408296999998</c:v>
                </c:pt>
                <c:pt idx="1447">
                  <c:v>9183.9585016000001</c:v>
                </c:pt>
                <c:pt idx="1448">
                  <c:v>9185.9736831999999</c:v>
                </c:pt>
                <c:pt idx="1449">
                  <c:v>9200.8955435999997</c:v>
                </c:pt>
                <c:pt idx="1450">
                  <c:v>9199.9479002000007</c:v>
                </c:pt>
                <c:pt idx="1451">
                  <c:v>9187.5501315000001</c:v>
                </c:pt>
                <c:pt idx="1452">
                  <c:v>9194.1068682999994</c:v>
                </c:pt>
                <c:pt idx="1453">
                  <c:v>9176.1141611000003</c:v>
                </c:pt>
                <c:pt idx="1454">
                  <c:v>9212.1164317999992</c:v>
                </c:pt>
                <c:pt idx="1455">
                  <c:v>9185.2810869000004</c:v>
                </c:pt>
                <c:pt idx="1456">
                  <c:v>9193.7032558999999</c:v>
                </c:pt>
                <c:pt idx="1457">
                  <c:v>9202.0981792999992</c:v>
                </c:pt>
                <c:pt idx="1458">
                  <c:v>9186.1224972</c:v>
                </c:pt>
                <c:pt idx="1459">
                  <c:v>9170.5679591999997</c:v>
                </c:pt>
                <c:pt idx="1460">
                  <c:v>9194.4222315999996</c:v>
                </c:pt>
                <c:pt idx="1461">
                  <c:v>9200.8872628000008</c:v>
                </c:pt>
                <c:pt idx="1462">
                  <c:v>9188.5847078999996</c:v>
                </c:pt>
                <c:pt idx="1463">
                  <c:v>9186.8666032000001</c:v>
                </c:pt>
                <c:pt idx="1464">
                  <c:v>9202.6328367000006</c:v>
                </c:pt>
                <c:pt idx="1465">
                  <c:v>9175.6241697000005</c:v>
                </c:pt>
                <c:pt idx="1466">
                  <c:v>9183.4331942000008</c:v>
                </c:pt>
                <c:pt idx="1467">
                  <c:v>9181.8041976999993</c:v>
                </c:pt>
                <c:pt idx="1468">
                  <c:v>9205.3544576000004</c:v>
                </c:pt>
                <c:pt idx="1469">
                  <c:v>9159.0487131999998</c:v>
                </c:pt>
                <c:pt idx="1470">
                  <c:v>9209.3412391999991</c:v>
                </c:pt>
                <c:pt idx="1471">
                  <c:v>9179.7385240999993</c:v>
                </c:pt>
                <c:pt idx="1472">
                  <c:v>9188.6278944000005</c:v>
                </c:pt>
                <c:pt idx="1473">
                  <c:v>9191.1431659999998</c:v>
                </c:pt>
                <c:pt idx="1474">
                  <c:v>9193.5101900999998</c:v>
                </c:pt>
                <c:pt idx="1475">
                  <c:v>9198.6406805000006</c:v>
                </c:pt>
                <c:pt idx="1476">
                  <c:v>9186.6305037999991</c:v>
                </c:pt>
                <c:pt idx="1477">
                  <c:v>9209.9905206000003</c:v>
                </c:pt>
                <c:pt idx="1478">
                  <c:v>9178.3726807000003</c:v>
                </c:pt>
                <c:pt idx="1479">
                  <c:v>9191.7396905999994</c:v>
                </c:pt>
                <c:pt idx="1480">
                  <c:v>9189.7407046000008</c:v>
                </c:pt>
                <c:pt idx="1481">
                  <c:v>9193.9928620999999</c:v>
                </c:pt>
                <c:pt idx="1482">
                  <c:v>9199.5799095999992</c:v>
                </c:pt>
                <c:pt idx="1483">
                  <c:v>9182.7848666999998</c:v>
                </c:pt>
                <c:pt idx="1484">
                  <c:v>9188.0756743999991</c:v>
                </c:pt>
                <c:pt idx="1485">
                  <c:v>9185.8597778000003</c:v>
                </c:pt>
                <c:pt idx="1486">
                  <c:v>9213.5398136999993</c:v>
                </c:pt>
                <c:pt idx="1487">
                  <c:v>9181.9621260999993</c:v>
                </c:pt>
                <c:pt idx="1488">
                  <c:v>9203.5991639000003</c:v>
                </c:pt>
                <c:pt idx="1489">
                  <c:v>9183.7656404999998</c:v>
                </c:pt>
                <c:pt idx="1490">
                  <c:v>9196.8167709000008</c:v>
                </c:pt>
                <c:pt idx="1491">
                  <c:v>9184.0466680999998</c:v>
                </c:pt>
                <c:pt idx="1492">
                  <c:v>9181.5149753999995</c:v>
                </c:pt>
                <c:pt idx="1493">
                  <c:v>9184.6418135999993</c:v>
                </c:pt>
                <c:pt idx="1494">
                  <c:v>9200.0537002000001</c:v>
                </c:pt>
                <c:pt idx="1495">
                  <c:v>9182.2247339999994</c:v>
                </c:pt>
                <c:pt idx="1496">
                  <c:v>9173.7167556999993</c:v>
                </c:pt>
                <c:pt idx="1497">
                  <c:v>9194.2116817000006</c:v>
                </c:pt>
                <c:pt idx="1498">
                  <c:v>9197.0181833999995</c:v>
                </c:pt>
                <c:pt idx="1499">
                  <c:v>9181.6820805000007</c:v>
                </c:pt>
                <c:pt idx="1500">
                  <c:v>9196.1941674999998</c:v>
                </c:pt>
                <c:pt idx="1501">
                  <c:v>9181.4543775999991</c:v>
                </c:pt>
                <c:pt idx="1502">
                  <c:v>9186.0168573999999</c:v>
                </c:pt>
                <c:pt idx="1503">
                  <c:v>9193.0192697999992</c:v>
                </c:pt>
                <c:pt idx="1504">
                  <c:v>9211.5102943999991</c:v>
                </c:pt>
                <c:pt idx="1505">
                  <c:v>9174.2506814999997</c:v>
                </c:pt>
                <c:pt idx="1506">
                  <c:v>9188.4174772000006</c:v>
                </c:pt>
                <c:pt idx="1507">
                  <c:v>9214.6206253</c:v>
                </c:pt>
                <c:pt idx="1508">
                  <c:v>9177.4181795000004</c:v>
                </c:pt>
                <c:pt idx="1509">
                  <c:v>9160.3585507999996</c:v>
                </c:pt>
                <c:pt idx="1510">
                  <c:v>9181.2266803999992</c:v>
                </c:pt>
                <c:pt idx="1511">
                  <c:v>9189.7149733999995</c:v>
                </c:pt>
                <c:pt idx="1512">
                  <c:v>9187.3838383999991</c:v>
                </c:pt>
                <c:pt idx="1513">
                  <c:v>9190.9418822000007</c:v>
                </c:pt>
                <c:pt idx="1514">
                  <c:v>9202.1064611999991</c:v>
                </c:pt>
                <c:pt idx="1515">
                  <c:v>9187.6034194999993</c:v>
                </c:pt>
                <c:pt idx="1516">
                  <c:v>9194.5629073</c:v>
                </c:pt>
                <c:pt idx="1517">
                  <c:v>9169.8856943999999</c:v>
                </c:pt>
                <c:pt idx="1518">
                  <c:v>9213.8383372000008</c:v>
                </c:pt>
                <c:pt idx="1519">
                  <c:v>9180.3425707999995</c:v>
                </c:pt>
                <c:pt idx="1520">
                  <c:v>9212.2048685000009</c:v>
                </c:pt>
                <c:pt idx="1521">
                  <c:v>9173.6296058000007</c:v>
                </c:pt>
                <c:pt idx="1522">
                  <c:v>9186.6745996999998</c:v>
                </c:pt>
                <c:pt idx="1523">
                  <c:v>9190.5999854999991</c:v>
                </c:pt>
                <c:pt idx="1524">
                  <c:v>9208.0934579999994</c:v>
                </c:pt>
                <c:pt idx="1525">
                  <c:v>9179.0904575000004</c:v>
                </c:pt>
                <c:pt idx="1526">
                  <c:v>9205.4244185999996</c:v>
                </c:pt>
                <c:pt idx="1527">
                  <c:v>9174.5571065999993</c:v>
                </c:pt>
                <c:pt idx="1528">
                  <c:v>9190.2498302999993</c:v>
                </c:pt>
                <c:pt idx="1529">
                  <c:v>9208.3043257000008</c:v>
                </c:pt>
                <c:pt idx="1530">
                  <c:v>9180.6657245999995</c:v>
                </c:pt>
                <c:pt idx="1531">
                  <c:v>9196.4921290000002</c:v>
                </c:pt>
                <c:pt idx="1532">
                  <c:v>9181.6471901999994</c:v>
                </c:pt>
                <c:pt idx="1533">
                  <c:v>9190.3371380999997</c:v>
                </c:pt>
                <c:pt idx="1534">
                  <c:v>9208.6385931999994</c:v>
                </c:pt>
                <c:pt idx="1535">
                  <c:v>9180.0533945999996</c:v>
                </c:pt>
                <c:pt idx="1536">
                  <c:v>9186.4642273000009</c:v>
                </c:pt>
                <c:pt idx="1537">
                  <c:v>9173.7516159000006</c:v>
                </c:pt>
                <c:pt idx="1538">
                  <c:v>9188.9173406999998</c:v>
                </c:pt>
                <c:pt idx="1539">
                  <c:v>9213.4347799000006</c:v>
                </c:pt>
                <c:pt idx="1540">
                  <c:v>9198.1586843000005</c:v>
                </c:pt>
                <c:pt idx="1541">
                  <c:v>9158.5065135000004</c:v>
                </c:pt>
                <c:pt idx="1542">
                  <c:v>9190.6174477000004</c:v>
                </c:pt>
                <c:pt idx="1543">
                  <c:v>9180.4646701999991</c:v>
                </c:pt>
                <c:pt idx="1544">
                  <c:v>9179.8514355999996</c:v>
                </c:pt>
                <c:pt idx="1545">
                  <c:v>9201.7466657999994</c:v>
                </c:pt>
                <c:pt idx="1546">
                  <c:v>9201.913219</c:v>
                </c:pt>
                <c:pt idx="1547">
                  <c:v>9190.4419085999998</c:v>
                </c:pt>
                <c:pt idx="1548">
                  <c:v>9192.9319364999992</c:v>
                </c:pt>
                <c:pt idx="1549">
                  <c:v>9181.3056393000006</c:v>
                </c:pt>
                <c:pt idx="1550">
                  <c:v>9213.7333001000006</c:v>
                </c:pt>
                <c:pt idx="1551">
                  <c:v>9183.9236027000006</c:v>
                </c:pt>
                <c:pt idx="1552">
                  <c:v>9187.0861719999994</c:v>
                </c:pt>
                <c:pt idx="1553">
                  <c:v>9206.7675880000006</c:v>
                </c:pt>
                <c:pt idx="1554">
                  <c:v>9184.7290680999995</c:v>
                </c:pt>
                <c:pt idx="1555">
                  <c:v>9163.3297368000003</c:v>
                </c:pt>
                <c:pt idx="1556">
                  <c:v>9192.6947619000002</c:v>
                </c:pt>
                <c:pt idx="1557">
                  <c:v>9225.2512102000001</c:v>
                </c:pt>
                <c:pt idx="1558">
                  <c:v>9189.7590841000001</c:v>
                </c:pt>
                <c:pt idx="1559">
                  <c:v>9205.9776812</c:v>
                </c:pt>
                <c:pt idx="1560">
                  <c:v>9132.0629411999998</c:v>
                </c:pt>
                <c:pt idx="1561">
                  <c:v>9203.1509595000007</c:v>
                </c:pt>
                <c:pt idx="1562">
                  <c:v>9173.8745450000006</c:v>
                </c:pt>
                <c:pt idx="1563">
                  <c:v>9204.4063549000002</c:v>
                </c:pt>
                <c:pt idx="1564">
                  <c:v>9179.9478245999999</c:v>
                </c:pt>
                <c:pt idx="1565">
                  <c:v>9192.2480078000008</c:v>
                </c:pt>
                <c:pt idx="1566">
                  <c:v>9190.7056780000003</c:v>
                </c:pt>
                <c:pt idx="1567">
                  <c:v>9211.0451248999998</c:v>
                </c:pt>
                <c:pt idx="1568">
                  <c:v>9178.3460634000003</c:v>
                </c:pt>
                <c:pt idx="1569">
                  <c:v>9203.0460442000003</c:v>
                </c:pt>
                <c:pt idx="1570">
                  <c:v>9188.8557751999997</c:v>
                </c:pt>
                <c:pt idx="1571">
                  <c:v>9201.7209010000006</c:v>
                </c:pt>
                <c:pt idx="1572">
                  <c:v>9133.8566544999994</c:v>
                </c:pt>
                <c:pt idx="1573">
                  <c:v>9188.1464228999994</c:v>
                </c:pt>
                <c:pt idx="1574">
                  <c:v>9211.7654567999998</c:v>
                </c:pt>
                <c:pt idx="1575">
                  <c:v>9179.2657798</c:v>
                </c:pt>
                <c:pt idx="1576">
                  <c:v>9207.6551631999992</c:v>
                </c:pt>
                <c:pt idx="1577">
                  <c:v>9178.7223833000007</c:v>
                </c:pt>
                <c:pt idx="1578">
                  <c:v>9185.1497383000005</c:v>
                </c:pt>
                <c:pt idx="1579">
                  <c:v>9191.1964747999991</c:v>
                </c:pt>
                <c:pt idx="1580">
                  <c:v>9201.8350030000001</c:v>
                </c:pt>
                <c:pt idx="1581">
                  <c:v>9178.2148140000008</c:v>
                </c:pt>
                <c:pt idx="1582">
                  <c:v>9200.8697811999991</c:v>
                </c:pt>
                <c:pt idx="1583">
                  <c:v>9186.3411295000005</c:v>
                </c:pt>
                <c:pt idx="1584">
                  <c:v>9194.4838344</c:v>
                </c:pt>
                <c:pt idx="1585">
                  <c:v>9205.0736985999993</c:v>
                </c:pt>
                <c:pt idx="1586">
                  <c:v>9182.8114968999998</c:v>
                </c:pt>
                <c:pt idx="1587">
                  <c:v>9187.0071633999996</c:v>
                </c:pt>
                <c:pt idx="1588">
                  <c:v>9206.8292734999995</c:v>
                </c:pt>
                <c:pt idx="1589">
                  <c:v>9175.8260355999992</c:v>
                </c:pt>
                <c:pt idx="1590">
                  <c:v>9196.3431469999996</c:v>
                </c:pt>
                <c:pt idx="1591">
                  <c:v>9178.5479892999992</c:v>
                </c:pt>
                <c:pt idx="1592">
                  <c:v>9195.7729913999992</c:v>
                </c:pt>
                <c:pt idx="1593">
                  <c:v>9192.9843364000008</c:v>
                </c:pt>
                <c:pt idx="1594">
                  <c:v>9213.0211060000001</c:v>
                </c:pt>
                <c:pt idx="1595">
                  <c:v>9193.9836680999997</c:v>
                </c:pt>
                <c:pt idx="1596">
                  <c:v>9181.3313469000004</c:v>
                </c:pt>
                <c:pt idx="1597">
                  <c:v>9210.4473474999995</c:v>
                </c:pt>
                <c:pt idx="1598">
                  <c:v>9177.1997596000001</c:v>
                </c:pt>
                <c:pt idx="1599">
                  <c:v>9201.7466657999994</c:v>
                </c:pt>
                <c:pt idx="1600">
                  <c:v>9210.6757694000007</c:v>
                </c:pt>
                <c:pt idx="1601">
                  <c:v>9192.9668696999997</c:v>
                </c:pt>
                <c:pt idx="1602">
                  <c:v>9201.4043672000007</c:v>
                </c:pt>
                <c:pt idx="1603">
                  <c:v>9186.9024320999997</c:v>
                </c:pt>
                <c:pt idx="1604">
                  <c:v>9183.3982973000002</c:v>
                </c:pt>
                <c:pt idx="1605">
                  <c:v>9188.8998818</c:v>
                </c:pt>
                <c:pt idx="1606">
                  <c:v>9212.3716108999997</c:v>
                </c:pt>
                <c:pt idx="1607">
                  <c:v>9192.0549726999998</c:v>
                </c:pt>
                <c:pt idx="1608">
                  <c:v>9171.8803614000008</c:v>
                </c:pt>
                <c:pt idx="1609">
                  <c:v>9203.9323402000009</c:v>
                </c:pt>
                <c:pt idx="1610">
                  <c:v>9199.8430214</c:v>
                </c:pt>
                <c:pt idx="1611">
                  <c:v>9186.1399507999995</c:v>
                </c:pt>
                <c:pt idx="1612">
                  <c:v>9195.7555195000004</c:v>
                </c:pt>
                <c:pt idx="1613">
                  <c:v>9153.7480742999996</c:v>
                </c:pt>
                <c:pt idx="1614">
                  <c:v>9182.1723954000008</c:v>
                </c:pt>
                <c:pt idx="1615">
                  <c:v>9196.3164777000002</c:v>
                </c:pt>
                <c:pt idx="1616">
                  <c:v>9154.7870836000002</c:v>
                </c:pt>
                <c:pt idx="1617">
                  <c:v>9199.5090732000008</c:v>
                </c:pt>
                <c:pt idx="1618">
                  <c:v>9205.0736985999993</c:v>
                </c:pt>
                <c:pt idx="1619">
                  <c:v>9190.8279151999996</c:v>
                </c:pt>
                <c:pt idx="1620">
                  <c:v>9167.4550799000008</c:v>
                </c:pt>
                <c:pt idx="1621">
                  <c:v>9199.5265522000009</c:v>
                </c:pt>
                <c:pt idx="1622">
                  <c:v>9204.5112857999993</c:v>
                </c:pt>
                <c:pt idx="1623">
                  <c:v>9181.2698321999997</c:v>
                </c:pt>
                <c:pt idx="1624">
                  <c:v>9184.1339169000003</c:v>
                </c:pt>
                <c:pt idx="1625">
                  <c:v>9171.9849214000005</c:v>
                </c:pt>
                <c:pt idx="1626">
                  <c:v>9187.1302701000004</c:v>
                </c:pt>
                <c:pt idx="1627">
                  <c:v>9167.3936580999998</c:v>
                </c:pt>
                <c:pt idx="1628">
                  <c:v>9201.4218498999999</c:v>
                </c:pt>
                <c:pt idx="1629">
                  <c:v>9200.1236208999999</c:v>
                </c:pt>
                <c:pt idx="1630">
                  <c:v>9179.5806339999999</c:v>
                </c:pt>
                <c:pt idx="1631">
                  <c:v>9203.9323402000009</c:v>
                </c:pt>
                <c:pt idx="1632">
                  <c:v>9201.3694020000003</c:v>
                </c:pt>
                <c:pt idx="1633">
                  <c:v>9185.4657129000007</c:v>
                </c:pt>
                <c:pt idx="1634">
                  <c:v>9204.8362108000001</c:v>
                </c:pt>
                <c:pt idx="1635">
                  <c:v>9181.0513205999996</c:v>
                </c:pt>
                <c:pt idx="1636">
                  <c:v>9184.9311343999998</c:v>
                </c:pt>
                <c:pt idx="1637">
                  <c:v>9175.4314835999994</c:v>
                </c:pt>
                <c:pt idx="1638">
                  <c:v>9184.7648886000006</c:v>
                </c:pt>
                <c:pt idx="1639">
                  <c:v>9189.3731222999995</c:v>
                </c:pt>
                <c:pt idx="1640">
                  <c:v>9215.6665441000005</c:v>
                </c:pt>
                <c:pt idx="1641">
                  <c:v>9176.7005334999994</c:v>
                </c:pt>
                <c:pt idx="1642">
                  <c:v>9194.1684690000002</c:v>
                </c:pt>
                <c:pt idx="1643">
                  <c:v>9185.1497383000005</c:v>
                </c:pt>
                <c:pt idx="1644">
                  <c:v>9192.4842516000008</c:v>
                </c:pt>
                <c:pt idx="1645">
                  <c:v>9189.1626880999993</c:v>
                </c:pt>
                <c:pt idx="1646">
                  <c:v>9197.9213748999991</c:v>
                </c:pt>
                <c:pt idx="1647">
                  <c:v>9184.1072829999994</c:v>
                </c:pt>
                <c:pt idx="1648">
                  <c:v>9184.1862665999997</c:v>
                </c:pt>
                <c:pt idx="1649">
                  <c:v>9173.8919752999991</c:v>
                </c:pt>
                <c:pt idx="1650">
                  <c:v>9190.0393760000006</c:v>
                </c:pt>
                <c:pt idx="1651">
                  <c:v>9183.8620706000002</c:v>
                </c:pt>
                <c:pt idx="1652">
                  <c:v>9201.3077529999991</c:v>
                </c:pt>
                <c:pt idx="1653">
                  <c:v>9183.7132932000004</c:v>
                </c:pt>
                <c:pt idx="1654">
                  <c:v>9174.4515998000006</c:v>
                </c:pt>
                <c:pt idx="1655">
                  <c:v>9211.8179639999998</c:v>
                </c:pt>
                <c:pt idx="1656">
                  <c:v>9191.2222101999996</c:v>
                </c:pt>
                <c:pt idx="1657">
                  <c:v>9171.4337016999998</c:v>
                </c:pt>
                <c:pt idx="1658">
                  <c:v>9198.4392325000008</c:v>
                </c:pt>
                <c:pt idx="1659">
                  <c:v>9190.2323689000004</c:v>
                </c:pt>
                <c:pt idx="1660">
                  <c:v>9184.7208018000001</c:v>
                </c:pt>
                <c:pt idx="1661">
                  <c:v>9197.8606688</c:v>
                </c:pt>
                <c:pt idx="1662">
                  <c:v>9180.9200325000002</c:v>
                </c:pt>
                <c:pt idx="1663">
                  <c:v>9195.6240211000004</c:v>
                </c:pt>
                <c:pt idx="1664">
                  <c:v>9185.7284209999998</c:v>
                </c:pt>
                <c:pt idx="1665">
                  <c:v>9207.6726577000009</c:v>
                </c:pt>
                <c:pt idx="1666">
                  <c:v>9173.9534406000002</c:v>
                </c:pt>
                <c:pt idx="1667">
                  <c:v>9200.7556910999992</c:v>
                </c:pt>
                <c:pt idx="1668">
                  <c:v>9205.8110545</c:v>
                </c:pt>
                <c:pt idx="1669">
                  <c:v>9183.9153370999993</c:v>
                </c:pt>
                <c:pt idx="1670">
                  <c:v>9198.2984973999992</c:v>
                </c:pt>
                <c:pt idx="1671">
                  <c:v>9174.1020599000003</c:v>
                </c:pt>
                <c:pt idx="1672">
                  <c:v>9202.2472545000001</c:v>
                </c:pt>
                <c:pt idx="1673">
                  <c:v>9184.4314876999997</c:v>
                </c:pt>
                <c:pt idx="1674">
                  <c:v>9189.8638479000001</c:v>
                </c:pt>
                <c:pt idx="1675">
                  <c:v>9207.6901522999997</c:v>
                </c:pt>
                <c:pt idx="1676">
                  <c:v>9165.1561703999996</c:v>
                </c:pt>
                <c:pt idx="1677">
                  <c:v>9193.8521951000002</c:v>
                </c:pt>
                <c:pt idx="1678">
                  <c:v>9207.0576056999998</c:v>
                </c:pt>
                <c:pt idx="1679">
                  <c:v>9183.4506428000004</c:v>
                </c:pt>
                <c:pt idx="1680">
                  <c:v>9199.0353106000002</c:v>
                </c:pt>
                <c:pt idx="1681">
                  <c:v>9196.8075740999993</c:v>
                </c:pt>
                <c:pt idx="1682">
                  <c:v>9193.0192697999992</c:v>
                </c:pt>
                <c:pt idx="1683">
                  <c:v>9195.5532151000007</c:v>
                </c:pt>
                <c:pt idx="1684">
                  <c:v>9205.0028198</c:v>
                </c:pt>
                <c:pt idx="1685">
                  <c:v>9179.8082904000003</c:v>
                </c:pt>
                <c:pt idx="1686">
                  <c:v>9179.3529832000004</c:v>
                </c:pt>
                <c:pt idx="1687">
                  <c:v>9208.8310557999994</c:v>
                </c:pt>
                <c:pt idx="1688">
                  <c:v>9182.7674195</c:v>
                </c:pt>
                <c:pt idx="1689">
                  <c:v>9202.8610647999994</c:v>
                </c:pt>
                <c:pt idx="1690">
                  <c:v>9179.4144851000001</c:v>
                </c:pt>
                <c:pt idx="1691">
                  <c:v>9187.2616469999994</c:v>
                </c:pt>
                <c:pt idx="1692">
                  <c:v>9190.2672918000007</c:v>
                </c:pt>
                <c:pt idx="1693">
                  <c:v>9188.3825613000008</c:v>
                </c:pt>
                <c:pt idx="1694">
                  <c:v>9198.5974470000001</c:v>
                </c:pt>
                <c:pt idx="1695">
                  <c:v>9184.0990172999991</c:v>
                </c:pt>
                <c:pt idx="1696">
                  <c:v>9170.2002267999997</c:v>
                </c:pt>
                <c:pt idx="1697">
                  <c:v>9184.9743036</c:v>
                </c:pt>
                <c:pt idx="1698">
                  <c:v>9182.6012128999992</c:v>
                </c:pt>
                <c:pt idx="1699">
                  <c:v>9175.2745849999992</c:v>
                </c:pt>
                <c:pt idx="1700">
                  <c:v>9164.5787837999997</c:v>
                </c:pt>
                <c:pt idx="1701">
                  <c:v>9182.0493551</c:v>
                </c:pt>
                <c:pt idx="1702">
                  <c:v>9154.7696895999998</c:v>
                </c:pt>
                <c:pt idx="1703">
                  <c:v>9200.6848454999999</c:v>
                </c:pt>
                <c:pt idx="1704">
                  <c:v>9171.9060427000004</c:v>
                </c:pt>
                <c:pt idx="1705">
                  <c:v>9186.5864081</c:v>
                </c:pt>
                <c:pt idx="1706">
                  <c:v>9208.9277490000004</c:v>
                </c:pt>
                <c:pt idx="1707">
                  <c:v>9176.6656621000002</c:v>
                </c:pt>
                <c:pt idx="1708">
                  <c:v>9195.2994213000002</c:v>
                </c:pt>
                <c:pt idx="1709">
                  <c:v>9181.6646352999996</c:v>
                </c:pt>
                <c:pt idx="1710">
                  <c:v>9184.9394007999999</c:v>
                </c:pt>
                <c:pt idx="1711">
                  <c:v>9173.6470356999998</c:v>
                </c:pt>
                <c:pt idx="1712">
                  <c:v>9187.5501315000001</c:v>
                </c:pt>
                <c:pt idx="1713">
                  <c:v>9206.9167388000005</c:v>
                </c:pt>
                <c:pt idx="1714">
                  <c:v>9179.9395626000005</c:v>
                </c:pt>
                <c:pt idx="1715">
                  <c:v>9197.1405044999992</c:v>
                </c:pt>
                <c:pt idx="1716">
                  <c:v>9214.8049195999993</c:v>
                </c:pt>
                <c:pt idx="1717">
                  <c:v>9192.4143889999996</c:v>
                </c:pt>
                <c:pt idx="1718">
                  <c:v>9196.6493902999991</c:v>
                </c:pt>
                <c:pt idx="1719">
                  <c:v>9177.4622313</c:v>
                </c:pt>
                <c:pt idx="1720">
                  <c:v>9190.5558707</c:v>
                </c:pt>
                <c:pt idx="1721">
                  <c:v>9200.3517867999999</c:v>
                </c:pt>
                <c:pt idx="1722">
                  <c:v>9197.4044663000004</c:v>
                </c:pt>
                <c:pt idx="1723">
                  <c:v>9181.7784886999998</c:v>
                </c:pt>
                <c:pt idx="1724">
                  <c:v>9205.1086778999997</c:v>
                </c:pt>
                <c:pt idx="1725">
                  <c:v>9175.6241697000005</c:v>
                </c:pt>
                <c:pt idx="1726">
                  <c:v>9175.0121758999994</c:v>
                </c:pt>
                <c:pt idx="1727">
                  <c:v>9190.8628403999992</c:v>
                </c:pt>
                <c:pt idx="1728">
                  <c:v>9186.9198871999997</c:v>
                </c:pt>
                <c:pt idx="1729">
                  <c:v>9190.5825234000004</c:v>
                </c:pt>
                <c:pt idx="1730">
                  <c:v>9205.0736985999993</c:v>
                </c:pt>
                <c:pt idx="1731">
                  <c:v>9179.8514355999996</c:v>
                </c:pt>
                <c:pt idx="1732">
                  <c:v>9192.1606819000008</c:v>
                </c:pt>
                <c:pt idx="1733">
                  <c:v>9186.9722528000002</c:v>
                </c:pt>
                <c:pt idx="1734">
                  <c:v>9202.7036972999995</c:v>
                </c:pt>
                <c:pt idx="1735">
                  <c:v>9154.3156242999994</c:v>
                </c:pt>
                <c:pt idx="1736">
                  <c:v>9190.1441431000003</c:v>
                </c:pt>
                <c:pt idx="1737">
                  <c:v>9143.4266391000001</c:v>
                </c:pt>
                <c:pt idx="1738">
                  <c:v>9204.5204902999994</c:v>
                </c:pt>
                <c:pt idx="1739">
                  <c:v>9181.3405282999993</c:v>
                </c:pt>
                <c:pt idx="1740">
                  <c:v>9212.5908679999993</c:v>
                </c:pt>
                <c:pt idx="1741">
                  <c:v>9188.0582171000005</c:v>
                </c:pt>
                <c:pt idx="1742">
                  <c:v>9195.5973537999998</c:v>
                </c:pt>
                <c:pt idx="1743">
                  <c:v>9185.4124374000003</c:v>
                </c:pt>
                <c:pt idx="1744">
                  <c:v>9199.0711869000006</c:v>
                </c:pt>
                <c:pt idx="1745">
                  <c:v>9192.4759783999998</c:v>
                </c:pt>
                <c:pt idx="1746">
                  <c:v>9211.0276238999995</c:v>
                </c:pt>
                <c:pt idx="1747">
                  <c:v>9192.0375077999997</c:v>
                </c:pt>
                <c:pt idx="1748">
                  <c:v>9210.7816927999993</c:v>
                </c:pt>
                <c:pt idx="1749">
                  <c:v>9182.7325249999994</c:v>
                </c:pt>
                <c:pt idx="1750">
                  <c:v>9179.5806339999999</c:v>
                </c:pt>
                <c:pt idx="1751">
                  <c:v>9198.1412079000002</c:v>
                </c:pt>
                <c:pt idx="1752">
                  <c:v>9207.4618043999999</c:v>
                </c:pt>
                <c:pt idx="1753">
                  <c:v>9193.5984482999993</c:v>
                </c:pt>
                <c:pt idx="1754">
                  <c:v>9188.6021662999992</c:v>
                </c:pt>
                <c:pt idx="1755">
                  <c:v>9189.0404729999991</c:v>
                </c:pt>
                <c:pt idx="1756">
                  <c:v>9207.4618043999999</c:v>
                </c:pt>
                <c:pt idx="1757">
                  <c:v>9185.2902721999999</c:v>
                </c:pt>
                <c:pt idx="1758">
                  <c:v>9200.2202226999998</c:v>
                </c:pt>
                <c:pt idx="1759">
                  <c:v>9188.1464228999994</c:v>
                </c:pt>
                <c:pt idx="1760">
                  <c:v>9212.8110515000008</c:v>
                </c:pt>
                <c:pt idx="1761">
                  <c:v>9178.8453790000003</c:v>
                </c:pt>
                <c:pt idx="1762">
                  <c:v>9182.5396896999991</c:v>
                </c:pt>
                <c:pt idx="1763">
                  <c:v>9197.3161715999995</c:v>
                </c:pt>
                <c:pt idx="1764">
                  <c:v>9182.3652230999996</c:v>
                </c:pt>
                <c:pt idx="1765">
                  <c:v>9201.9665901999997</c:v>
                </c:pt>
                <c:pt idx="1766">
                  <c:v>9178.2845687000008</c:v>
                </c:pt>
                <c:pt idx="1767">
                  <c:v>9150.3526636000006</c:v>
                </c:pt>
                <c:pt idx="1768">
                  <c:v>9185.5437896999993</c:v>
                </c:pt>
                <c:pt idx="1769">
                  <c:v>9207.5142871000007</c:v>
                </c:pt>
                <c:pt idx="1770">
                  <c:v>9174.5305004000002</c:v>
                </c:pt>
                <c:pt idx="1771">
                  <c:v>9202.4230191000006</c:v>
                </c:pt>
                <c:pt idx="1772">
                  <c:v>9174.2240762000001</c:v>
                </c:pt>
                <c:pt idx="1773">
                  <c:v>9200.5624773</c:v>
                </c:pt>
                <c:pt idx="1774">
                  <c:v>9179.7201647000002</c:v>
                </c:pt>
                <c:pt idx="1775">
                  <c:v>9191.8885979999995</c:v>
                </c:pt>
                <c:pt idx="1776">
                  <c:v>9209.3412391999991</c:v>
                </c:pt>
                <c:pt idx="1777">
                  <c:v>9178.7315620999998</c:v>
                </c:pt>
                <c:pt idx="1778">
                  <c:v>9202.1239452000009</c:v>
                </c:pt>
                <c:pt idx="1779">
                  <c:v>9187.6557890000004</c:v>
                </c:pt>
                <c:pt idx="1780">
                  <c:v>9195.4217196000009</c:v>
                </c:pt>
                <c:pt idx="1781">
                  <c:v>9193.3355150999996</c:v>
                </c:pt>
                <c:pt idx="1782">
                  <c:v>9199.3867205000006</c:v>
                </c:pt>
                <c:pt idx="1783">
                  <c:v>9188.0233026000005</c:v>
                </c:pt>
                <c:pt idx="1784">
                  <c:v>9199.4833146000001</c:v>
                </c:pt>
                <c:pt idx="1785">
                  <c:v>9143.0252514999993</c:v>
                </c:pt>
                <c:pt idx="1786">
                  <c:v>9164.6493513000005</c:v>
                </c:pt>
                <c:pt idx="1787">
                  <c:v>9198.4217554000006</c:v>
                </c:pt>
                <c:pt idx="1788">
                  <c:v>9194.6677259000007</c:v>
                </c:pt>
                <c:pt idx="1789">
                  <c:v>9194.3523542000003</c:v>
                </c:pt>
                <c:pt idx="1790">
                  <c:v>9194.4397009999993</c:v>
                </c:pt>
                <c:pt idx="1791">
                  <c:v>9202.0015578000002</c:v>
                </c:pt>
                <c:pt idx="1792">
                  <c:v>9179.9918883999999</c:v>
                </c:pt>
                <c:pt idx="1793">
                  <c:v>9214.9809239999995</c:v>
                </c:pt>
                <c:pt idx="1794">
                  <c:v>9184.5453753000002</c:v>
                </c:pt>
                <c:pt idx="1795">
                  <c:v>9190.0044538999991</c:v>
                </c:pt>
                <c:pt idx="1796">
                  <c:v>9182.9336291</c:v>
                </c:pt>
                <c:pt idx="1797">
                  <c:v>9195.5274676000008</c:v>
                </c:pt>
                <c:pt idx="1798">
                  <c:v>9183.3459519999997</c:v>
                </c:pt>
                <c:pt idx="1799">
                  <c:v>9199.3425635000003</c:v>
                </c:pt>
                <c:pt idx="1800">
                  <c:v>9179.2566005000008</c:v>
                </c:pt>
                <c:pt idx="1801">
                  <c:v>9189.6883232</c:v>
                </c:pt>
                <c:pt idx="1802">
                  <c:v>9197.3336464999993</c:v>
                </c:pt>
                <c:pt idx="1803">
                  <c:v>9193.4053846999996</c:v>
                </c:pt>
                <c:pt idx="1804">
                  <c:v>9178.6434466999999</c:v>
                </c:pt>
                <c:pt idx="1805">
                  <c:v>9198.9745972000001</c:v>
                </c:pt>
                <c:pt idx="1806">
                  <c:v>9165.5227840000007</c:v>
                </c:pt>
                <c:pt idx="1807">
                  <c:v>9185.5704277999994</c:v>
                </c:pt>
                <c:pt idx="1808">
                  <c:v>9185.8156858000002</c:v>
                </c:pt>
                <c:pt idx="1809">
                  <c:v>9207.2767363000003</c:v>
                </c:pt>
                <c:pt idx="1810">
                  <c:v>9188.9789067000002</c:v>
                </c:pt>
                <c:pt idx="1811">
                  <c:v>9184.3093356000008</c:v>
                </c:pt>
                <c:pt idx="1812">
                  <c:v>9207.6551631999992</c:v>
                </c:pt>
                <c:pt idx="1813">
                  <c:v>9174.4864627999996</c:v>
                </c:pt>
                <c:pt idx="1814">
                  <c:v>9186.0168573999999</c:v>
                </c:pt>
                <c:pt idx="1815">
                  <c:v>9177.0510902000005</c:v>
                </c:pt>
                <c:pt idx="1816">
                  <c:v>9187.1302701000004</c:v>
                </c:pt>
                <c:pt idx="1817">
                  <c:v>9211.8354665000006</c:v>
                </c:pt>
                <c:pt idx="1818">
                  <c:v>9175.7728160000006</c:v>
                </c:pt>
                <c:pt idx="1819">
                  <c:v>9192.9494030999995</c:v>
                </c:pt>
                <c:pt idx="1820">
                  <c:v>9202.0365254000008</c:v>
                </c:pt>
                <c:pt idx="1821">
                  <c:v>9201.1412108000004</c:v>
                </c:pt>
                <c:pt idx="1822">
                  <c:v>9186.8849769999997</c:v>
                </c:pt>
                <c:pt idx="1823">
                  <c:v>9207.3559191999993</c:v>
                </c:pt>
                <c:pt idx="1824">
                  <c:v>9180.6923485000007</c:v>
                </c:pt>
                <c:pt idx="1825">
                  <c:v>9182.1723954000008</c:v>
                </c:pt>
                <c:pt idx="1826">
                  <c:v>9199.2459710000003</c:v>
                </c:pt>
                <c:pt idx="1827">
                  <c:v>9186.6130491999993</c:v>
                </c:pt>
                <c:pt idx="1828">
                  <c:v>9188.4266656</c:v>
                </c:pt>
                <c:pt idx="1829">
                  <c:v>9195.0888513999998</c:v>
                </c:pt>
                <c:pt idx="1830">
                  <c:v>9191.4244192999995</c:v>
                </c:pt>
                <c:pt idx="1831">
                  <c:v>9192.9144699999997</c:v>
                </c:pt>
                <c:pt idx="1832">
                  <c:v>9182.6976307000004</c:v>
                </c:pt>
                <c:pt idx="1833">
                  <c:v>9185.4831653000001</c:v>
                </c:pt>
                <c:pt idx="1834">
                  <c:v>9194.7550757000008</c:v>
                </c:pt>
                <c:pt idx="1835">
                  <c:v>9189.5311808999995</c:v>
                </c:pt>
                <c:pt idx="1836">
                  <c:v>9209.7188299000009</c:v>
                </c:pt>
                <c:pt idx="1837">
                  <c:v>9177.7595858999994</c:v>
                </c:pt>
                <c:pt idx="1838">
                  <c:v>9194.5711824000009</c:v>
                </c:pt>
                <c:pt idx="1839">
                  <c:v>9188.5488724999996</c:v>
                </c:pt>
                <c:pt idx="1840">
                  <c:v>9189.9511521000004</c:v>
                </c:pt>
                <c:pt idx="1841">
                  <c:v>9211.3785707999996</c:v>
                </c:pt>
                <c:pt idx="1842">
                  <c:v>9175.4057924000008</c:v>
                </c:pt>
                <c:pt idx="1843">
                  <c:v>9194.9481675999996</c:v>
                </c:pt>
                <c:pt idx="1844">
                  <c:v>9175.9746852000007</c:v>
                </c:pt>
                <c:pt idx="1845">
                  <c:v>9195.1063219999996</c:v>
                </c:pt>
                <c:pt idx="1846">
                  <c:v>9182.0061996000004</c:v>
                </c:pt>
                <c:pt idx="1847">
                  <c:v>9209.8505298</c:v>
                </c:pt>
                <c:pt idx="1848">
                  <c:v>9160.7432938999991</c:v>
                </c:pt>
                <c:pt idx="1849">
                  <c:v>9182.3826695999996</c:v>
                </c:pt>
                <c:pt idx="1850">
                  <c:v>9210.4123478000001</c:v>
                </c:pt>
                <c:pt idx="1851">
                  <c:v>9193.8963256999996</c:v>
                </c:pt>
                <c:pt idx="1852">
                  <c:v>9173.0700314000005</c:v>
                </c:pt>
                <c:pt idx="1853">
                  <c:v>9185.3426285000005</c:v>
                </c:pt>
                <c:pt idx="1854">
                  <c:v>9201.6417665000008</c:v>
                </c:pt>
                <c:pt idx="1855">
                  <c:v>9181.6646352999996</c:v>
                </c:pt>
                <c:pt idx="1856">
                  <c:v>9205.0644935</c:v>
                </c:pt>
                <c:pt idx="1857">
                  <c:v>9179.7734072000003</c:v>
                </c:pt>
                <c:pt idx="1858">
                  <c:v>9200.0362201000007</c:v>
                </c:pt>
                <c:pt idx="1859">
                  <c:v>9109.6211206999997</c:v>
                </c:pt>
                <c:pt idx="1860">
                  <c:v>9196.6677837000007</c:v>
                </c:pt>
                <c:pt idx="1861">
                  <c:v>9171.6171321999991</c:v>
                </c:pt>
                <c:pt idx="1862">
                  <c:v>9183.9061531999996</c:v>
                </c:pt>
                <c:pt idx="1863">
                  <c:v>9199.1585785000007</c:v>
                </c:pt>
                <c:pt idx="1864">
                  <c:v>9175.0644737000002</c:v>
                </c:pt>
                <c:pt idx="1865">
                  <c:v>9189.5486409999994</c:v>
                </c:pt>
                <c:pt idx="1866">
                  <c:v>9201.2727880999992</c:v>
                </c:pt>
                <c:pt idx="1867">
                  <c:v>9177.2869434000004</c:v>
                </c:pt>
                <c:pt idx="1868">
                  <c:v>9187.4803064000007</c:v>
                </c:pt>
                <c:pt idx="1869">
                  <c:v>9182.7325249999994</c:v>
                </c:pt>
                <c:pt idx="1870">
                  <c:v>9190.7929901000007</c:v>
                </c:pt>
                <c:pt idx="1871">
                  <c:v>9185.8156858000002</c:v>
                </c:pt>
                <c:pt idx="1872">
                  <c:v>9200.4925531999997</c:v>
                </c:pt>
                <c:pt idx="1873">
                  <c:v>9206.6884100999996</c:v>
                </c:pt>
                <c:pt idx="1874">
                  <c:v>9222.6472893999999</c:v>
                </c:pt>
                <c:pt idx="1875">
                  <c:v>9195.4217196000009</c:v>
                </c:pt>
                <c:pt idx="1876">
                  <c:v>9167.3679895000005</c:v>
                </c:pt>
                <c:pt idx="1877">
                  <c:v>9203.5282965000006</c:v>
                </c:pt>
                <c:pt idx="1878">
                  <c:v>9211.6162273999998</c:v>
                </c:pt>
                <c:pt idx="1879">
                  <c:v>9187.4803064000007</c:v>
                </c:pt>
                <c:pt idx="1880">
                  <c:v>9163.2243591000006</c:v>
                </c:pt>
                <c:pt idx="1881">
                  <c:v>9213.9793100000006</c:v>
                </c:pt>
                <c:pt idx="1882">
                  <c:v>9186.1307646999994</c:v>
                </c:pt>
                <c:pt idx="1883">
                  <c:v>9185.4124374000003</c:v>
                </c:pt>
                <c:pt idx="1884">
                  <c:v>9193.8871318000001</c:v>
                </c:pt>
                <c:pt idx="1885">
                  <c:v>9185.3949850999998</c:v>
                </c:pt>
                <c:pt idx="1886">
                  <c:v>9213.8650574000003</c:v>
                </c:pt>
                <c:pt idx="1887">
                  <c:v>9179.2125402000001</c:v>
                </c:pt>
                <c:pt idx="1888">
                  <c:v>9193.2472594999999</c:v>
                </c:pt>
                <c:pt idx="1889">
                  <c:v>9183.2926888000002</c:v>
                </c:pt>
                <c:pt idx="1890">
                  <c:v>9204.2747328999994</c:v>
                </c:pt>
                <c:pt idx="1891">
                  <c:v>9191.4418829999995</c:v>
                </c:pt>
                <c:pt idx="1892">
                  <c:v>9197.6675157999998</c:v>
                </c:pt>
                <c:pt idx="1893">
                  <c:v>9203.8264956000003</c:v>
                </c:pt>
                <c:pt idx="1894">
                  <c:v>9200.9479888999995</c:v>
                </c:pt>
                <c:pt idx="1895">
                  <c:v>9184.3791366000005</c:v>
                </c:pt>
                <c:pt idx="1896">
                  <c:v>9184.2386167000004</c:v>
                </c:pt>
                <c:pt idx="1897">
                  <c:v>9193.2215183999997</c:v>
                </c:pt>
                <c:pt idx="1898">
                  <c:v>9199.9304202999992</c:v>
                </c:pt>
                <c:pt idx="1899">
                  <c:v>9197.8247972000008</c:v>
                </c:pt>
                <c:pt idx="1900">
                  <c:v>9185.8331388999995</c:v>
                </c:pt>
                <c:pt idx="1901">
                  <c:v>9171.3548277000009</c:v>
                </c:pt>
                <c:pt idx="1902">
                  <c:v>9195.272755</c:v>
                </c:pt>
                <c:pt idx="1903">
                  <c:v>9197.8606688</c:v>
                </c:pt>
                <c:pt idx="1904">
                  <c:v>9188.5056863999998</c:v>
                </c:pt>
                <c:pt idx="1905">
                  <c:v>9188.6719998999997</c:v>
                </c:pt>
                <c:pt idx="1906">
                  <c:v>9156.5678628999995</c:v>
                </c:pt>
                <c:pt idx="1907">
                  <c:v>9194.8782862000007</c:v>
                </c:pt>
                <c:pt idx="1908">
                  <c:v>9182.9519949999994</c:v>
                </c:pt>
                <c:pt idx="1909">
                  <c:v>9179.9836264000005</c:v>
                </c:pt>
                <c:pt idx="1910">
                  <c:v>9186.9630658000005</c:v>
                </c:pt>
                <c:pt idx="1911">
                  <c:v>9210.7991932999994</c:v>
                </c:pt>
                <c:pt idx="1912">
                  <c:v>9178.2845687000008</c:v>
                </c:pt>
                <c:pt idx="1913">
                  <c:v>9203.1334736000008</c:v>
                </c:pt>
                <c:pt idx="1914">
                  <c:v>9162.9274755000006</c:v>
                </c:pt>
                <c:pt idx="1915">
                  <c:v>9155.4499142000004</c:v>
                </c:pt>
                <c:pt idx="1916">
                  <c:v>9191.0999678000007</c:v>
                </c:pt>
                <c:pt idx="1917">
                  <c:v>9186.4026782000001</c:v>
                </c:pt>
                <c:pt idx="1918">
                  <c:v>9193.1856650000009</c:v>
                </c:pt>
                <c:pt idx="1919">
                  <c:v>9176.8317612999999</c:v>
                </c:pt>
                <c:pt idx="1920">
                  <c:v>9202.5104425000009</c:v>
                </c:pt>
                <c:pt idx="1921">
                  <c:v>9192.4143889999996</c:v>
                </c:pt>
                <c:pt idx="1922">
                  <c:v>9173.0168278000001</c:v>
                </c:pt>
                <c:pt idx="1923">
                  <c:v>9197.6675157999998</c:v>
                </c:pt>
                <c:pt idx="1924">
                  <c:v>9137.4643266999992</c:v>
                </c:pt>
                <c:pt idx="1925">
                  <c:v>9190.9685360000003</c:v>
                </c:pt>
                <c:pt idx="1926">
                  <c:v>9190.4244467000008</c:v>
                </c:pt>
                <c:pt idx="1927">
                  <c:v>9185.2728201000009</c:v>
                </c:pt>
                <c:pt idx="1928">
                  <c:v>9178.1276214000009</c:v>
                </c:pt>
                <c:pt idx="1929">
                  <c:v>9206.4610076999998</c:v>
                </c:pt>
                <c:pt idx="1930">
                  <c:v>9181.0862087000005</c:v>
                </c:pt>
                <c:pt idx="1931">
                  <c:v>9191.7304987999996</c:v>
                </c:pt>
                <c:pt idx="1932">
                  <c:v>9178.6526252999993</c:v>
                </c:pt>
                <c:pt idx="1933">
                  <c:v>9206.1967860999994</c:v>
                </c:pt>
                <c:pt idx="1934">
                  <c:v>9182.8638389999996</c:v>
                </c:pt>
                <c:pt idx="1935">
                  <c:v>9187.1909052999999</c:v>
                </c:pt>
                <c:pt idx="1936">
                  <c:v>9200.4217097000001</c:v>
                </c:pt>
                <c:pt idx="1937">
                  <c:v>9174.0323370000006</c:v>
                </c:pt>
                <c:pt idx="1938">
                  <c:v>9184.8787804000003</c:v>
                </c:pt>
                <c:pt idx="1939">
                  <c:v>9203.4758364999998</c:v>
                </c:pt>
                <c:pt idx="1940">
                  <c:v>9151.8186676000005</c:v>
                </c:pt>
                <c:pt idx="1941">
                  <c:v>9187.7430721000001</c:v>
                </c:pt>
                <c:pt idx="1942">
                  <c:v>9205.7318849000003</c:v>
                </c:pt>
                <c:pt idx="1943">
                  <c:v>9165.4091322000004</c:v>
                </c:pt>
                <c:pt idx="1944">
                  <c:v>9158.1923821</c:v>
                </c:pt>
                <c:pt idx="1945">
                  <c:v>9190.4336371999998</c:v>
                </c:pt>
                <c:pt idx="1946">
                  <c:v>9204.9853303</c:v>
                </c:pt>
                <c:pt idx="1947">
                  <c:v>9176.1848174000006</c:v>
                </c:pt>
                <c:pt idx="1948">
                  <c:v>9194.1767438000006</c:v>
                </c:pt>
                <c:pt idx="1949">
                  <c:v>9187.4803064000007</c:v>
                </c:pt>
                <c:pt idx="1950">
                  <c:v>9121.4786263000005</c:v>
                </c:pt>
                <c:pt idx="1951">
                  <c:v>9198.4217554000006</c:v>
                </c:pt>
                <c:pt idx="1952">
                  <c:v>9178.0927446000005</c:v>
                </c:pt>
                <c:pt idx="1953">
                  <c:v>9182.1108750999992</c:v>
                </c:pt>
                <c:pt idx="1954">
                  <c:v>9200.1760617</c:v>
                </c:pt>
                <c:pt idx="1955">
                  <c:v>9162.4821680000005</c:v>
                </c:pt>
                <c:pt idx="1956">
                  <c:v>9186.2887675000002</c:v>
                </c:pt>
                <c:pt idx="1957">
                  <c:v>9164.7978198000001</c:v>
                </c:pt>
                <c:pt idx="1958">
                  <c:v>9185.5006176999996</c:v>
                </c:pt>
                <c:pt idx="1959">
                  <c:v>9180.3333905</c:v>
                </c:pt>
                <c:pt idx="1960">
                  <c:v>9202.9576954000004</c:v>
                </c:pt>
                <c:pt idx="1961">
                  <c:v>9172.7719115</c:v>
                </c:pt>
                <c:pt idx="1962">
                  <c:v>9165.8115025000006</c:v>
                </c:pt>
                <c:pt idx="1963">
                  <c:v>9193.9661995999995</c:v>
                </c:pt>
                <c:pt idx="1964">
                  <c:v>9171.4428731999997</c:v>
                </c:pt>
                <c:pt idx="1965">
                  <c:v>9181.3836807000007</c:v>
                </c:pt>
                <c:pt idx="1966">
                  <c:v>9190.9152285</c:v>
                </c:pt>
                <c:pt idx="1967">
                  <c:v>9180.6749051999996</c:v>
                </c:pt>
                <c:pt idx="1968">
                  <c:v>9209.3228204999996</c:v>
                </c:pt>
                <c:pt idx="1969">
                  <c:v>9179.3355425000009</c:v>
                </c:pt>
                <c:pt idx="1970">
                  <c:v>9190.0393760000006</c:v>
                </c:pt>
                <c:pt idx="1971">
                  <c:v>9192.8004784999994</c:v>
                </c:pt>
                <c:pt idx="1972">
                  <c:v>9204.0906491999995</c:v>
                </c:pt>
                <c:pt idx="1973">
                  <c:v>9187.5501315000001</c:v>
                </c:pt>
                <c:pt idx="1974">
                  <c:v>9180.7538593999998</c:v>
                </c:pt>
                <c:pt idx="1975">
                  <c:v>9186.7967833000002</c:v>
                </c:pt>
                <c:pt idx="1976">
                  <c:v>9193.8613889000007</c:v>
                </c:pt>
                <c:pt idx="1977">
                  <c:v>9176.1848174000006</c:v>
                </c:pt>
                <c:pt idx="1978">
                  <c:v>9172.5444296000005</c:v>
                </c:pt>
                <c:pt idx="1979">
                  <c:v>9193.2472594999999</c:v>
                </c:pt>
                <c:pt idx="1980">
                  <c:v>9194.8957565000001</c:v>
                </c:pt>
                <c:pt idx="1981">
                  <c:v>9187.1385384999994</c:v>
                </c:pt>
                <c:pt idx="1982">
                  <c:v>9152.7091827999993</c:v>
                </c:pt>
                <c:pt idx="1983">
                  <c:v>9195.0189690000007</c:v>
                </c:pt>
                <c:pt idx="1984">
                  <c:v>9162.6736658999998</c:v>
                </c:pt>
                <c:pt idx="1985">
                  <c:v>9182.1375031999996</c:v>
                </c:pt>
                <c:pt idx="1986">
                  <c:v>9200.7731724999994</c:v>
                </c:pt>
                <c:pt idx="1987">
                  <c:v>9190.5825234000004</c:v>
                </c:pt>
                <c:pt idx="1988">
                  <c:v>9171.3199765999998</c:v>
                </c:pt>
                <c:pt idx="1989">
                  <c:v>9190.6174477000004</c:v>
                </c:pt>
                <c:pt idx="1990">
                  <c:v>9207.5225738999998</c:v>
                </c:pt>
                <c:pt idx="1991">
                  <c:v>9174.3644428999996</c:v>
                </c:pt>
                <c:pt idx="1992">
                  <c:v>9192.0549726999998</c:v>
                </c:pt>
                <c:pt idx="1993">
                  <c:v>9187.7954424</c:v>
                </c:pt>
                <c:pt idx="1994">
                  <c:v>9205.0819831999997</c:v>
                </c:pt>
                <c:pt idx="1995">
                  <c:v>9183.7830897000003</c:v>
                </c:pt>
                <c:pt idx="1996">
                  <c:v>9155.7731072999995</c:v>
                </c:pt>
                <c:pt idx="1997">
                  <c:v>9187.0512610999995</c:v>
                </c:pt>
                <c:pt idx="1998">
                  <c:v>9194.0186052999998</c:v>
                </c:pt>
                <c:pt idx="1999">
                  <c:v>9194.0544621000008</c:v>
                </c:pt>
                <c:pt idx="2000">
                  <c:v>9186.5781401999993</c:v>
                </c:pt>
                <c:pt idx="2001">
                  <c:v>9208.1993516999992</c:v>
                </c:pt>
                <c:pt idx="2002">
                  <c:v>9176.0967264999999</c:v>
                </c:pt>
                <c:pt idx="2003">
                  <c:v>9186.8316931999998</c:v>
                </c:pt>
                <c:pt idx="2004">
                  <c:v>9197.3428438999999</c:v>
                </c:pt>
                <c:pt idx="2005">
                  <c:v>9213.2588049999995</c:v>
                </c:pt>
                <c:pt idx="2006">
                  <c:v>9179.9129408000008</c:v>
                </c:pt>
                <c:pt idx="2007">
                  <c:v>9200.7906540000004</c:v>
                </c:pt>
                <c:pt idx="2008">
                  <c:v>9173.5424566999991</c:v>
                </c:pt>
                <c:pt idx="2009">
                  <c:v>9193.6067225000006</c:v>
                </c:pt>
                <c:pt idx="2010">
                  <c:v>9191.1082397999999</c:v>
                </c:pt>
                <c:pt idx="2011">
                  <c:v>9207.6017589000003</c:v>
                </c:pt>
                <c:pt idx="2012">
                  <c:v>9137.8736943000004</c:v>
                </c:pt>
                <c:pt idx="2013">
                  <c:v>9196.1674985000009</c:v>
                </c:pt>
                <c:pt idx="2014">
                  <c:v>9186.6213172000007</c:v>
                </c:pt>
                <c:pt idx="2015">
                  <c:v>9145.6679676000003</c:v>
                </c:pt>
                <c:pt idx="2016">
                  <c:v>9189.3905821000008</c:v>
                </c:pt>
                <c:pt idx="2017">
                  <c:v>9204.6346269999995</c:v>
                </c:pt>
                <c:pt idx="2018">
                  <c:v>9155.8170551000003</c:v>
                </c:pt>
                <c:pt idx="2019">
                  <c:v>9195.1237927999991</c:v>
                </c:pt>
                <c:pt idx="2020">
                  <c:v>9173.6910693000009</c:v>
                </c:pt>
                <c:pt idx="2021">
                  <c:v>9190.6174477000004</c:v>
                </c:pt>
                <c:pt idx="2022">
                  <c:v>9142.5196562000001</c:v>
                </c:pt>
                <c:pt idx="2023">
                  <c:v>9194.4047621999998</c:v>
                </c:pt>
                <c:pt idx="2024">
                  <c:v>9201.0538004000009</c:v>
                </c:pt>
                <c:pt idx="2025">
                  <c:v>9183.5204372999997</c:v>
                </c:pt>
                <c:pt idx="2026">
                  <c:v>9184.2918854</c:v>
                </c:pt>
                <c:pt idx="2027">
                  <c:v>9190.9859988000007</c:v>
                </c:pt>
                <c:pt idx="2028">
                  <c:v>9190.7837994000001</c:v>
                </c:pt>
                <c:pt idx="2029">
                  <c:v>9204.9853303</c:v>
                </c:pt>
                <c:pt idx="2030">
                  <c:v>9186.3585836000002</c:v>
                </c:pt>
                <c:pt idx="2031">
                  <c:v>9192.1248324999997</c:v>
                </c:pt>
                <c:pt idx="2032">
                  <c:v>9209.7271187000006</c:v>
                </c:pt>
                <c:pt idx="2033">
                  <c:v>9181.6646352999996</c:v>
                </c:pt>
                <c:pt idx="2034">
                  <c:v>9187.8220870000005</c:v>
                </c:pt>
                <c:pt idx="2035">
                  <c:v>9203.5632698999998</c:v>
                </c:pt>
                <c:pt idx="2036">
                  <c:v>9164.9022991000002</c:v>
                </c:pt>
                <c:pt idx="2037">
                  <c:v>9195.2470082</c:v>
                </c:pt>
                <c:pt idx="2038">
                  <c:v>9186.5514991</c:v>
                </c:pt>
                <c:pt idx="2039">
                  <c:v>9196.4654592000006</c:v>
                </c:pt>
                <c:pt idx="2040">
                  <c:v>9188.6021662999992</c:v>
                </c:pt>
                <c:pt idx="2041">
                  <c:v>9191.2837916000008</c:v>
                </c:pt>
                <c:pt idx="2042">
                  <c:v>9189.4255018999993</c:v>
                </c:pt>
                <c:pt idx="2043">
                  <c:v>9203.1859315999991</c:v>
                </c:pt>
                <c:pt idx="2044">
                  <c:v>9203.0985017000003</c:v>
                </c:pt>
                <c:pt idx="2045">
                  <c:v>9182.2155516999992</c:v>
                </c:pt>
                <c:pt idx="2046">
                  <c:v>9192.2213503999992</c:v>
                </c:pt>
                <c:pt idx="2047">
                  <c:v>9199.8513012999992</c:v>
                </c:pt>
                <c:pt idx="2048">
                  <c:v>9187.9709309999998</c:v>
                </c:pt>
                <c:pt idx="2049">
                  <c:v>9201.0887645000003</c:v>
                </c:pt>
                <c:pt idx="2050">
                  <c:v>9196.3339507000001</c:v>
                </c:pt>
                <c:pt idx="2051">
                  <c:v>9179.6329578000004</c:v>
                </c:pt>
                <c:pt idx="2052">
                  <c:v>9181.1128339000006</c:v>
                </c:pt>
                <c:pt idx="2053">
                  <c:v>9182.7150777999996</c:v>
                </c:pt>
                <c:pt idx="2054">
                  <c:v>9192.0200428999997</c:v>
                </c:pt>
                <c:pt idx="2055">
                  <c:v>9207.0309053000001</c:v>
                </c:pt>
                <c:pt idx="2056">
                  <c:v>9178.2671300000002</c:v>
                </c:pt>
                <c:pt idx="2057">
                  <c:v>9204.1513964000005</c:v>
                </c:pt>
                <c:pt idx="2058">
                  <c:v>9175.9040304999999</c:v>
                </c:pt>
                <c:pt idx="2059">
                  <c:v>9191.6339862000004</c:v>
                </c:pt>
                <c:pt idx="2060">
                  <c:v>9188.1638803999995</c:v>
                </c:pt>
                <c:pt idx="2061">
                  <c:v>9214.2603407000006</c:v>
                </c:pt>
                <c:pt idx="2062">
                  <c:v>9179.7119029000005</c:v>
                </c:pt>
                <c:pt idx="2063">
                  <c:v>9204.0022903999998</c:v>
                </c:pt>
                <c:pt idx="2064">
                  <c:v>9177.0419130999999</c:v>
                </c:pt>
                <c:pt idx="2065">
                  <c:v>9142.6851373000009</c:v>
                </c:pt>
                <c:pt idx="2066">
                  <c:v>9190.6523720999994</c:v>
                </c:pt>
                <c:pt idx="2067">
                  <c:v>9194.8957565000001</c:v>
                </c:pt>
                <c:pt idx="2068">
                  <c:v>9203.4233767999995</c:v>
                </c:pt>
                <c:pt idx="2069">
                  <c:v>9201.3786032999997</c:v>
                </c:pt>
                <c:pt idx="2070">
                  <c:v>9201.5801157000005</c:v>
                </c:pt>
                <c:pt idx="2071">
                  <c:v>9191.7222263000003</c:v>
                </c:pt>
                <c:pt idx="2072">
                  <c:v>9200.5449962000002</c:v>
                </c:pt>
                <c:pt idx="2073">
                  <c:v>9186.3236754999998</c:v>
                </c:pt>
                <c:pt idx="2074">
                  <c:v>9196.9133380000003</c:v>
                </c:pt>
                <c:pt idx="2075">
                  <c:v>9182.9079168999997</c:v>
                </c:pt>
                <c:pt idx="2076">
                  <c:v>9188.8475051999994</c:v>
                </c:pt>
                <c:pt idx="2077">
                  <c:v>9201.9665901999997</c:v>
                </c:pt>
                <c:pt idx="2078">
                  <c:v>9174.9066638999993</c:v>
                </c:pt>
                <c:pt idx="2079">
                  <c:v>9182.9694426000005</c:v>
                </c:pt>
                <c:pt idx="2080">
                  <c:v>9194.2466198000002</c:v>
                </c:pt>
                <c:pt idx="2081">
                  <c:v>9166.7116294000007</c:v>
                </c:pt>
                <c:pt idx="2082">
                  <c:v>9181.6995256999999</c:v>
                </c:pt>
                <c:pt idx="2083">
                  <c:v>9185.3334431000003</c:v>
                </c:pt>
                <c:pt idx="2084">
                  <c:v>9210.5440577000008</c:v>
                </c:pt>
                <c:pt idx="2085">
                  <c:v>9172.0720557000004</c:v>
                </c:pt>
                <c:pt idx="2086">
                  <c:v>9187.5244063999999</c:v>
                </c:pt>
                <c:pt idx="2087">
                  <c:v>9190.4244467000008</c:v>
                </c:pt>
                <c:pt idx="2088">
                  <c:v>9193.9312625000002</c:v>
                </c:pt>
                <c:pt idx="2089">
                  <c:v>9190.8545687000005</c:v>
                </c:pt>
                <c:pt idx="2090">
                  <c:v>9193.5019159999993</c:v>
                </c:pt>
                <c:pt idx="2091">
                  <c:v>9158.7858522000006</c:v>
                </c:pt>
                <c:pt idx="2092">
                  <c:v>9210.4823472000007</c:v>
                </c:pt>
                <c:pt idx="2093">
                  <c:v>9185.4657129000007</c:v>
                </c:pt>
                <c:pt idx="2094">
                  <c:v>9198.2285905999997</c:v>
                </c:pt>
                <c:pt idx="2095">
                  <c:v>9179.3529832000004</c:v>
                </c:pt>
                <c:pt idx="2096">
                  <c:v>9206.1268192999996</c:v>
                </c:pt>
                <c:pt idx="2097">
                  <c:v>9176.8583741000002</c:v>
                </c:pt>
                <c:pt idx="2098">
                  <c:v>9184.7474375999991</c:v>
                </c:pt>
                <c:pt idx="2099">
                  <c:v>9196.5445490999991</c:v>
                </c:pt>
                <c:pt idx="2100">
                  <c:v>9180.7713027999998</c:v>
                </c:pt>
                <c:pt idx="2101">
                  <c:v>9199.4915940999999</c:v>
                </c:pt>
                <c:pt idx="2102">
                  <c:v>9189.11031</c:v>
                </c:pt>
                <c:pt idx="2103">
                  <c:v>9183.0474981000007</c:v>
                </c:pt>
                <c:pt idx="2104">
                  <c:v>9194.1942127000002</c:v>
                </c:pt>
                <c:pt idx="2105">
                  <c:v>9194.7201356999994</c:v>
                </c:pt>
                <c:pt idx="2106">
                  <c:v>9203.6948818000001</c:v>
                </c:pt>
                <c:pt idx="2107">
                  <c:v>9211.9939114000008</c:v>
                </c:pt>
                <c:pt idx="2108">
                  <c:v>9195.1412634999997</c:v>
                </c:pt>
                <c:pt idx="2109">
                  <c:v>9159.5204162999999</c:v>
                </c:pt>
                <c:pt idx="2110">
                  <c:v>9189.4255018999993</c:v>
                </c:pt>
                <c:pt idx="2111">
                  <c:v>9186.3411295000005</c:v>
                </c:pt>
                <c:pt idx="2112">
                  <c:v>9183.0649460000004</c:v>
                </c:pt>
                <c:pt idx="2113">
                  <c:v>9184.6335474000007</c:v>
                </c:pt>
                <c:pt idx="2114">
                  <c:v>9197.6500402000001</c:v>
                </c:pt>
                <c:pt idx="2115">
                  <c:v>9214.4188273</c:v>
                </c:pt>
                <c:pt idx="2116">
                  <c:v>9177.0070403999998</c:v>
                </c:pt>
                <c:pt idx="2117">
                  <c:v>9194.0452679999999</c:v>
                </c:pt>
                <c:pt idx="2118">
                  <c:v>9187.1734496999998</c:v>
                </c:pt>
                <c:pt idx="2119">
                  <c:v>9206.8817526000003</c:v>
                </c:pt>
                <c:pt idx="2120">
                  <c:v>9184.7474375999991</c:v>
                </c:pt>
                <c:pt idx="2121">
                  <c:v>9208.5676870000007</c:v>
                </c:pt>
                <c:pt idx="2122">
                  <c:v>9178.0395117999997</c:v>
                </c:pt>
                <c:pt idx="2123">
                  <c:v>9188.7684814999993</c:v>
                </c:pt>
                <c:pt idx="2124">
                  <c:v>9209.9380237999994</c:v>
                </c:pt>
                <c:pt idx="2125">
                  <c:v>9180.0708367000007</c:v>
                </c:pt>
                <c:pt idx="2126">
                  <c:v>9192.2038852000005</c:v>
                </c:pt>
                <c:pt idx="2127">
                  <c:v>9200.6848454999999</c:v>
                </c:pt>
                <c:pt idx="2128">
                  <c:v>9180.7713027999998</c:v>
                </c:pt>
                <c:pt idx="2129">
                  <c:v>9175.1865027999993</c:v>
                </c:pt>
                <c:pt idx="2130">
                  <c:v>9202.7294648999996</c:v>
                </c:pt>
                <c:pt idx="2131">
                  <c:v>9202.1331472999991</c:v>
                </c:pt>
                <c:pt idx="2132">
                  <c:v>9191.3977642000009</c:v>
                </c:pt>
                <c:pt idx="2133">
                  <c:v>9181.6031184000003</c:v>
                </c:pt>
                <c:pt idx="2134">
                  <c:v>9210.1489337999992</c:v>
                </c:pt>
                <c:pt idx="2135">
                  <c:v>9176.6748387999996</c:v>
                </c:pt>
                <c:pt idx="2136">
                  <c:v>9203.3000518000008</c:v>
                </c:pt>
                <c:pt idx="2137">
                  <c:v>9174.6791290000001</c:v>
                </c:pt>
                <c:pt idx="2138">
                  <c:v>9197.1055555000003</c:v>
                </c:pt>
                <c:pt idx="2139">
                  <c:v>9181.2441247000006</c:v>
                </c:pt>
                <c:pt idx="2140">
                  <c:v>9204.6962982999994</c:v>
                </c:pt>
                <c:pt idx="2141">
                  <c:v>9186.1840444000009</c:v>
                </c:pt>
                <c:pt idx="2142">
                  <c:v>9166.4412154000001</c:v>
                </c:pt>
                <c:pt idx="2143">
                  <c:v>9185.0881979999995</c:v>
                </c:pt>
                <c:pt idx="2144">
                  <c:v>9182.7591549999997</c:v>
                </c:pt>
                <c:pt idx="2145">
                  <c:v>9188.9173406999998</c:v>
                </c:pt>
                <c:pt idx="2146">
                  <c:v>9200.8697811999991</c:v>
                </c:pt>
                <c:pt idx="2147">
                  <c:v>9178.1358817</c:v>
                </c:pt>
                <c:pt idx="2148">
                  <c:v>9195.0888513999998</c:v>
                </c:pt>
                <c:pt idx="2149">
                  <c:v>9187.8303560999993</c:v>
                </c:pt>
                <c:pt idx="2150">
                  <c:v>9180.8061897999996</c:v>
                </c:pt>
                <c:pt idx="2151">
                  <c:v>9213.7508061999997</c:v>
                </c:pt>
                <c:pt idx="2152">
                  <c:v>9183.0649460000004</c:v>
                </c:pt>
                <c:pt idx="2153">
                  <c:v>9202.6153517000002</c:v>
                </c:pt>
                <c:pt idx="2154">
                  <c:v>9175.8434696999993</c:v>
                </c:pt>
                <c:pt idx="2155">
                  <c:v>9185.0707464000006</c:v>
                </c:pt>
                <c:pt idx="2156">
                  <c:v>9187.5326752000001</c:v>
                </c:pt>
                <c:pt idx="2157">
                  <c:v>9207.4967928999995</c:v>
                </c:pt>
                <c:pt idx="2158">
                  <c:v>9174.5919699999995</c:v>
                </c:pt>
                <c:pt idx="2159">
                  <c:v>9198.5008622000005</c:v>
                </c:pt>
                <c:pt idx="2160">
                  <c:v>9153.5119106000002</c:v>
                </c:pt>
                <c:pt idx="2161">
                  <c:v>9187.8570008000006</c:v>
                </c:pt>
                <c:pt idx="2162">
                  <c:v>9188.6719998999997</c:v>
                </c:pt>
                <c:pt idx="2163">
                  <c:v>9202.0098395999994</c:v>
                </c:pt>
                <c:pt idx="2164">
                  <c:v>9190.8453778000003</c:v>
                </c:pt>
                <c:pt idx="2165">
                  <c:v>9198.3868015000007</c:v>
                </c:pt>
                <c:pt idx="2166">
                  <c:v>9185.1497383000005</c:v>
                </c:pt>
                <c:pt idx="2167">
                  <c:v>9190.6698343000007</c:v>
                </c:pt>
                <c:pt idx="2168">
                  <c:v>9191.5200105999993</c:v>
                </c:pt>
                <c:pt idx="2169">
                  <c:v>9199.4216782000003</c:v>
                </c:pt>
                <c:pt idx="2170">
                  <c:v>9192.6340904000008</c:v>
                </c:pt>
                <c:pt idx="2171">
                  <c:v>9207.3384253000004</c:v>
                </c:pt>
                <c:pt idx="2172">
                  <c:v>9144.1325388999994</c:v>
                </c:pt>
                <c:pt idx="2173">
                  <c:v>9188.0756743999991</c:v>
                </c:pt>
                <c:pt idx="2174">
                  <c:v>9187.2441911999995</c:v>
                </c:pt>
                <c:pt idx="2175">
                  <c:v>9202.2380522000003</c:v>
                </c:pt>
                <c:pt idx="2176">
                  <c:v>9187.0338057000008</c:v>
                </c:pt>
                <c:pt idx="2177">
                  <c:v>9197.7374182999993</c:v>
                </c:pt>
                <c:pt idx="2178">
                  <c:v>9205.5302816000003</c:v>
                </c:pt>
                <c:pt idx="2179">
                  <c:v>9192.4934441000005</c:v>
                </c:pt>
                <c:pt idx="2180">
                  <c:v>9167.7612779999999</c:v>
                </c:pt>
                <c:pt idx="2181">
                  <c:v>9183.4855399999997</c:v>
                </c:pt>
                <c:pt idx="2182">
                  <c:v>9202.2380522000003</c:v>
                </c:pt>
                <c:pt idx="2183">
                  <c:v>9182.3652230999996</c:v>
                </c:pt>
                <c:pt idx="2184">
                  <c:v>9185.3600805999995</c:v>
                </c:pt>
                <c:pt idx="2185">
                  <c:v>9208.1993516999992</c:v>
                </c:pt>
                <c:pt idx="2186">
                  <c:v>9196.1583023999992</c:v>
                </c:pt>
                <c:pt idx="2187">
                  <c:v>9185.4831653000001</c:v>
                </c:pt>
                <c:pt idx="2188">
                  <c:v>9203.2126208000009</c:v>
                </c:pt>
                <c:pt idx="2189">
                  <c:v>9195.4483863999994</c:v>
                </c:pt>
                <c:pt idx="2190">
                  <c:v>9166.7033793999999</c:v>
                </c:pt>
                <c:pt idx="2191">
                  <c:v>9198.0004774000008</c:v>
                </c:pt>
                <c:pt idx="2192">
                  <c:v>9218.0398838000001</c:v>
                </c:pt>
                <c:pt idx="2193">
                  <c:v>9191.1964747999991</c:v>
                </c:pt>
                <c:pt idx="2194">
                  <c:v>9177.7595858999994</c:v>
                </c:pt>
                <c:pt idx="2195">
                  <c:v>9189.6708627999997</c:v>
                </c:pt>
                <c:pt idx="2196">
                  <c:v>9174.6094016999996</c:v>
                </c:pt>
                <c:pt idx="2197">
                  <c:v>9132.5588255999992</c:v>
                </c:pt>
                <c:pt idx="2198">
                  <c:v>9197.4302189999999</c:v>
                </c:pt>
                <c:pt idx="2199">
                  <c:v>9180.1754901000004</c:v>
                </c:pt>
                <c:pt idx="2200">
                  <c:v>9210.6932696999993</c:v>
                </c:pt>
                <c:pt idx="2201">
                  <c:v>9179.2740410999995</c:v>
                </c:pt>
                <c:pt idx="2202">
                  <c:v>9184.0025848000005</c:v>
                </c:pt>
                <c:pt idx="2203">
                  <c:v>9202.7561528000006</c:v>
                </c:pt>
                <c:pt idx="2204">
                  <c:v>9180.8934078999991</c:v>
                </c:pt>
                <c:pt idx="2205">
                  <c:v>9191.8362044000005</c:v>
                </c:pt>
                <c:pt idx="2206">
                  <c:v>9187.9011026999997</c:v>
                </c:pt>
                <c:pt idx="2207">
                  <c:v>9197.0531320999999</c:v>
                </c:pt>
                <c:pt idx="2208">
                  <c:v>9201.4043672000007</c:v>
                </c:pt>
                <c:pt idx="2209">
                  <c:v>9138.0482293999994</c:v>
                </c:pt>
                <c:pt idx="2210">
                  <c:v>9187.9709309999998</c:v>
                </c:pt>
                <c:pt idx="2211">
                  <c:v>9205.5560571000005</c:v>
                </c:pt>
                <c:pt idx="2212">
                  <c:v>9178.6260072999994</c:v>
                </c:pt>
                <c:pt idx="2213">
                  <c:v>9194.0719308000007</c:v>
                </c:pt>
                <c:pt idx="2214">
                  <c:v>9185.2287309000003</c:v>
                </c:pt>
                <c:pt idx="2215">
                  <c:v>9189.4255018999993</c:v>
                </c:pt>
                <c:pt idx="2216">
                  <c:v>9207.7251415999999</c:v>
                </c:pt>
                <c:pt idx="2217">
                  <c:v>9174.2415072999993</c:v>
                </c:pt>
                <c:pt idx="2218">
                  <c:v>9195.6148255000007</c:v>
                </c:pt>
                <c:pt idx="2219">
                  <c:v>9182.1549493000002</c:v>
                </c:pt>
                <c:pt idx="2220">
                  <c:v>9188.7335641999998</c:v>
                </c:pt>
                <c:pt idx="2221">
                  <c:v>9197.1405044999992</c:v>
                </c:pt>
                <c:pt idx="2222">
                  <c:v>9181.8216431000001</c:v>
                </c:pt>
                <c:pt idx="2223">
                  <c:v>9193.2297923999995</c:v>
                </c:pt>
                <c:pt idx="2224">
                  <c:v>9207.2859435999999</c:v>
                </c:pt>
                <c:pt idx="2225">
                  <c:v>9179.8514355999996</c:v>
                </c:pt>
                <c:pt idx="2226">
                  <c:v>9207.0226189999994</c:v>
                </c:pt>
                <c:pt idx="2227">
                  <c:v>9176.7354049999994</c:v>
                </c:pt>
                <c:pt idx="2228">
                  <c:v>9197.4568916000007</c:v>
                </c:pt>
                <c:pt idx="2229">
                  <c:v>9188.6628111999999</c:v>
                </c:pt>
                <c:pt idx="2230">
                  <c:v>9189.5045312999991</c:v>
                </c:pt>
                <c:pt idx="2231">
                  <c:v>9178.5479892999992</c:v>
                </c:pt>
                <c:pt idx="2232">
                  <c:v>9186.1840444000009</c:v>
                </c:pt>
                <c:pt idx="2233">
                  <c:v>9207.2951508999995</c:v>
                </c:pt>
                <c:pt idx="2234">
                  <c:v>9180.0359525000003</c:v>
                </c:pt>
                <c:pt idx="2235">
                  <c:v>9186.1656720999999</c:v>
                </c:pt>
                <c:pt idx="2236">
                  <c:v>9189.1626880999993</c:v>
                </c:pt>
                <c:pt idx="2237">
                  <c:v>9200.4042289000008</c:v>
                </c:pt>
                <c:pt idx="2238">
                  <c:v>9171.6877540000005</c:v>
                </c:pt>
                <c:pt idx="2239">
                  <c:v>9176.2628153000005</c:v>
                </c:pt>
                <c:pt idx="2240">
                  <c:v>9195.0097738999993</c:v>
                </c:pt>
                <c:pt idx="2241">
                  <c:v>9199.8779809000007</c:v>
                </c:pt>
                <c:pt idx="2242">
                  <c:v>9193.0983300999997</c:v>
                </c:pt>
                <c:pt idx="2243">
                  <c:v>9188.2428989</c:v>
                </c:pt>
                <c:pt idx="2244">
                  <c:v>9187.4453940999992</c:v>
                </c:pt>
                <c:pt idx="2245">
                  <c:v>9192.5458414999994</c:v>
                </c:pt>
                <c:pt idx="2246">
                  <c:v>9194.9049513999998</c:v>
                </c:pt>
                <c:pt idx="2247">
                  <c:v>9210.0964361000006</c:v>
                </c:pt>
                <c:pt idx="2248">
                  <c:v>9216.1411630999992</c:v>
                </c:pt>
                <c:pt idx="2249">
                  <c:v>9190.0044538999991</c:v>
                </c:pt>
                <c:pt idx="2250">
                  <c:v>9176.4472600999998</c:v>
                </c:pt>
                <c:pt idx="2251">
                  <c:v>9199.1760570000006</c:v>
                </c:pt>
                <c:pt idx="2252">
                  <c:v>9187.3930258</c:v>
                </c:pt>
                <c:pt idx="2253">
                  <c:v>9206.4784999999993</c:v>
                </c:pt>
                <c:pt idx="2254">
                  <c:v>9176.2545566999997</c:v>
                </c:pt>
                <c:pt idx="2255">
                  <c:v>9184.8870468000005</c:v>
                </c:pt>
                <c:pt idx="2256">
                  <c:v>9184.4838390999994</c:v>
                </c:pt>
                <c:pt idx="2257">
                  <c:v>9188.3301876999994</c:v>
                </c:pt>
                <c:pt idx="2258">
                  <c:v>9212.3366040000001</c:v>
                </c:pt>
                <c:pt idx="2259">
                  <c:v>9175.8783380000004</c:v>
                </c:pt>
                <c:pt idx="2260">
                  <c:v>9186.9897080999999</c:v>
                </c:pt>
                <c:pt idx="2261">
                  <c:v>9190.3371380999997</c:v>
                </c:pt>
                <c:pt idx="2262">
                  <c:v>9196.6585869999999</c:v>
                </c:pt>
                <c:pt idx="2263">
                  <c:v>9196.2373896999998</c:v>
                </c:pt>
                <c:pt idx="2264">
                  <c:v>9183.3634003999996</c:v>
                </c:pt>
                <c:pt idx="2265">
                  <c:v>9189.9686129999991</c:v>
                </c:pt>
                <c:pt idx="2266">
                  <c:v>9194.6327863000006</c:v>
                </c:pt>
                <c:pt idx="2267">
                  <c:v>9176.7886302999996</c:v>
                </c:pt>
                <c:pt idx="2268">
                  <c:v>9213.1003383000007</c:v>
                </c:pt>
                <c:pt idx="2269">
                  <c:v>9177.2080191000005</c:v>
                </c:pt>
                <c:pt idx="2270">
                  <c:v>9199.7197443000005</c:v>
                </c:pt>
                <c:pt idx="2271">
                  <c:v>9174.0671984000001</c:v>
                </c:pt>
                <c:pt idx="2272">
                  <c:v>9188.2428989</c:v>
                </c:pt>
                <c:pt idx="2273">
                  <c:v>9192.6690223999994</c:v>
                </c:pt>
                <c:pt idx="2274">
                  <c:v>9193.5809804</c:v>
                </c:pt>
                <c:pt idx="2275">
                  <c:v>9189.5137207999996</c:v>
                </c:pt>
                <c:pt idx="2276">
                  <c:v>9185.7633268000009</c:v>
                </c:pt>
                <c:pt idx="2277">
                  <c:v>9182.7325249999994</c:v>
                </c:pt>
                <c:pt idx="2278">
                  <c:v>9191.8444770000006</c:v>
                </c:pt>
                <c:pt idx="2279">
                  <c:v>9184.0466680999998</c:v>
                </c:pt>
                <c:pt idx="2280">
                  <c:v>9167.4550799000008</c:v>
                </c:pt>
                <c:pt idx="2281">
                  <c:v>9196.8342448999992</c:v>
                </c:pt>
                <c:pt idx="2282">
                  <c:v>9177.0942223999991</c:v>
                </c:pt>
                <c:pt idx="2283">
                  <c:v>9198.3601261999993</c:v>
                </c:pt>
                <c:pt idx="2284">
                  <c:v>9180.6133948999995</c:v>
                </c:pt>
                <c:pt idx="2285">
                  <c:v>9201.4927011</c:v>
                </c:pt>
                <c:pt idx="2286">
                  <c:v>9150.6235180999993</c:v>
                </c:pt>
                <c:pt idx="2287">
                  <c:v>9191.0034617000001</c:v>
                </c:pt>
                <c:pt idx="2288">
                  <c:v>9171.8271647000001</c:v>
                </c:pt>
                <c:pt idx="2289">
                  <c:v>9193.6949815000007</c:v>
                </c:pt>
                <c:pt idx="2290">
                  <c:v>9202.4405036999997</c:v>
                </c:pt>
                <c:pt idx="2291">
                  <c:v>9210.1839325000001</c:v>
                </c:pt>
                <c:pt idx="2292">
                  <c:v>9202.4929577999992</c:v>
                </c:pt>
                <c:pt idx="2293">
                  <c:v>9197.5267925999997</c:v>
                </c:pt>
                <c:pt idx="2294">
                  <c:v>9152.5865372999997</c:v>
                </c:pt>
                <c:pt idx="2295">
                  <c:v>9187.3222831000003</c:v>
                </c:pt>
                <c:pt idx="2296">
                  <c:v>9189.7149733999995</c:v>
                </c:pt>
                <c:pt idx="2297">
                  <c:v>9191.7571549000004</c:v>
                </c:pt>
                <c:pt idx="2298">
                  <c:v>9206.4784999999993</c:v>
                </c:pt>
                <c:pt idx="2299">
                  <c:v>9172.5095739999997</c:v>
                </c:pt>
                <c:pt idx="2300">
                  <c:v>9191.4676190999999</c:v>
                </c:pt>
                <c:pt idx="2301">
                  <c:v>9165.9865711999992</c:v>
                </c:pt>
                <c:pt idx="2302">
                  <c:v>9181.8216431000001</c:v>
                </c:pt>
                <c:pt idx="2303">
                  <c:v>9189.2242557000009</c:v>
                </c:pt>
                <c:pt idx="2304">
                  <c:v>9211.6595221000007</c:v>
                </c:pt>
                <c:pt idx="2305">
                  <c:v>9179.5365720999998</c:v>
                </c:pt>
                <c:pt idx="2306">
                  <c:v>9197.2545497999999</c:v>
                </c:pt>
                <c:pt idx="2307">
                  <c:v>9195.7021841999995</c:v>
                </c:pt>
                <c:pt idx="2308">
                  <c:v>9181.6288268999997</c:v>
                </c:pt>
                <c:pt idx="2309">
                  <c:v>9193.0900562999996</c:v>
                </c:pt>
                <c:pt idx="2310">
                  <c:v>9196.0709392999997</c:v>
                </c:pt>
                <c:pt idx="2311">
                  <c:v>9181.3928620999995</c:v>
                </c:pt>
                <c:pt idx="2312">
                  <c:v>9198.8605306000009</c:v>
                </c:pt>
                <c:pt idx="2313">
                  <c:v>9176.5170013000006</c:v>
                </c:pt>
                <c:pt idx="2314">
                  <c:v>9193.0018031</c:v>
                </c:pt>
                <c:pt idx="2315">
                  <c:v>9204.9945353000003</c:v>
                </c:pt>
                <c:pt idx="2316">
                  <c:v>9169.8948643000003</c:v>
                </c:pt>
                <c:pt idx="2317">
                  <c:v>9196.9041410999998</c:v>
                </c:pt>
                <c:pt idx="2318">
                  <c:v>9188.3917497000002</c:v>
                </c:pt>
                <c:pt idx="2319">
                  <c:v>9190.7755276999997</c:v>
                </c:pt>
                <c:pt idx="2320">
                  <c:v>9204.9153726999994</c:v>
                </c:pt>
                <c:pt idx="2321">
                  <c:v>9229.9332904000003</c:v>
                </c:pt>
                <c:pt idx="2322">
                  <c:v>9197.4743667999992</c:v>
                </c:pt>
                <c:pt idx="2323">
                  <c:v>9177.8476928</c:v>
                </c:pt>
                <c:pt idx="2324">
                  <c:v>9183.6783952000005</c:v>
                </c:pt>
                <c:pt idx="2325">
                  <c:v>9199.1411002000004</c:v>
                </c:pt>
                <c:pt idx="2326">
                  <c:v>9202.9052386999992</c:v>
                </c:pt>
                <c:pt idx="2327">
                  <c:v>9182.8381270999998</c:v>
                </c:pt>
                <c:pt idx="2328">
                  <c:v>9192.6340904000008</c:v>
                </c:pt>
                <c:pt idx="2329">
                  <c:v>9191.3885728000005</c:v>
                </c:pt>
                <c:pt idx="2330">
                  <c:v>9194.6769206000008</c:v>
                </c:pt>
                <c:pt idx="2331">
                  <c:v>9208.9544549999991</c:v>
                </c:pt>
                <c:pt idx="2332">
                  <c:v>9191.1606291999997</c:v>
                </c:pt>
                <c:pt idx="2333">
                  <c:v>9190.7056780000003</c:v>
                </c:pt>
                <c:pt idx="2334">
                  <c:v>9184.8962317000005</c:v>
                </c:pt>
                <c:pt idx="2335">
                  <c:v>9200.5624773</c:v>
                </c:pt>
                <c:pt idx="2336">
                  <c:v>9189.4521513</c:v>
                </c:pt>
                <c:pt idx="2337">
                  <c:v>9189.11031</c:v>
                </c:pt>
                <c:pt idx="2338">
                  <c:v>9189.8546580999991</c:v>
                </c:pt>
                <c:pt idx="2339">
                  <c:v>9200.8780619999998</c:v>
                </c:pt>
                <c:pt idx="2340">
                  <c:v>9201.4752183000001</c:v>
                </c:pt>
                <c:pt idx="2341">
                  <c:v>9183.4331942000008</c:v>
                </c:pt>
                <c:pt idx="2342">
                  <c:v>9148.1367166</c:v>
                </c:pt>
                <c:pt idx="2343">
                  <c:v>9190.0742981999992</c:v>
                </c:pt>
                <c:pt idx="2344">
                  <c:v>9203.3175381000001</c:v>
                </c:pt>
                <c:pt idx="2345">
                  <c:v>9176.9721678999995</c:v>
                </c:pt>
                <c:pt idx="2346">
                  <c:v>9187.9883881000005</c:v>
                </c:pt>
                <c:pt idx="2347">
                  <c:v>9190.5126751999996</c:v>
                </c:pt>
                <c:pt idx="2348">
                  <c:v>9204.7220715000003</c:v>
                </c:pt>
                <c:pt idx="2349">
                  <c:v>9202.6770094999993</c:v>
                </c:pt>
                <c:pt idx="2350">
                  <c:v>9190.4419085999998</c:v>
                </c:pt>
                <c:pt idx="2351">
                  <c:v>9179.9652664999994</c:v>
                </c:pt>
                <c:pt idx="2352">
                  <c:v>9179.8165523000007</c:v>
                </c:pt>
                <c:pt idx="2353">
                  <c:v>9185.8680451</c:v>
                </c:pt>
                <c:pt idx="2354">
                  <c:v>9195.7205756999992</c:v>
                </c:pt>
                <c:pt idx="2355">
                  <c:v>9194.2116817000006</c:v>
                </c:pt>
                <c:pt idx="2356">
                  <c:v>9206.1185337000006</c:v>
                </c:pt>
                <c:pt idx="2357">
                  <c:v>9178.5911285000002</c:v>
                </c:pt>
                <c:pt idx="2358">
                  <c:v>9189.0404729999991</c:v>
                </c:pt>
                <c:pt idx="2359">
                  <c:v>9188.1638803999995</c:v>
                </c:pt>
                <c:pt idx="2360">
                  <c:v>9195.9661047000009</c:v>
                </c:pt>
                <c:pt idx="2361">
                  <c:v>9184.5196586999991</c:v>
                </c:pt>
                <c:pt idx="2362">
                  <c:v>9185.3867181999995</c:v>
                </c:pt>
                <c:pt idx="2363">
                  <c:v>9195.3693058000008</c:v>
                </c:pt>
                <c:pt idx="2364">
                  <c:v>9183.9585016000001</c:v>
                </c:pt>
                <c:pt idx="2365">
                  <c:v>9185.7541409999994</c:v>
                </c:pt>
                <c:pt idx="2366">
                  <c:v>9199.4391572000004</c:v>
                </c:pt>
                <c:pt idx="2367">
                  <c:v>9211.7304521999995</c:v>
                </c:pt>
                <c:pt idx="2368">
                  <c:v>9182.4175627000004</c:v>
                </c:pt>
                <c:pt idx="2369">
                  <c:v>9178.0753062000003</c:v>
                </c:pt>
                <c:pt idx="2370">
                  <c:v>9196.4130394999993</c:v>
                </c:pt>
                <c:pt idx="2371">
                  <c:v>9208.4627099000008</c:v>
                </c:pt>
                <c:pt idx="2372">
                  <c:v>9176.2894264999995</c:v>
                </c:pt>
                <c:pt idx="2373">
                  <c:v>9181.6820805000007</c:v>
                </c:pt>
                <c:pt idx="2374">
                  <c:v>9196.0267982999994</c:v>
                </c:pt>
                <c:pt idx="2375">
                  <c:v>9186.2713136000002</c:v>
                </c:pt>
                <c:pt idx="2376">
                  <c:v>9187.3663823999996</c:v>
                </c:pt>
                <c:pt idx="2377">
                  <c:v>9206.3026580000005</c:v>
                </c:pt>
                <c:pt idx="2378">
                  <c:v>9173.5598864999993</c:v>
                </c:pt>
                <c:pt idx="2379">
                  <c:v>9178.8628188999992</c:v>
                </c:pt>
                <c:pt idx="2380">
                  <c:v>9187.7081588000001</c:v>
                </c:pt>
                <c:pt idx="2381">
                  <c:v>9172.160108</c:v>
                </c:pt>
                <c:pt idx="2382">
                  <c:v>9198.2377888999999</c:v>
                </c:pt>
                <c:pt idx="2383">
                  <c:v>9176.7271459999993</c:v>
                </c:pt>
                <c:pt idx="2384">
                  <c:v>9182.8812865</c:v>
                </c:pt>
                <c:pt idx="2385">
                  <c:v>9182.8023140999994</c:v>
                </c:pt>
                <c:pt idx="2386">
                  <c:v>9220.0975799000007</c:v>
                </c:pt>
                <c:pt idx="2387">
                  <c:v>9190.7580651999997</c:v>
                </c:pt>
                <c:pt idx="2388">
                  <c:v>9190.3104862</c:v>
                </c:pt>
                <c:pt idx="2389">
                  <c:v>9192.3353346000004</c:v>
                </c:pt>
                <c:pt idx="2390">
                  <c:v>9197.9563271000006</c:v>
                </c:pt>
                <c:pt idx="2391">
                  <c:v>9199.3692417000002</c:v>
                </c:pt>
                <c:pt idx="2392">
                  <c:v>9154.9784206999993</c:v>
                </c:pt>
                <c:pt idx="2393">
                  <c:v>9191.1257029000008</c:v>
                </c:pt>
                <c:pt idx="2394">
                  <c:v>9192.1073675000007</c:v>
                </c:pt>
                <c:pt idx="2395">
                  <c:v>9182.7325249999994</c:v>
                </c:pt>
                <c:pt idx="2396">
                  <c:v>9197.3428438999999</c:v>
                </c:pt>
                <c:pt idx="2397">
                  <c:v>9191.5117382999997</c:v>
                </c:pt>
                <c:pt idx="2398">
                  <c:v>9180.3159479000005</c:v>
                </c:pt>
                <c:pt idx="2399">
                  <c:v>9179.1602187999997</c:v>
                </c:pt>
                <c:pt idx="2400">
                  <c:v>9202.3871297000005</c:v>
                </c:pt>
                <c:pt idx="2401">
                  <c:v>9191.3711091999994</c:v>
                </c:pt>
                <c:pt idx="2402">
                  <c:v>9181.4103066999996</c:v>
                </c:pt>
                <c:pt idx="2403">
                  <c:v>9194.2824774000001</c:v>
                </c:pt>
                <c:pt idx="2404">
                  <c:v>9215.8508593000006</c:v>
                </c:pt>
                <c:pt idx="2405">
                  <c:v>9185.7284209999998</c:v>
                </c:pt>
                <c:pt idx="2406">
                  <c:v>9176.2545566999997</c:v>
                </c:pt>
                <c:pt idx="2407">
                  <c:v>9181.4892672000005</c:v>
                </c:pt>
                <c:pt idx="2408">
                  <c:v>9201.1936575</c:v>
                </c:pt>
                <c:pt idx="2409">
                  <c:v>9172.3086982000004</c:v>
                </c:pt>
                <c:pt idx="2410">
                  <c:v>9181.7344162000009</c:v>
                </c:pt>
                <c:pt idx="2411">
                  <c:v>9213.5840387999997</c:v>
                </c:pt>
                <c:pt idx="2412">
                  <c:v>9196.0093257999997</c:v>
                </c:pt>
                <c:pt idx="2413">
                  <c:v>9169.7985809000002</c:v>
                </c:pt>
                <c:pt idx="2414">
                  <c:v>9201.2645069999999</c:v>
                </c:pt>
                <c:pt idx="2415">
                  <c:v>9177.2080191000005</c:v>
                </c:pt>
                <c:pt idx="2416">
                  <c:v>9181.1210969000003</c:v>
                </c:pt>
                <c:pt idx="2417">
                  <c:v>9188.6021662999992</c:v>
                </c:pt>
                <c:pt idx="2418">
                  <c:v>9191.2571368999998</c:v>
                </c:pt>
                <c:pt idx="2419">
                  <c:v>9210.5707683000001</c:v>
                </c:pt>
                <c:pt idx="2420">
                  <c:v>9175.0204334999999</c:v>
                </c:pt>
                <c:pt idx="2421">
                  <c:v>9187.3930258</c:v>
                </c:pt>
                <c:pt idx="2422">
                  <c:v>9210.8691956000002</c:v>
                </c:pt>
                <c:pt idx="2423">
                  <c:v>9115.5306259000008</c:v>
                </c:pt>
                <c:pt idx="2424">
                  <c:v>9192.8620704999994</c:v>
                </c:pt>
                <c:pt idx="2425">
                  <c:v>9195.9302404999999</c:v>
                </c:pt>
                <c:pt idx="2426">
                  <c:v>9139.6255925999994</c:v>
                </c:pt>
                <c:pt idx="2427">
                  <c:v>9198.7896997000007</c:v>
                </c:pt>
                <c:pt idx="2428">
                  <c:v>9212.4508375999994</c:v>
                </c:pt>
                <c:pt idx="2429">
                  <c:v>9192.7214208000005</c:v>
                </c:pt>
                <c:pt idx="2430">
                  <c:v>9172.0197750999996</c:v>
                </c:pt>
                <c:pt idx="2431">
                  <c:v>9186.3236754999998</c:v>
                </c:pt>
                <c:pt idx="2432">
                  <c:v>9187.4628501999996</c:v>
                </c:pt>
                <c:pt idx="2433">
                  <c:v>9193.9229880000003</c:v>
                </c:pt>
                <c:pt idx="2434">
                  <c:v>9199.2284923999996</c:v>
                </c:pt>
                <c:pt idx="2435">
                  <c:v>9172.6407417999999</c:v>
                </c:pt>
                <c:pt idx="2436">
                  <c:v>9192.1248324999997</c:v>
                </c:pt>
                <c:pt idx="2437">
                  <c:v>9175.5195681000005</c:v>
                </c:pt>
                <c:pt idx="2438">
                  <c:v>9187.8836456999998</c:v>
                </c:pt>
                <c:pt idx="2439">
                  <c:v>9186.2097658000002</c:v>
                </c:pt>
                <c:pt idx="2440">
                  <c:v>9195.4925246000003</c:v>
                </c:pt>
                <c:pt idx="2441">
                  <c:v>9178.6003070999996</c:v>
                </c:pt>
                <c:pt idx="2442">
                  <c:v>9189.8197366999993</c:v>
                </c:pt>
                <c:pt idx="2443">
                  <c:v>9185.6227856999994</c:v>
                </c:pt>
                <c:pt idx="2444">
                  <c:v>9186.2538597000002</c:v>
                </c:pt>
                <c:pt idx="2445">
                  <c:v>9210.0789370000002</c:v>
                </c:pt>
                <c:pt idx="2446">
                  <c:v>9209.1911280999993</c:v>
                </c:pt>
                <c:pt idx="2447">
                  <c:v>9185.8772310000004</c:v>
                </c:pt>
                <c:pt idx="2448">
                  <c:v>9207.0051256999996</c:v>
                </c:pt>
                <c:pt idx="2449">
                  <c:v>9123.0184618000003</c:v>
                </c:pt>
                <c:pt idx="2450">
                  <c:v>9191.3012550999993</c:v>
                </c:pt>
                <c:pt idx="2451">
                  <c:v>9128.1269573000009</c:v>
                </c:pt>
                <c:pt idx="2452">
                  <c:v>9189.0404729999991</c:v>
                </c:pt>
                <c:pt idx="2453">
                  <c:v>9187.2873713999998</c:v>
                </c:pt>
                <c:pt idx="2454">
                  <c:v>9198.8071774</c:v>
                </c:pt>
                <c:pt idx="2455">
                  <c:v>9183.1705517999999</c:v>
                </c:pt>
                <c:pt idx="2456">
                  <c:v>9190.5301371999994</c:v>
                </c:pt>
                <c:pt idx="2457">
                  <c:v>9197.8781448000009</c:v>
                </c:pt>
                <c:pt idx="2458">
                  <c:v>9200.3867482000005</c:v>
                </c:pt>
                <c:pt idx="2459">
                  <c:v>9181.8041976999993</c:v>
                </c:pt>
                <c:pt idx="2460">
                  <c:v>9200.0537002000001</c:v>
                </c:pt>
                <c:pt idx="2461">
                  <c:v>9178.1624983000002</c:v>
                </c:pt>
                <c:pt idx="2462">
                  <c:v>9218.3828011999994</c:v>
                </c:pt>
                <c:pt idx="2463">
                  <c:v>9191.5815939999993</c:v>
                </c:pt>
                <c:pt idx="2464">
                  <c:v>9190.6349098999999</c:v>
                </c:pt>
                <c:pt idx="2465">
                  <c:v>9179.2217194000004</c:v>
                </c:pt>
                <c:pt idx="2466">
                  <c:v>9124.2629264000007</c:v>
                </c:pt>
                <c:pt idx="2467">
                  <c:v>9202.9494126999998</c:v>
                </c:pt>
                <c:pt idx="2468">
                  <c:v>9179.2657798</c:v>
                </c:pt>
                <c:pt idx="2469">
                  <c:v>9197.4568916000007</c:v>
                </c:pt>
                <c:pt idx="2470">
                  <c:v>9187.8919148000004</c:v>
                </c:pt>
                <c:pt idx="2471">
                  <c:v>9182.3468584000002</c:v>
                </c:pt>
                <c:pt idx="2472">
                  <c:v>9115.3829554999993</c:v>
                </c:pt>
                <c:pt idx="2473">
                  <c:v>9202.4579883999995</c:v>
                </c:pt>
                <c:pt idx="2474">
                  <c:v>9152.9013916999993</c:v>
                </c:pt>
                <c:pt idx="2475">
                  <c:v>9188.6894584000001</c:v>
                </c:pt>
                <c:pt idx="2476">
                  <c:v>9189.9778029999998</c:v>
                </c:pt>
                <c:pt idx="2477">
                  <c:v>9200.7023269000001</c:v>
                </c:pt>
                <c:pt idx="2478">
                  <c:v>9189.6534025000001</c:v>
                </c:pt>
                <c:pt idx="2479">
                  <c:v>9191.8444770000006</c:v>
                </c:pt>
                <c:pt idx="2480">
                  <c:v>9209.9555227000001</c:v>
                </c:pt>
                <c:pt idx="2481">
                  <c:v>9186.2713136000002</c:v>
                </c:pt>
                <c:pt idx="2482">
                  <c:v>9205.9951725999999</c:v>
                </c:pt>
                <c:pt idx="2483">
                  <c:v>9175.6067359999997</c:v>
                </c:pt>
                <c:pt idx="2484">
                  <c:v>9185.5796133999993</c:v>
                </c:pt>
                <c:pt idx="2485">
                  <c:v>9190.6964872999997</c:v>
                </c:pt>
                <c:pt idx="2486">
                  <c:v>9207.4792985999993</c:v>
                </c:pt>
                <c:pt idx="2487">
                  <c:v>9183.9585016000001</c:v>
                </c:pt>
                <c:pt idx="2488">
                  <c:v>9190.4069849000007</c:v>
                </c:pt>
                <c:pt idx="2489">
                  <c:v>9163.9061283999999</c:v>
                </c:pt>
                <c:pt idx="2490">
                  <c:v>9185.8854983000001</c:v>
                </c:pt>
                <c:pt idx="2491">
                  <c:v>9203.4850399999996</c:v>
                </c:pt>
                <c:pt idx="2492">
                  <c:v>9178.6792433999999</c:v>
                </c:pt>
                <c:pt idx="2493">
                  <c:v>9190.3196764999993</c:v>
                </c:pt>
                <c:pt idx="2494">
                  <c:v>9186.7444187000001</c:v>
                </c:pt>
                <c:pt idx="2495">
                  <c:v>9194.5279680000003</c:v>
                </c:pt>
                <c:pt idx="2496">
                  <c:v>9162.0359659999995</c:v>
                </c:pt>
                <c:pt idx="2497">
                  <c:v>9184.7208018000001</c:v>
                </c:pt>
                <c:pt idx="2498">
                  <c:v>9206.4784999999993</c:v>
                </c:pt>
                <c:pt idx="2499">
                  <c:v>9175.0993390000003</c:v>
                </c:pt>
                <c:pt idx="2500">
                  <c:v>9202.9668984</c:v>
                </c:pt>
                <c:pt idx="2501">
                  <c:v>9174.3295804000009</c:v>
                </c:pt>
                <c:pt idx="2502">
                  <c:v>9184.1247328000009</c:v>
                </c:pt>
                <c:pt idx="2503">
                  <c:v>9200.3517867999999</c:v>
                </c:pt>
                <c:pt idx="2504">
                  <c:v>9179.9570045</c:v>
                </c:pt>
                <c:pt idx="2505">
                  <c:v>9202.1855995999995</c:v>
                </c:pt>
                <c:pt idx="2506">
                  <c:v>9186.7710602999996</c:v>
                </c:pt>
                <c:pt idx="2507">
                  <c:v>9190.1092205999994</c:v>
                </c:pt>
                <c:pt idx="2508">
                  <c:v>9209.7796142999996</c:v>
                </c:pt>
                <c:pt idx="2509">
                  <c:v>9176.4555189000002</c:v>
                </c:pt>
                <c:pt idx="2510">
                  <c:v>9187.6034194999993</c:v>
                </c:pt>
                <c:pt idx="2511">
                  <c:v>9206.6884100999996</c:v>
                </c:pt>
                <c:pt idx="2512">
                  <c:v>9183.3891139000007</c:v>
                </c:pt>
                <c:pt idx="2513">
                  <c:v>9180.6923485000007</c:v>
                </c:pt>
                <c:pt idx="2514">
                  <c:v>9162.3502291999994</c:v>
                </c:pt>
                <c:pt idx="2515">
                  <c:v>9194.9224217999999</c:v>
                </c:pt>
                <c:pt idx="2516">
                  <c:v>9199.2993267000002</c:v>
                </c:pt>
                <c:pt idx="2517">
                  <c:v>9184.6684490999996</c:v>
                </c:pt>
                <c:pt idx="2518">
                  <c:v>9183.0915769000003</c:v>
                </c:pt>
                <c:pt idx="2519">
                  <c:v>9182.3211477999994</c:v>
                </c:pt>
                <c:pt idx="2520">
                  <c:v>9190.6872965999992</c:v>
                </c:pt>
                <c:pt idx="2521">
                  <c:v>9187.2350040000001</c:v>
                </c:pt>
                <c:pt idx="2522">
                  <c:v>9187.5942319000005</c:v>
                </c:pt>
                <c:pt idx="2523">
                  <c:v>9192.7912856999992</c:v>
                </c:pt>
                <c:pt idx="2524">
                  <c:v>9208.2251347000001</c:v>
                </c:pt>
                <c:pt idx="2525">
                  <c:v>9177.0162173999997</c:v>
                </c:pt>
                <c:pt idx="2526">
                  <c:v>9195.3867771000005</c:v>
                </c:pt>
                <c:pt idx="2527">
                  <c:v>9197.5442679000007</c:v>
                </c:pt>
                <c:pt idx="2528">
                  <c:v>9179.3612446000006</c:v>
                </c:pt>
                <c:pt idx="2529">
                  <c:v>9189.3731222999995</c:v>
                </c:pt>
                <c:pt idx="2530">
                  <c:v>9209.2703275000003</c:v>
                </c:pt>
                <c:pt idx="2531">
                  <c:v>9153.9137585999997</c:v>
                </c:pt>
                <c:pt idx="2532">
                  <c:v>9185.0450282000002</c:v>
                </c:pt>
                <c:pt idx="2533">
                  <c:v>9187.8046302000002</c:v>
                </c:pt>
                <c:pt idx="2534">
                  <c:v>9193.0633964000008</c:v>
                </c:pt>
                <c:pt idx="2535">
                  <c:v>9191.1790115999993</c:v>
                </c:pt>
                <c:pt idx="2536">
                  <c:v>9185.6053329999995</c:v>
                </c:pt>
                <c:pt idx="2537">
                  <c:v>9206.3201499999996</c:v>
                </c:pt>
                <c:pt idx="2538">
                  <c:v>9178.1533201999991</c:v>
                </c:pt>
                <c:pt idx="2539">
                  <c:v>9199.3250848000007</c:v>
                </c:pt>
                <c:pt idx="2540">
                  <c:v>9189.5835614000007</c:v>
                </c:pt>
                <c:pt idx="2541">
                  <c:v>9191.2047469000008</c:v>
                </c:pt>
                <c:pt idx="2542">
                  <c:v>9162.3593916000009</c:v>
                </c:pt>
                <c:pt idx="2543">
                  <c:v>9189.9511521000004</c:v>
                </c:pt>
                <c:pt idx="2544">
                  <c:v>9198.5358166000005</c:v>
                </c:pt>
                <c:pt idx="2545">
                  <c:v>9192.5982392000005</c:v>
                </c:pt>
                <c:pt idx="2546">
                  <c:v>9179.7991106000009</c:v>
                </c:pt>
                <c:pt idx="2547">
                  <c:v>9190.9069567000006</c:v>
                </c:pt>
                <c:pt idx="2548">
                  <c:v>9194.5454377000005</c:v>
                </c:pt>
                <c:pt idx="2549">
                  <c:v>9201.4927011</c:v>
                </c:pt>
                <c:pt idx="2550">
                  <c:v>9183.2752404999992</c:v>
                </c:pt>
                <c:pt idx="2551">
                  <c:v>9205.7226792000001</c:v>
                </c:pt>
                <c:pt idx="2552">
                  <c:v>9177.0419130999999</c:v>
                </c:pt>
                <c:pt idx="2553">
                  <c:v>9188.0407598000002</c:v>
                </c:pt>
                <c:pt idx="2554">
                  <c:v>9206.056853</c:v>
                </c:pt>
                <c:pt idx="2555">
                  <c:v>9204.2480405000006</c:v>
                </c:pt>
                <c:pt idx="2556">
                  <c:v>9186.2887675000002</c:v>
                </c:pt>
                <c:pt idx="2557">
                  <c:v>9187.9093718000004</c:v>
                </c:pt>
                <c:pt idx="2558">
                  <c:v>9185.3251763000007</c:v>
                </c:pt>
                <c:pt idx="2559">
                  <c:v>9179.9046789000004</c:v>
                </c:pt>
                <c:pt idx="2560">
                  <c:v>9200.2459832999994</c:v>
                </c:pt>
                <c:pt idx="2561">
                  <c:v>9195.7113798999999</c:v>
                </c:pt>
                <c:pt idx="2562">
                  <c:v>9187.3140144999998</c:v>
                </c:pt>
                <c:pt idx="2563">
                  <c:v>9191.5733216000008</c:v>
                </c:pt>
                <c:pt idx="2564">
                  <c:v>9187.8570008000006</c:v>
                </c:pt>
                <c:pt idx="2565">
                  <c:v>9193.5451255000007</c:v>
                </c:pt>
                <c:pt idx="2566">
                  <c:v>9191.6872977999992</c:v>
                </c:pt>
                <c:pt idx="2567">
                  <c:v>9160.6645119000004</c:v>
                </c:pt>
                <c:pt idx="2568">
                  <c:v>9174.6616971999993</c:v>
                </c:pt>
                <c:pt idx="2569">
                  <c:v>9198.6498790999995</c:v>
                </c:pt>
                <c:pt idx="2570">
                  <c:v>9182.1632133000003</c:v>
                </c:pt>
                <c:pt idx="2571">
                  <c:v>9173.2094632000008</c:v>
                </c:pt>
                <c:pt idx="2572">
                  <c:v>9190.1266818000004</c:v>
                </c:pt>
                <c:pt idx="2573">
                  <c:v>9202.0273233999997</c:v>
                </c:pt>
                <c:pt idx="2574">
                  <c:v>9181.4020435000002</c:v>
                </c:pt>
                <c:pt idx="2575">
                  <c:v>9186.0784038999991</c:v>
                </c:pt>
                <c:pt idx="2576">
                  <c:v>9182.0319092999998</c:v>
                </c:pt>
                <c:pt idx="2577">
                  <c:v>9192.5283756999997</c:v>
                </c:pt>
                <c:pt idx="2578">
                  <c:v>9186.7710602999996</c:v>
                </c:pt>
                <c:pt idx="2579">
                  <c:v>9206.1792943</c:v>
                </c:pt>
                <c:pt idx="2580">
                  <c:v>9166.7556296999992</c:v>
                </c:pt>
                <c:pt idx="2581">
                  <c:v>9191.3536456000002</c:v>
                </c:pt>
                <c:pt idx="2582">
                  <c:v>9207.6901522999997</c:v>
                </c:pt>
                <c:pt idx="2583">
                  <c:v>9178.9243174000003</c:v>
                </c:pt>
                <c:pt idx="2584">
                  <c:v>9174.2598558000009</c:v>
                </c:pt>
                <c:pt idx="2585">
                  <c:v>9214.2778478</c:v>
                </c:pt>
                <c:pt idx="2586">
                  <c:v>9188.1638803999995</c:v>
                </c:pt>
                <c:pt idx="2587">
                  <c:v>9187.7779855999997</c:v>
                </c:pt>
                <c:pt idx="2588">
                  <c:v>9166.4320489999991</c:v>
                </c:pt>
                <c:pt idx="2589">
                  <c:v>9179.4227465999993</c:v>
                </c:pt>
                <c:pt idx="2590">
                  <c:v>9212.7493259000003</c:v>
                </c:pt>
                <c:pt idx="2591">
                  <c:v>9224.7761219999993</c:v>
                </c:pt>
                <c:pt idx="2592">
                  <c:v>9193.8788573000002</c:v>
                </c:pt>
                <c:pt idx="2593">
                  <c:v>9172.2298167000008</c:v>
                </c:pt>
                <c:pt idx="2594">
                  <c:v>9186.7710602999996</c:v>
                </c:pt>
                <c:pt idx="2595">
                  <c:v>9184.6243627999993</c:v>
                </c:pt>
                <c:pt idx="2596">
                  <c:v>9214.4363346999999</c:v>
                </c:pt>
                <c:pt idx="2597">
                  <c:v>9178.9325785000001</c:v>
                </c:pt>
                <c:pt idx="2598">
                  <c:v>9194.9656379999997</c:v>
                </c:pt>
                <c:pt idx="2599">
                  <c:v>9177.1557090999995</c:v>
                </c:pt>
                <c:pt idx="2600">
                  <c:v>9200.0095400999999</c:v>
                </c:pt>
                <c:pt idx="2601">
                  <c:v>9199.3867205000006</c:v>
                </c:pt>
                <c:pt idx="2602">
                  <c:v>9181.7518615999998</c:v>
                </c:pt>
                <c:pt idx="2603">
                  <c:v>9176.8849869999995</c:v>
                </c:pt>
                <c:pt idx="2604">
                  <c:v>9185.7109681000002</c:v>
                </c:pt>
                <c:pt idx="2605">
                  <c:v>9180.1754901000004</c:v>
                </c:pt>
                <c:pt idx="2606">
                  <c:v>9193.3787238999994</c:v>
                </c:pt>
                <c:pt idx="2607">
                  <c:v>9190.4685609000007</c:v>
                </c:pt>
                <c:pt idx="2608">
                  <c:v>9189.0138248999992</c:v>
                </c:pt>
                <c:pt idx="2609">
                  <c:v>9198.5974470000001</c:v>
                </c:pt>
                <c:pt idx="2610">
                  <c:v>9203.1426766999994</c:v>
                </c:pt>
                <c:pt idx="2611">
                  <c:v>9199.0886652000008</c:v>
                </c:pt>
                <c:pt idx="2612">
                  <c:v>9182.6976307000004</c:v>
                </c:pt>
                <c:pt idx="2613">
                  <c:v>9205.1436573999999</c:v>
                </c:pt>
                <c:pt idx="2614">
                  <c:v>9177.7338882000004</c:v>
                </c:pt>
                <c:pt idx="2615">
                  <c:v>9183.3367687000009</c:v>
                </c:pt>
                <c:pt idx="2616">
                  <c:v>9196.4305127000007</c:v>
                </c:pt>
                <c:pt idx="2617">
                  <c:v>9197.3511214999999</c:v>
                </c:pt>
                <c:pt idx="2618">
                  <c:v>9183.9236027000006</c:v>
                </c:pt>
                <c:pt idx="2619">
                  <c:v>9193.4752549000004</c:v>
                </c:pt>
                <c:pt idx="2620">
                  <c:v>9196.1849712999992</c:v>
                </c:pt>
                <c:pt idx="2621">
                  <c:v>9188.7592927000005</c:v>
                </c:pt>
                <c:pt idx="2622">
                  <c:v>9175.7994257999999</c:v>
                </c:pt>
                <c:pt idx="2623">
                  <c:v>9195.6589645000004</c:v>
                </c:pt>
                <c:pt idx="2624">
                  <c:v>9123.2885072000008</c:v>
                </c:pt>
                <c:pt idx="2625">
                  <c:v>9196.5004057999995</c:v>
                </c:pt>
                <c:pt idx="2626">
                  <c:v>9181.7867523000004</c:v>
                </c:pt>
                <c:pt idx="2627">
                  <c:v>9199.9221404</c:v>
                </c:pt>
                <c:pt idx="2628">
                  <c:v>9171.8537629999992</c:v>
                </c:pt>
                <c:pt idx="2629">
                  <c:v>9202.6862120999995</c:v>
                </c:pt>
                <c:pt idx="2630">
                  <c:v>9198.9653982</c:v>
                </c:pt>
                <c:pt idx="2631">
                  <c:v>9179.4053057000001</c:v>
                </c:pt>
                <c:pt idx="2632">
                  <c:v>9184.9219494000008</c:v>
                </c:pt>
                <c:pt idx="2633">
                  <c:v>9188.2511684000001</c:v>
                </c:pt>
                <c:pt idx="2634">
                  <c:v>9191.3012550999993</c:v>
                </c:pt>
                <c:pt idx="2635">
                  <c:v>9201.7383843000007</c:v>
                </c:pt>
                <c:pt idx="2636">
                  <c:v>9198.0795804999998</c:v>
                </c:pt>
                <c:pt idx="2637">
                  <c:v>9180.6574619999992</c:v>
                </c:pt>
                <c:pt idx="2638">
                  <c:v>9189.7940051999994</c:v>
                </c:pt>
                <c:pt idx="2639">
                  <c:v>9201.5975987999991</c:v>
                </c:pt>
                <c:pt idx="2640">
                  <c:v>9228.6301158999995</c:v>
                </c:pt>
                <c:pt idx="2641">
                  <c:v>9198.6406805000006</c:v>
                </c:pt>
                <c:pt idx="2642">
                  <c:v>9219.0419392000003</c:v>
                </c:pt>
                <c:pt idx="2643">
                  <c:v>9193.9928620999999</c:v>
                </c:pt>
                <c:pt idx="2644">
                  <c:v>9197.5792185999999</c:v>
                </c:pt>
                <c:pt idx="2645">
                  <c:v>9184.4140372999991</c:v>
                </c:pt>
                <c:pt idx="2646">
                  <c:v>9187.4453940999992</c:v>
                </c:pt>
                <c:pt idx="2647">
                  <c:v>9196.5270756999998</c:v>
                </c:pt>
                <c:pt idx="2648">
                  <c:v>9203.0635299999994</c:v>
                </c:pt>
                <c:pt idx="2649">
                  <c:v>9194.1151430000009</c:v>
                </c:pt>
                <c:pt idx="2650">
                  <c:v>9203.5457831999993</c:v>
                </c:pt>
                <c:pt idx="2651">
                  <c:v>9180.5702461000001</c:v>
                </c:pt>
                <c:pt idx="2652">
                  <c:v>9192.3353346000004</c:v>
                </c:pt>
                <c:pt idx="2653">
                  <c:v>9180.4031613000006</c:v>
                </c:pt>
                <c:pt idx="2654">
                  <c:v>9202.6153517000002</c:v>
                </c:pt>
                <c:pt idx="2655">
                  <c:v>9173.8571145999995</c:v>
                </c:pt>
                <c:pt idx="2656">
                  <c:v>9182.9694426000005</c:v>
                </c:pt>
                <c:pt idx="2657">
                  <c:v>9202.2647388000005</c:v>
                </c:pt>
                <c:pt idx="2658">
                  <c:v>9187.3489264</c:v>
                </c:pt>
                <c:pt idx="2659">
                  <c:v>9195.1936760000008</c:v>
                </c:pt>
                <c:pt idx="2660">
                  <c:v>9194.4047621999998</c:v>
                </c:pt>
                <c:pt idx="2661">
                  <c:v>9189.7407046000008</c:v>
                </c:pt>
                <c:pt idx="2662">
                  <c:v>9182.6012128999992</c:v>
                </c:pt>
                <c:pt idx="2663">
                  <c:v>9195.0189690000007</c:v>
                </c:pt>
                <c:pt idx="2664">
                  <c:v>9196.5794960999992</c:v>
                </c:pt>
                <c:pt idx="2665">
                  <c:v>9197.4476942000001</c:v>
                </c:pt>
                <c:pt idx="2666">
                  <c:v>9177.2612470000004</c:v>
                </c:pt>
                <c:pt idx="2667">
                  <c:v>9214.7090860999997</c:v>
                </c:pt>
                <c:pt idx="2668">
                  <c:v>9179.2657798</c:v>
                </c:pt>
                <c:pt idx="2669">
                  <c:v>9196.9390894000007</c:v>
                </c:pt>
                <c:pt idx="2670">
                  <c:v>9203.4933230999995</c:v>
                </c:pt>
                <c:pt idx="2671">
                  <c:v>9191.5815939999993</c:v>
                </c:pt>
                <c:pt idx="2672">
                  <c:v>9168.5570742</c:v>
                </c:pt>
                <c:pt idx="2673">
                  <c:v>9183.5645182999997</c:v>
                </c:pt>
                <c:pt idx="2674">
                  <c:v>9186.8849769999997</c:v>
                </c:pt>
                <c:pt idx="2675">
                  <c:v>9186.8316931999998</c:v>
                </c:pt>
                <c:pt idx="2676">
                  <c:v>9191.6165220999992</c:v>
                </c:pt>
                <c:pt idx="2677">
                  <c:v>9203.6865985000004</c:v>
                </c:pt>
                <c:pt idx="2678">
                  <c:v>9178.2496912999995</c:v>
                </c:pt>
                <c:pt idx="2679">
                  <c:v>9189.7590841000001</c:v>
                </c:pt>
                <c:pt idx="2680">
                  <c:v>9214.4805641000003</c:v>
                </c:pt>
                <c:pt idx="2681">
                  <c:v>9183.7656404999998</c:v>
                </c:pt>
                <c:pt idx="2682">
                  <c:v>9195.8603516999992</c:v>
                </c:pt>
                <c:pt idx="2683">
                  <c:v>9211.3435676000008</c:v>
                </c:pt>
                <c:pt idx="2684">
                  <c:v>9182.2945190999999</c:v>
                </c:pt>
                <c:pt idx="2685">
                  <c:v>9182.9868901999998</c:v>
                </c:pt>
                <c:pt idx="2686">
                  <c:v>9204.4588201999995</c:v>
                </c:pt>
                <c:pt idx="2687">
                  <c:v>9176.2811679000006</c:v>
                </c:pt>
                <c:pt idx="2688">
                  <c:v>9194.6327863000006</c:v>
                </c:pt>
                <c:pt idx="2689">
                  <c:v>9181.8923434000008</c:v>
                </c:pt>
                <c:pt idx="2690">
                  <c:v>9187.9011026999997</c:v>
                </c:pt>
                <c:pt idx="2691">
                  <c:v>9192.3178692000001</c:v>
                </c:pt>
                <c:pt idx="2692">
                  <c:v>9209.6829120999992</c:v>
                </c:pt>
                <c:pt idx="2693">
                  <c:v>9185.5355227</c:v>
                </c:pt>
                <c:pt idx="2694">
                  <c:v>9198.7197890999996</c:v>
                </c:pt>
                <c:pt idx="2695">
                  <c:v>9199.2809281999998</c:v>
                </c:pt>
                <c:pt idx="2696">
                  <c:v>9186.5514991</c:v>
                </c:pt>
                <c:pt idx="2697">
                  <c:v>9156.8819385999996</c:v>
                </c:pt>
                <c:pt idx="2698">
                  <c:v>9177.7164505000001</c:v>
                </c:pt>
                <c:pt idx="2699">
                  <c:v>9187.8836456999998</c:v>
                </c:pt>
                <c:pt idx="2700">
                  <c:v>9190.1616044000002</c:v>
                </c:pt>
                <c:pt idx="2701">
                  <c:v>9176.5170013000006</c:v>
                </c:pt>
                <c:pt idx="2702">
                  <c:v>9199.3250848000007</c:v>
                </c:pt>
                <c:pt idx="2703">
                  <c:v>9183.9759512000001</c:v>
                </c:pt>
                <c:pt idx="2704">
                  <c:v>9192.5283756999997</c:v>
                </c:pt>
                <c:pt idx="2705">
                  <c:v>9180.9108515999997</c:v>
                </c:pt>
                <c:pt idx="2706">
                  <c:v>9202.1239452000009</c:v>
                </c:pt>
                <c:pt idx="2707">
                  <c:v>9178.1799369</c:v>
                </c:pt>
                <c:pt idx="2708">
                  <c:v>9172.0546288000005</c:v>
                </c:pt>
                <c:pt idx="2709">
                  <c:v>9193.7556600999997</c:v>
                </c:pt>
                <c:pt idx="2710">
                  <c:v>9195.4042482999994</c:v>
                </c:pt>
                <c:pt idx="2711">
                  <c:v>9217.9163628999995</c:v>
                </c:pt>
                <c:pt idx="2712">
                  <c:v>9181.4369329000001</c:v>
                </c:pt>
                <c:pt idx="2713">
                  <c:v>9181.6554536999993</c:v>
                </c:pt>
                <c:pt idx="2714">
                  <c:v>9193.6416582999991</c:v>
                </c:pt>
                <c:pt idx="2715">
                  <c:v>9189.2674451000003</c:v>
                </c:pt>
                <c:pt idx="2716">
                  <c:v>9157.2665357000005</c:v>
                </c:pt>
                <c:pt idx="2717">
                  <c:v>9195.1936760000008</c:v>
                </c:pt>
                <c:pt idx="2718">
                  <c:v>9184.7557037999995</c:v>
                </c:pt>
                <c:pt idx="2719">
                  <c:v>9186.6387718000005</c:v>
                </c:pt>
                <c:pt idx="2720">
                  <c:v>9199.8687809999992</c:v>
                </c:pt>
                <c:pt idx="2721">
                  <c:v>9176.3242965000009</c:v>
                </c:pt>
                <c:pt idx="2722">
                  <c:v>9186.4467729999997</c:v>
                </c:pt>
                <c:pt idx="2723">
                  <c:v>9193.9487310000004</c:v>
                </c:pt>
                <c:pt idx="2724">
                  <c:v>9164.6227739000005</c:v>
                </c:pt>
                <c:pt idx="2725">
                  <c:v>9218.6907004000004</c:v>
                </c:pt>
                <c:pt idx="2726">
                  <c:v>9191.4060365000005</c:v>
                </c:pt>
                <c:pt idx="2727">
                  <c:v>9181.9529440999995</c:v>
                </c:pt>
                <c:pt idx="2728">
                  <c:v>9201.5359482999993</c:v>
                </c:pt>
                <c:pt idx="2729">
                  <c:v>9164.2644440999993</c:v>
                </c:pt>
                <c:pt idx="2730">
                  <c:v>9188.1464228999994</c:v>
                </c:pt>
                <c:pt idx="2731">
                  <c:v>9208.9452459999993</c:v>
                </c:pt>
                <c:pt idx="2732">
                  <c:v>9180.1406055000007</c:v>
                </c:pt>
                <c:pt idx="2733">
                  <c:v>9195.3426393000009</c:v>
                </c:pt>
                <c:pt idx="2734">
                  <c:v>9194.2824774000001</c:v>
                </c:pt>
                <c:pt idx="2735">
                  <c:v>9182.4607202000007</c:v>
                </c:pt>
                <c:pt idx="2736">
                  <c:v>9214.9551221000002</c:v>
                </c:pt>
                <c:pt idx="2737">
                  <c:v>9196.3514236999999</c:v>
                </c:pt>
                <c:pt idx="2738">
                  <c:v>9177.2171963000001</c:v>
                </c:pt>
                <c:pt idx="2739">
                  <c:v>9173.6470356999998</c:v>
                </c:pt>
                <c:pt idx="2740">
                  <c:v>9205.2578018999993</c:v>
                </c:pt>
                <c:pt idx="2741">
                  <c:v>9171.9500680000001</c:v>
                </c:pt>
                <c:pt idx="2742">
                  <c:v>9200.7198081999995</c:v>
                </c:pt>
                <c:pt idx="2743">
                  <c:v>9208.3218214999997</c:v>
                </c:pt>
                <c:pt idx="2744">
                  <c:v>9188.3393759999999</c:v>
                </c:pt>
                <c:pt idx="2745">
                  <c:v>9187.7164276999993</c:v>
                </c:pt>
                <c:pt idx="2746">
                  <c:v>9180.1323434000005</c:v>
                </c:pt>
                <c:pt idx="2747">
                  <c:v>9207.7334286000005</c:v>
                </c:pt>
                <c:pt idx="2748">
                  <c:v>9184.5894613</c:v>
                </c:pt>
                <c:pt idx="2749">
                  <c:v>9196.5270756999998</c:v>
                </c:pt>
                <c:pt idx="2750">
                  <c:v>9201.9923557999991</c:v>
                </c:pt>
                <c:pt idx="2751">
                  <c:v>9190.1707944999998</c:v>
                </c:pt>
                <c:pt idx="2752">
                  <c:v>9185.5529752000002</c:v>
                </c:pt>
                <c:pt idx="2753">
                  <c:v>9182.8987340000003</c:v>
                </c:pt>
                <c:pt idx="2754">
                  <c:v>9171.0668516999995</c:v>
                </c:pt>
                <c:pt idx="2755">
                  <c:v>9195.5099960999996</c:v>
                </c:pt>
                <c:pt idx="2756">
                  <c:v>9195.6414927999995</c:v>
                </c:pt>
                <c:pt idx="2757">
                  <c:v>9197.3952688999998</c:v>
                </c:pt>
                <c:pt idx="2758">
                  <c:v>9204.4855131999993</c:v>
                </c:pt>
                <c:pt idx="2759">
                  <c:v>9178.8802586999991</c:v>
                </c:pt>
                <c:pt idx="2760">
                  <c:v>9187.4104817999996</c:v>
                </c:pt>
                <c:pt idx="2761">
                  <c:v>9185.8597778000003</c:v>
                </c:pt>
                <c:pt idx="2762">
                  <c:v>9195.2994213000002</c:v>
                </c:pt>
                <c:pt idx="2763">
                  <c:v>9187.4187505000009</c:v>
                </c:pt>
                <c:pt idx="2764">
                  <c:v>9188.2162530999994</c:v>
                </c:pt>
                <c:pt idx="2765">
                  <c:v>9209.7971128000008</c:v>
                </c:pt>
                <c:pt idx="2766">
                  <c:v>9171.7923117999999</c:v>
                </c:pt>
                <c:pt idx="2767">
                  <c:v>9193.4403196999992</c:v>
                </c:pt>
                <c:pt idx="2768">
                  <c:v>9203.6516245999992</c:v>
                </c:pt>
                <c:pt idx="2769">
                  <c:v>9190.8453778000003</c:v>
                </c:pt>
                <c:pt idx="2770">
                  <c:v>9202.0190416000005</c:v>
                </c:pt>
                <c:pt idx="2771">
                  <c:v>9176.5344366999998</c:v>
                </c:pt>
                <c:pt idx="2772">
                  <c:v>9195.5274676000008</c:v>
                </c:pt>
                <c:pt idx="2773">
                  <c:v>9203.9323402000009</c:v>
                </c:pt>
                <c:pt idx="2774">
                  <c:v>9172.7462278000003</c:v>
                </c:pt>
                <c:pt idx="2775">
                  <c:v>9207.0668127999998</c:v>
                </c:pt>
                <c:pt idx="2776">
                  <c:v>9184.4314876999997</c:v>
                </c:pt>
                <c:pt idx="2777">
                  <c:v>9200.1411011</c:v>
                </c:pt>
                <c:pt idx="2778">
                  <c:v>9186.6479584000008</c:v>
                </c:pt>
                <c:pt idx="2779">
                  <c:v>9195.5624105999996</c:v>
                </c:pt>
                <c:pt idx="2780">
                  <c:v>9196.2116403</c:v>
                </c:pt>
                <c:pt idx="2781">
                  <c:v>9154.2625294000009</c:v>
                </c:pt>
                <c:pt idx="2782">
                  <c:v>9171.5997062000006</c:v>
                </c:pt>
                <c:pt idx="2783">
                  <c:v>9195.6322971999998</c:v>
                </c:pt>
                <c:pt idx="2784">
                  <c:v>9198.4125569999997</c:v>
                </c:pt>
                <c:pt idx="2785">
                  <c:v>9184.5894613</c:v>
                </c:pt>
                <c:pt idx="2786">
                  <c:v>9188.7951288999993</c:v>
                </c:pt>
                <c:pt idx="2787">
                  <c:v>9142.6942799999997</c:v>
                </c:pt>
                <c:pt idx="2788">
                  <c:v>9195.5881582000002</c:v>
                </c:pt>
                <c:pt idx="2789">
                  <c:v>9183.1531037999994</c:v>
                </c:pt>
                <c:pt idx="2790">
                  <c:v>9174.6616971999993</c:v>
                </c:pt>
                <c:pt idx="2791">
                  <c:v>9190.7406028000005</c:v>
                </c:pt>
                <c:pt idx="2792">
                  <c:v>9208.4360054000008</c:v>
                </c:pt>
                <c:pt idx="2793">
                  <c:v>9194.4488954000008</c:v>
                </c:pt>
                <c:pt idx="2794">
                  <c:v>9180.7795655000009</c:v>
                </c:pt>
                <c:pt idx="2795">
                  <c:v>9193.4053846999996</c:v>
                </c:pt>
                <c:pt idx="2796">
                  <c:v>9217.6177071999991</c:v>
                </c:pt>
                <c:pt idx="2797">
                  <c:v>9180.1580477999996</c:v>
                </c:pt>
                <c:pt idx="2798">
                  <c:v>9188.0940506000006</c:v>
                </c:pt>
                <c:pt idx="2799">
                  <c:v>9192.8620704999994</c:v>
                </c:pt>
                <c:pt idx="2800">
                  <c:v>9167.2103121</c:v>
                </c:pt>
                <c:pt idx="2801">
                  <c:v>9186.2446734000005</c:v>
                </c:pt>
                <c:pt idx="2802">
                  <c:v>9202.5978668000007</c:v>
                </c:pt>
                <c:pt idx="2803">
                  <c:v>9181.9097889999994</c:v>
                </c:pt>
                <c:pt idx="2804">
                  <c:v>9196.9657604999993</c:v>
                </c:pt>
                <c:pt idx="2805">
                  <c:v>9166.2835539999996</c:v>
                </c:pt>
                <c:pt idx="2806">
                  <c:v>9190.4161753999997</c:v>
                </c:pt>
                <c:pt idx="2807">
                  <c:v>9200.1236208999999</c:v>
                </c:pt>
                <c:pt idx="2808">
                  <c:v>9185.3077241999999</c:v>
                </c:pt>
                <c:pt idx="2809">
                  <c:v>9183.9759512000001</c:v>
                </c:pt>
                <c:pt idx="2810">
                  <c:v>9193.2647266999993</c:v>
                </c:pt>
                <c:pt idx="2811">
                  <c:v>9193.1075232000003</c:v>
                </c:pt>
                <c:pt idx="2812">
                  <c:v>9207.4875854000002</c:v>
                </c:pt>
                <c:pt idx="2813">
                  <c:v>9185.2379161999997</c:v>
                </c:pt>
                <c:pt idx="2814">
                  <c:v>9207.9442880999995</c:v>
                </c:pt>
                <c:pt idx="2815">
                  <c:v>9179.3181017000006</c:v>
                </c:pt>
                <c:pt idx="2816">
                  <c:v>9197.2812219000007</c:v>
                </c:pt>
                <c:pt idx="2817">
                  <c:v>9192.9843364000008</c:v>
                </c:pt>
                <c:pt idx="2818">
                  <c:v>9192.7122280999993</c:v>
                </c:pt>
                <c:pt idx="2819">
                  <c:v>9197.2729443000007</c:v>
                </c:pt>
                <c:pt idx="2820">
                  <c:v>9183.6875789000005</c:v>
                </c:pt>
                <c:pt idx="2821">
                  <c:v>9189.9254201999993</c:v>
                </c:pt>
                <c:pt idx="2822">
                  <c:v>9208.0234767000002</c:v>
                </c:pt>
                <c:pt idx="2823">
                  <c:v>9180.9989888</c:v>
                </c:pt>
                <c:pt idx="2824">
                  <c:v>9193.3529825000005</c:v>
                </c:pt>
                <c:pt idx="2825">
                  <c:v>9196.8599959999992</c:v>
                </c:pt>
                <c:pt idx="2826">
                  <c:v>9194.0719308000007</c:v>
                </c:pt>
                <c:pt idx="2827">
                  <c:v>9186.1224972</c:v>
                </c:pt>
                <c:pt idx="2828">
                  <c:v>9177.9174447000005</c:v>
                </c:pt>
                <c:pt idx="2829">
                  <c:v>9192.8795370000007</c:v>
                </c:pt>
                <c:pt idx="2830">
                  <c:v>9158.6988442000002</c:v>
                </c:pt>
                <c:pt idx="2831">
                  <c:v>9210.6057684999996</c:v>
                </c:pt>
                <c:pt idx="2832">
                  <c:v>9185.3600805999995</c:v>
                </c:pt>
                <c:pt idx="2833">
                  <c:v>9193.1948580999997</c:v>
                </c:pt>
                <c:pt idx="2834">
                  <c:v>9200.7814531999993</c:v>
                </c:pt>
                <c:pt idx="2835">
                  <c:v>9201.1761752000002</c:v>
                </c:pt>
                <c:pt idx="2836">
                  <c:v>9187.5152189</c:v>
                </c:pt>
                <c:pt idx="2837">
                  <c:v>9201.0445994000002</c:v>
                </c:pt>
                <c:pt idx="2838">
                  <c:v>9182.5920303000003</c:v>
                </c:pt>
                <c:pt idx="2839">
                  <c:v>9208.2168473000002</c:v>
                </c:pt>
                <c:pt idx="2840">
                  <c:v>9181.6820805000007</c:v>
                </c:pt>
                <c:pt idx="2841">
                  <c:v>9204.5379788999999</c:v>
                </c:pt>
                <c:pt idx="2842">
                  <c:v>9180.5610656000008</c:v>
                </c:pt>
                <c:pt idx="2843">
                  <c:v>9191.1790115999993</c:v>
                </c:pt>
                <c:pt idx="2844">
                  <c:v>9181.0421396000002</c:v>
                </c:pt>
                <c:pt idx="2845">
                  <c:v>9189.7940051999994</c:v>
                </c:pt>
                <c:pt idx="2846">
                  <c:v>9189.1976070000001</c:v>
                </c:pt>
                <c:pt idx="2847">
                  <c:v>9206.2326902999994</c:v>
                </c:pt>
                <c:pt idx="2848">
                  <c:v>9188.9173406999998</c:v>
                </c:pt>
                <c:pt idx="2849">
                  <c:v>9201.4752183000001</c:v>
                </c:pt>
                <c:pt idx="2850">
                  <c:v>9193.5101900999998</c:v>
                </c:pt>
                <c:pt idx="2851">
                  <c:v>9210.7199808000005</c:v>
                </c:pt>
                <c:pt idx="2852">
                  <c:v>9185.7458738999994</c:v>
                </c:pt>
                <c:pt idx="2853">
                  <c:v>9161.5641333000003</c:v>
                </c:pt>
                <c:pt idx="2854">
                  <c:v>9189.7590841000001</c:v>
                </c:pt>
                <c:pt idx="2855">
                  <c:v>9204.0906491999995</c:v>
                </c:pt>
                <c:pt idx="2856">
                  <c:v>9188.0324906000005</c:v>
                </c:pt>
                <c:pt idx="2857">
                  <c:v>9181.4892672000005</c:v>
                </c:pt>
                <c:pt idx="2858">
                  <c:v>9194.5279680000003</c:v>
                </c:pt>
                <c:pt idx="2859">
                  <c:v>9210.9216976999996</c:v>
                </c:pt>
                <c:pt idx="2860">
                  <c:v>9199.8779809000007</c:v>
                </c:pt>
                <c:pt idx="2861">
                  <c:v>9180.5876891999997</c:v>
                </c:pt>
                <c:pt idx="2862">
                  <c:v>9192.4410470999992</c:v>
                </c:pt>
                <c:pt idx="2863">
                  <c:v>9181.9621260999993</c:v>
                </c:pt>
                <c:pt idx="2864">
                  <c:v>9179.9570045</c:v>
                </c:pt>
                <c:pt idx="2865">
                  <c:v>9195.6497689000007</c:v>
                </c:pt>
                <c:pt idx="2866">
                  <c:v>9187.0595295000003</c:v>
                </c:pt>
                <c:pt idx="2867">
                  <c:v>9193.0284628000009</c:v>
                </c:pt>
                <c:pt idx="2868">
                  <c:v>9155.5030160000006</c:v>
                </c:pt>
                <c:pt idx="2869">
                  <c:v>9195.4309150000008</c:v>
                </c:pt>
                <c:pt idx="2870">
                  <c:v>9157.0394383000003</c:v>
                </c:pt>
                <c:pt idx="2871">
                  <c:v>9189.1360394999992</c:v>
                </c:pt>
                <c:pt idx="2872">
                  <c:v>9176.9721678999995</c:v>
                </c:pt>
                <c:pt idx="2873">
                  <c:v>9195.1237927999991</c:v>
                </c:pt>
                <c:pt idx="2874">
                  <c:v>9192.8528776999992</c:v>
                </c:pt>
                <c:pt idx="2875">
                  <c:v>9188.5672496000007</c:v>
                </c:pt>
                <c:pt idx="2876">
                  <c:v>9196.8599959999992</c:v>
                </c:pt>
                <c:pt idx="2877">
                  <c:v>9185.9029515000002</c:v>
                </c:pt>
                <c:pt idx="2878">
                  <c:v>9202.2297701999996</c:v>
                </c:pt>
                <c:pt idx="2879">
                  <c:v>9178.8453790000003</c:v>
                </c:pt>
                <c:pt idx="2880">
                  <c:v>9191.2746002999993</c:v>
                </c:pt>
                <c:pt idx="2881">
                  <c:v>9190.8803031000007</c:v>
                </c:pt>
                <c:pt idx="2882">
                  <c:v>9180.2985052999993</c:v>
                </c:pt>
                <c:pt idx="2883">
                  <c:v>9190.8628403999992</c:v>
                </c:pt>
                <c:pt idx="2884">
                  <c:v>9200.5974394999994</c:v>
                </c:pt>
                <c:pt idx="2885">
                  <c:v>9187.7871734</c:v>
                </c:pt>
                <c:pt idx="2886">
                  <c:v>9202.3521607000002</c:v>
                </c:pt>
                <c:pt idx="2887">
                  <c:v>9192.6690223999994</c:v>
                </c:pt>
                <c:pt idx="2888">
                  <c:v>9193.1075232000003</c:v>
                </c:pt>
                <c:pt idx="2889">
                  <c:v>9163.4341994000006</c:v>
                </c:pt>
                <c:pt idx="2890">
                  <c:v>9142.6238814999997</c:v>
                </c:pt>
                <c:pt idx="2891">
                  <c:v>9186.6038626000009</c:v>
                </c:pt>
                <c:pt idx="2892">
                  <c:v>9202.1598334999999</c:v>
                </c:pt>
                <c:pt idx="2893">
                  <c:v>9173.0434296000003</c:v>
                </c:pt>
                <c:pt idx="2894">
                  <c:v>9194.0186052999998</c:v>
                </c:pt>
                <c:pt idx="2895">
                  <c:v>9135.3985795999997</c:v>
                </c:pt>
                <c:pt idx="2896">
                  <c:v>9194.4314259999992</c:v>
                </c:pt>
                <c:pt idx="2897">
                  <c:v>9190.5384087000002</c:v>
                </c:pt>
                <c:pt idx="2898">
                  <c:v>9184.1072829999994</c:v>
                </c:pt>
                <c:pt idx="2899">
                  <c:v>9191.8619414999994</c:v>
                </c:pt>
                <c:pt idx="2900">
                  <c:v>9197.3336464999993</c:v>
                </c:pt>
                <c:pt idx="2901">
                  <c:v>9190.1790657000001</c:v>
                </c:pt>
                <c:pt idx="2902">
                  <c:v>9197.6325646999994</c:v>
                </c:pt>
                <c:pt idx="2903">
                  <c:v>9191.0558505999998</c:v>
                </c:pt>
                <c:pt idx="2904">
                  <c:v>9212.5733641000006</c:v>
                </c:pt>
                <c:pt idx="2905">
                  <c:v>9176.7968894000005</c:v>
                </c:pt>
                <c:pt idx="2906">
                  <c:v>9204.0197779999999</c:v>
                </c:pt>
                <c:pt idx="2907">
                  <c:v>9159.7292558000008</c:v>
                </c:pt>
                <c:pt idx="2908">
                  <c:v>9205.9684751999994</c:v>
                </c:pt>
                <c:pt idx="2909">
                  <c:v>9211.8004615999998</c:v>
                </c:pt>
                <c:pt idx="2910">
                  <c:v>9195.7555195000004</c:v>
                </c:pt>
                <c:pt idx="2911">
                  <c:v>9177.0685266</c:v>
                </c:pt>
                <c:pt idx="2912">
                  <c:v>9188.6986471</c:v>
                </c:pt>
                <c:pt idx="2913">
                  <c:v>9187.7164276999993</c:v>
                </c:pt>
                <c:pt idx="2914">
                  <c:v>9191.6431778000006</c:v>
                </c:pt>
                <c:pt idx="2915">
                  <c:v>9199.0178324999997</c:v>
                </c:pt>
                <c:pt idx="2916">
                  <c:v>9198.3693246000003</c:v>
                </c:pt>
                <c:pt idx="2917">
                  <c:v>9188.4533121000004</c:v>
                </c:pt>
                <c:pt idx="2918">
                  <c:v>9190.0825693000006</c:v>
                </c:pt>
                <c:pt idx="2919">
                  <c:v>9186.3585836000002</c:v>
                </c:pt>
                <c:pt idx="2920">
                  <c:v>9211.1243402</c:v>
                </c:pt>
                <c:pt idx="2921">
                  <c:v>9178.9243174000003</c:v>
                </c:pt>
                <c:pt idx="2922">
                  <c:v>9205.0203093</c:v>
                </c:pt>
                <c:pt idx="2923">
                  <c:v>9176.4995660000004</c:v>
                </c:pt>
                <c:pt idx="2924">
                  <c:v>9201.5276668999995</c:v>
                </c:pt>
                <c:pt idx="2925">
                  <c:v>9114.1223852000003</c:v>
                </c:pt>
                <c:pt idx="2926">
                  <c:v>9193.7556600999997</c:v>
                </c:pt>
                <c:pt idx="2927">
                  <c:v>9182.1457671999997</c:v>
                </c:pt>
                <c:pt idx="2928">
                  <c:v>9180.4206040999998</c:v>
                </c:pt>
                <c:pt idx="2929">
                  <c:v>9196.4921290000002</c:v>
                </c:pt>
                <c:pt idx="2930">
                  <c:v>9187.4536628000005</c:v>
                </c:pt>
                <c:pt idx="2931">
                  <c:v>9194.7817405000005</c:v>
                </c:pt>
                <c:pt idx="2932">
                  <c:v>9178.8104994999994</c:v>
                </c:pt>
                <c:pt idx="2933">
                  <c:v>9201.6592497000001</c:v>
                </c:pt>
                <c:pt idx="2934">
                  <c:v>9187.4362065999994</c:v>
                </c:pt>
                <c:pt idx="2935">
                  <c:v>9193.9487310000004</c:v>
                </c:pt>
                <c:pt idx="2936">
                  <c:v>9194.6677259000007</c:v>
                </c:pt>
                <c:pt idx="2937">
                  <c:v>9187.9709309999998</c:v>
                </c:pt>
                <c:pt idx="2938">
                  <c:v>9196.9390894000007</c:v>
                </c:pt>
                <c:pt idx="2939">
                  <c:v>9173.0957161000006</c:v>
                </c:pt>
                <c:pt idx="2940">
                  <c:v>9173.6818956000006</c:v>
                </c:pt>
                <c:pt idx="2941">
                  <c:v>9209.0594376000008</c:v>
                </c:pt>
                <c:pt idx="2942">
                  <c:v>9172.4838909999999</c:v>
                </c:pt>
                <c:pt idx="2943">
                  <c:v>9185.6053329999995</c:v>
                </c:pt>
                <c:pt idx="2944">
                  <c:v>9202.4754730000004</c:v>
                </c:pt>
                <c:pt idx="2945">
                  <c:v>9186.0609504000004</c:v>
                </c:pt>
                <c:pt idx="2946">
                  <c:v>9182.9079168999997</c:v>
                </c:pt>
                <c:pt idx="2947">
                  <c:v>9196.9308120999995</c:v>
                </c:pt>
                <c:pt idx="2948">
                  <c:v>9203.0368412000007</c:v>
                </c:pt>
                <c:pt idx="2949">
                  <c:v>9165.2698190999999</c:v>
                </c:pt>
                <c:pt idx="2950">
                  <c:v>9181.9097889999994</c:v>
                </c:pt>
                <c:pt idx="2951">
                  <c:v>9211.5720118000008</c:v>
                </c:pt>
                <c:pt idx="2952">
                  <c:v>9175.2745849999992</c:v>
                </c:pt>
                <c:pt idx="2953">
                  <c:v>9201.1853764000007</c:v>
                </c:pt>
                <c:pt idx="2954">
                  <c:v>9175.7122560999996</c:v>
                </c:pt>
                <c:pt idx="2955">
                  <c:v>9190.5733328000006</c:v>
                </c:pt>
                <c:pt idx="2956">
                  <c:v>9203.4408633999992</c:v>
                </c:pt>
                <c:pt idx="2957">
                  <c:v>9178.4424366000003</c:v>
                </c:pt>
                <c:pt idx="2958">
                  <c:v>9184.2037165999991</c:v>
                </c:pt>
                <c:pt idx="2959">
                  <c:v>9192.0641646999993</c:v>
                </c:pt>
                <c:pt idx="2960">
                  <c:v>9197.4044663000004</c:v>
                </c:pt>
                <c:pt idx="2961">
                  <c:v>9172.3958356000003</c:v>
                </c:pt>
                <c:pt idx="2962">
                  <c:v>9200.2643838999993</c:v>
                </c:pt>
                <c:pt idx="2963">
                  <c:v>9199.5973888999997</c:v>
                </c:pt>
                <c:pt idx="2964">
                  <c:v>9177.0244767999993</c:v>
                </c:pt>
                <c:pt idx="2965">
                  <c:v>9192.9319364999992</c:v>
                </c:pt>
                <c:pt idx="2966">
                  <c:v>9187.4977627000007</c:v>
                </c:pt>
                <c:pt idx="2967">
                  <c:v>9208.2518385000003</c:v>
                </c:pt>
                <c:pt idx="2968">
                  <c:v>9235.0046855000001</c:v>
                </c:pt>
                <c:pt idx="2969">
                  <c:v>9200.4309100999999</c:v>
                </c:pt>
                <c:pt idx="2970">
                  <c:v>9120.5911496000008</c:v>
                </c:pt>
                <c:pt idx="2971">
                  <c:v>9187.0071633999996</c:v>
                </c:pt>
                <c:pt idx="2972">
                  <c:v>9185.5180701999998</c:v>
                </c:pt>
                <c:pt idx="2973">
                  <c:v>9213.1712795000003</c:v>
                </c:pt>
                <c:pt idx="2974">
                  <c:v>9191.3536456000002</c:v>
                </c:pt>
                <c:pt idx="2975">
                  <c:v>9189.3905821000008</c:v>
                </c:pt>
                <c:pt idx="2976">
                  <c:v>9179.1776592999995</c:v>
                </c:pt>
                <c:pt idx="2977">
                  <c:v>9204.6962982999994</c:v>
                </c:pt>
                <c:pt idx="2978">
                  <c:v>9174.7754636999998</c:v>
                </c:pt>
                <c:pt idx="2979">
                  <c:v>9195.9477127999999</c:v>
                </c:pt>
                <c:pt idx="2980">
                  <c:v>9182.2072876999991</c:v>
                </c:pt>
                <c:pt idx="2981">
                  <c:v>9203.4408633999992</c:v>
                </c:pt>
                <c:pt idx="2982">
                  <c:v>9180.0708367000007</c:v>
                </c:pt>
                <c:pt idx="2983">
                  <c:v>9182.2247339999994</c:v>
                </c:pt>
                <c:pt idx="2984">
                  <c:v>9198.5799697000002</c:v>
                </c:pt>
                <c:pt idx="2985">
                  <c:v>9202.9751809999998</c:v>
                </c:pt>
                <c:pt idx="2986">
                  <c:v>9187.5326752000001</c:v>
                </c:pt>
                <c:pt idx="2987">
                  <c:v>9183.8189065000006</c:v>
                </c:pt>
                <c:pt idx="2988">
                  <c:v>9202.9843839999994</c:v>
                </c:pt>
                <c:pt idx="2989">
                  <c:v>9180.9898078000006</c:v>
                </c:pt>
                <c:pt idx="2990">
                  <c:v>9198.9212432999993</c:v>
                </c:pt>
                <c:pt idx="2991">
                  <c:v>9184.3267857999999</c:v>
                </c:pt>
                <c:pt idx="2992">
                  <c:v>9188.8557751999997</c:v>
                </c:pt>
                <c:pt idx="2993">
                  <c:v>9187.0769849000008</c:v>
                </c:pt>
                <c:pt idx="2994">
                  <c:v>9143.9761756000007</c:v>
                </c:pt>
                <c:pt idx="2995">
                  <c:v>9196.8599959999992</c:v>
                </c:pt>
                <c:pt idx="2996">
                  <c:v>9173.0957161000006</c:v>
                </c:pt>
                <c:pt idx="2997">
                  <c:v>9191.3628370000006</c:v>
                </c:pt>
                <c:pt idx="2998">
                  <c:v>9211.1059179999993</c:v>
                </c:pt>
                <c:pt idx="2999">
                  <c:v>9179.9570045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F9C-4A09-BC87-53CF5051156C}"/>
            </c:ext>
          </c:extLst>
        </c:ser>
        <c:ser>
          <c:idx val="5"/>
          <c:order val="1"/>
          <c:tx>
            <c:strRef>
              <c:f>'open-3_c2k_Sequantial_Mechanism'!$G$1</c:f>
              <c:strCache>
                <c:ptCount val="1"/>
                <c:pt idx="0">
                  <c:v>K-1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'open-3_c2k_Sequantial_Mechanism'!$G$2:$G$25001</c:f>
              <c:numCache>
                <c:formatCode>General</c:formatCode>
                <c:ptCount val="25000"/>
                <c:pt idx="0">
                  <c:v>0.99503039999999998</c:v>
                </c:pt>
                <c:pt idx="1">
                  <c:v>0.9808095</c:v>
                </c:pt>
                <c:pt idx="2">
                  <c:v>0.94989800000000002</c:v>
                </c:pt>
                <c:pt idx="3">
                  <c:v>0.89728540000000001</c:v>
                </c:pt>
                <c:pt idx="4">
                  <c:v>0.82096740000000001</c:v>
                </c:pt>
                <c:pt idx="5">
                  <c:v>0.72266620000000004</c:v>
                </c:pt>
                <c:pt idx="6">
                  <c:v>0.60764720000000005</c:v>
                </c:pt>
                <c:pt idx="7">
                  <c:v>0.4846702</c:v>
                </c:pt>
                <c:pt idx="8">
                  <c:v>0.36373339999999998</c:v>
                </c:pt>
                <c:pt idx="9">
                  <c:v>0.25362780000000001</c:v>
                </c:pt>
                <c:pt idx="10">
                  <c:v>0.16088479999999999</c:v>
                </c:pt>
                <c:pt idx="11">
                  <c:v>8.85349E-2</c:v>
                </c:pt>
                <c:pt idx="12">
                  <c:v>3.98675E-2</c:v>
                </c:pt>
                <c:pt idx="13">
                  <c:v>1.43468E-2</c:v>
                </c:pt>
                <c:pt idx="14">
                  <c:v>4.4216999999999998E-3</c:v>
                </c:pt>
                <c:pt idx="15">
                  <c:v>1.2329000000000001E-3</c:v>
                </c:pt>
                <c:pt idx="16">
                  <c:v>3.235E-4</c:v>
                </c:pt>
                <c:pt idx="17">
                  <c:v>8.3700000000000002E-5</c:v>
                </c:pt>
                <c:pt idx="18">
                  <c:v>2.1500000000000001E-5</c:v>
                </c:pt>
                <c:pt idx="19">
                  <c:v>5.6999999999999996E-6</c:v>
                </c:pt>
                <c:pt idx="20">
                  <c:v>1.5999999999999999E-6</c:v>
                </c:pt>
                <c:pt idx="21">
                  <c:v>4.9999999999999998E-7</c:v>
                </c:pt>
                <c:pt idx="22">
                  <c:v>1.9999999999999999E-7</c:v>
                </c:pt>
                <c:pt idx="23">
                  <c:v>9.9999999999999995E-8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F9C-4A09-BC87-53CF5051156C}"/>
            </c:ext>
          </c:extLst>
        </c:ser>
        <c:ser>
          <c:idx val="10"/>
          <c:order val="2"/>
          <c:tx>
            <c:strRef>
              <c:f>'open-3_c2k_Sequantial_Mechanism'!$O$26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'open-3_c2k_Sequantial_Mechanism'!$N$27:$N$28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'open-3_c2k_Sequantial_Mechanism'!$O$27:$O$28</c:f>
              <c:numCache>
                <c:formatCode>General</c:formatCode>
                <c:ptCount val="2"/>
                <c:pt idx="0">
                  <c:v>9500</c:v>
                </c:pt>
                <c:pt idx="1">
                  <c:v>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F9C-4A09-BC87-53CF5051156C}"/>
            </c:ext>
          </c:extLst>
        </c:ser>
        <c:ser>
          <c:idx val="1"/>
          <c:order val="3"/>
          <c:tx>
            <c:strRef>
              <c:f>'open-3_c2k_Sequantial_Mechanism'!$C$1</c:f>
              <c:strCache>
                <c:ptCount val="1"/>
                <c:pt idx="0">
                  <c:v>K2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'open-3_c2k_Sequantial_Mechanism'!$C$2:$C$25001</c:f>
              <c:numCache>
                <c:formatCode>General</c:formatCode>
                <c:ptCount val="25000"/>
                <c:pt idx="0">
                  <c:v>0.99567640000000002</c:v>
                </c:pt>
                <c:pt idx="1">
                  <c:v>0.98150459999999995</c:v>
                </c:pt>
                <c:pt idx="2">
                  <c:v>0.95079009999999997</c:v>
                </c:pt>
                <c:pt idx="3">
                  <c:v>0.89829550000000002</c:v>
                </c:pt>
                <c:pt idx="4">
                  <c:v>0.82202229999999998</c:v>
                </c:pt>
                <c:pt idx="5">
                  <c:v>0.72374760000000005</c:v>
                </c:pt>
                <c:pt idx="6">
                  <c:v>0.60871629999999999</c:v>
                </c:pt>
                <c:pt idx="7">
                  <c:v>0.48566900000000002</c:v>
                </c:pt>
                <c:pt idx="8">
                  <c:v>0.36460199999999998</c:v>
                </c:pt>
                <c:pt idx="9">
                  <c:v>0.2543223</c:v>
                </c:pt>
                <c:pt idx="10">
                  <c:v>0.161384</c:v>
                </c:pt>
                <c:pt idx="11">
                  <c:v>8.8842199999999996E-2</c:v>
                </c:pt>
                <c:pt idx="12">
                  <c:v>4.0024400000000002E-2</c:v>
                </c:pt>
                <c:pt idx="13">
                  <c:v>1.44131E-2</c:v>
                </c:pt>
                <c:pt idx="14">
                  <c:v>4.4457999999999998E-3</c:v>
                </c:pt>
                <c:pt idx="15">
                  <c:v>1.2405999999999999E-3</c:v>
                </c:pt>
                <c:pt idx="16">
                  <c:v>3.258E-4</c:v>
                </c:pt>
                <c:pt idx="17">
                  <c:v>8.4400000000000005E-5</c:v>
                </c:pt>
                <c:pt idx="18">
                  <c:v>2.1699999999999999E-5</c:v>
                </c:pt>
                <c:pt idx="19">
                  <c:v>5.8000000000000004E-6</c:v>
                </c:pt>
                <c:pt idx="20">
                  <c:v>1.7E-6</c:v>
                </c:pt>
                <c:pt idx="21">
                  <c:v>4.9999999999999998E-7</c:v>
                </c:pt>
                <c:pt idx="22">
                  <c:v>1.9999999999999999E-7</c:v>
                </c:pt>
                <c:pt idx="23">
                  <c:v>9.9999999999999995E-8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6F9C-4A09-BC87-53CF5051156C}"/>
            </c:ext>
          </c:extLst>
        </c:ser>
        <c:ser>
          <c:idx val="2"/>
          <c:order val="4"/>
          <c:tx>
            <c:strRef>
              <c:f>'open-3_c2k_Sequantial_Mechanism'!$D$1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'open-3_c2k_Sequantial_Mechanism'!$D$2:$D$25001</c:f>
              <c:numCache>
                <c:formatCode>General</c:formatCode>
                <c:ptCount val="25000"/>
                <c:pt idx="0">
                  <c:v>1.0060948999999999</c:v>
                </c:pt>
                <c:pt idx="1">
                  <c:v>1.0212422999999999</c:v>
                </c:pt>
                <c:pt idx="2">
                  <c:v>1.0552676999999999</c:v>
                </c:pt>
                <c:pt idx="3">
                  <c:v>1.1180958000000001</c:v>
                </c:pt>
                <c:pt idx="4">
                  <c:v>1.2229203</c:v>
                </c:pt>
                <c:pt idx="5">
                  <c:v>1.3895067999999999</c:v>
                </c:pt>
                <c:pt idx="6">
                  <c:v>1.6507498</c:v>
                </c:pt>
                <c:pt idx="7">
                  <c:v>2.0625795</c:v>
                </c:pt>
                <c:pt idx="8">
                  <c:v>2.7278918999999999</c:v>
                </c:pt>
                <c:pt idx="9">
                  <c:v>3.8557803000000002</c:v>
                </c:pt>
                <c:pt idx="10">
                  <c:v>5.9171718000000002</c:v>
                </c:pt>
                <c:pt idx="11">
                  <c:v>10.2218614</c:v>
                </c:pt>
                <c:pt idx="12">
                  <c:v>20.540675700000001</c:v>
                </c:pt>
                <c:pt idx="13">
                  <c:v>46.657225400000002</c:v>
                </c:pt>
                <c:pt idx="14">
                  <c:v>102.91157250000001</c:v>
                </c:pt>
                <c:pt idx="15">
                  <c:v>216.70121169999999</c:v>
                </c:pt>
                <c:pt idx="16">
                  <c:v>448.45498120000002</c:v>
                </c:pt>
                <c:pt idx="17">
                  <c:v>893.92072789999997</c:v>
                </c:pt>
                <c:pt idx="18">
                  <c:v>1734.7012718999999</c:v>
                </c:pt>
                <c:pt idx="19">
                  <c:v>3228.9435874000001</c:v>
                </c:pt>
                <c:pt idx="20">
                  <c:v>5677.3042773999996</c:v>
                </c:pt>
                <c:pt idx="21">
                  <c:v>9458.6779434</c:v>
                </c:pt>
                <c:pt idx="22">
                  <c:v>12012.8489288</c:v>
                </c:pt>
                <c:pt idx="23">
                  <c:v>11632.674678199999</c:v>
                </c:pt>
                <c:pt idx="24">
                  <c:v>11027.858046900001</c:v>
                </c:pt>
                <c:pt idx="25">
                  <c:v>10592.973680700001</c:v>
                </c:pt>
                <c:pt idx="26">
                  <c:v>10281.0739151</c:v>
                </c:pt>
                <c:pt idx="27">
                  <c:v>10069.9296541</c:v>
                </c:pt>
                <c:pt idx="28">
                  <c:v>9993.1466297000006</c:v>
                </c:pt>
                <c:pt idx="29">
                  <c:v>9949.1480164999994</c:v>
                </c:pt>
                <c:pt idx="30">
                  <c:v>9909.3199265999992</c:v>
                </c:pt>
                <c:pt idx="31">
                  <c:v>9877.5610206000001</c:v>
                </c:pt>
                <c:pt idx="32">
                  <c:v>9843.7823367000001</c:v>
                </c:pt>
                <c:pt idx="33">
                  <c:v>9811.9253762999997</c:v>
                </c:pt>
                <c:pt idx="34">
                  <c:v>9783.3427587000006</c:v>
                </c:pt>
                <c:pt idx="35">
                  <c:v>9759.1335514000002</c:v>
                </c:pt>
                <c:pt idx="36">
                  <c:v>9735.8380462000005</c:v>
                </c:pt>
                <c:pt idx="37">
                  <c:v>9714.7098967999991</c:v>
                </c:pt>
                <c:pt idx="38">
                  <c:v>9698.4271320000007</c:v>
                </c:pt>
                <c:pt idx="39">
                  <c:v>9681.8114884999995</c:v>
                </c:pt>
                <c:pt idx="40">
                  <c:v>9664.1911541000009</c:v>
                </c:pt>
                <c:pt idx="41">
                  <c:v>9648.2969799999992</c:v>
                </c:pt>
                <c:pt idx="42">
                  <c:v>9624.2198372000003</c:v>
                </c:pt>
                <c:pt idx="43">
                  <c:v>9560.2399012000005</c:v>
                </c:pt>
                <c:pt idx="44">
                  <c:v>9538.0915760999997</c:v>
                </c:pt>
                <c:pt idx="45">
                  <c:v>9529.6093099999998</c:v>
                </c:pt>
                <c:pt idx="46">
                  <c:v>9526.6651156000007</c:v>
                </c:pt>
                <c:pt idx="47">
                  <c:v>9524.4123256999992</c:v>
                </c:pt>
                <c:pt idx="48">
                  <c:v>9522.1410242000002</c:v>
                </c:pt>
                <c:pt idx="49">
                  <c:v>9520.1434886000006</c:v>
                </c:pt>
                <c:pt idx="50">
                  <c:v>9518.4918868999994</c:v>
                </c:pt>
                <c:pt idx="51">
                  <c:v>9516.9937941999997</c:v>
                </c:pt>
                <c:pt idx="52">
                  <c:v>9515.4692938999997</c:v>
                </c:pt>
                <c:pt idx="53">
                  <c:v>9514.2713717999995</c:v>
                </c:pt>
                <c:pt idx="54">
                  <c:v>9513.3456781999994</c:v>
                </c:pt>
                <c:pt idx="55">
                  <c:v>9512.3211460000002</c:v>
                </c:pt>
                <c:pt idx="56">
                  <c:v>9511.4042024999999</c:v>
                </c:pt>
                <c:pt idx="57">
                  <c:v>9510.4521585999992</c:v>
                </c:pt>
                <c:pt idx="58">
                  <c:v>9509.7988129000005</c:v>
                </c:pt>
                <c:pt idx="59">
                  <c:v>9509.0646847999997</c:v>
                </c:pt>
                <c:pt idx="60">
                  <c:v>9508.6111132000005</c:v>
                </c:pt>
                <c:pt idx="61">
                  <c:v>9507.8951417999997</c:v>
                </c:pt>
                <c:pt idx="62">
                  <c:v>9507.2514790999994</c:v>
                </c:pt>
                <c:pt idx="63">
                  <c:v>9506.8797527999996</c:v>
                </c:pt>
                <c:pt idx="64">
                  <c:v>9506.4082233000008</c:v>
                </c:pt>
                <c:pt idx="65">
                  <c:v>9505.9728396999999</c:v>
                </c:pt>
                <c:pt idx="66">
                  <c:v>9505.5289212000007</c:v>
                </c:pt>
                <c:pt idx="67">
                  <c:v>9505.1021325000002</c:v>
                </c:pt>
                <c:pt idx="68">
                  <c:v>9504.7219359999999</c:v>
                </c:pt>
                <c:pt idx="69">
                  <c:v>9504.3227461000006</c:v>
                </c:pt>
                <c:pt idx="70">
                  <c:v>9504.0148109999991</c:v>
                </c:pt>
                <c:pt idx="71">
                  <c:v>9503.6973822</c:v>
                </c:pt>
                <c:pt idx="72">
                  <c:v>9503.4170273</c:v>
                </c:pt>
                <c:pt idx="73">
                  <c:v>9503.1718423000002</c:v>
                </c:pt>
                <c:pt idx="74">
                  <c:v>9502.9181110000009</c:v>
                </c:pt>
                <c:pt idx="75">
                  <c:v>9502.6738891000005</c:v>
                </c:pt>
                <c:pt idx="76">
                  <c:v>9502.4382256999997</c:v>
                </c:pt>
                <c:pt idx="77">
                  <c:v>9502.2206224000001</c:v>
                </c:pt>
                <c:pt idx="78">
                  <c:v>9502.0486337999992</c:v>
                </c:pt>
                <c:pt idx="79">
                  <c:v>9501.8395909999999</c:v>
                </c:pt>
                <c:pt idx="80">
                  <c:v>9501.6581076000002</c:v>
                </c:pt>
                <c:pt idx="81">
                  <c:v>9501.5317364000002</c:v>
                </c:pt>
                <c:pt idx="82">
                  <c:v>9501.3778127999994</c:v>
                </c:pt>
                <c:pt idx="83">
                  <c:v>9501.2324427999993</c:v>
                </c:pt>
                <c:pt idx="84">
                  <c:v>9501.0880252000006</c:v>
                </c:pt>
                <c:pt idx="85">
                  <c:v>9500.9607114999999</c:v>
                </c:pt>
                <c:pt idx="86">
                  <c:v>9500.8429003000001</c:v>
                </c:pt>
                <c:pt idx="87">
                  <c:v>9500.7250906000008</c:v>
                </c:pt>
                <c:pt idx="88">
                  <c:v>9500.6433847000008</c:v>
                </c:pt>
                <c:pt idx="89">
                  <c:v>9500.5350780000008</c:v>
                </c:pt>
                <c:pt idx="90">
                  <c:v>9500.4448233000003</c:v>
                </c:pt>
                <c:pt idx="91">
                  <c:v>9500.3631198000003</c:v>
                </c:pt>
                <c:pt idx="92">
                  <c:v>9500.2814171000009</c:v>
                </c:pt>
                <c:pt idx="93">
                  <c:v>9500.1911648000005</c:v>
                </c:pt>
                <c:pt idx="94">
                  <c:v>9500.0999634</c:v>
                </c:pt>
                <c:pt idx="95">
                  <c:v>9500.0363130000005</c:v>
                </c:pt>
                <c:pt idx="96">
                  <c:v>9499.0312623000009</c:v>
                </c:pt>
                <c:pt idx="97">
                  <c:v>9487.6686731000009</c:v>
                </c:pt>
                <c:pt idx="98">
                  <c:v>9463.4955286999993</c:v>
                </c:pt>
                <c:pt idx="99">
                  <c:v>9426.6729699000007</c:v>
                </c:pt>
                <c:pt idx="100">
                  <c:v>9377.6980364999999</c:v>
                </c:pt>
                <c:pt idx="101">
                  <c:v>9317.1158348000008</c:v>
                </c:pt>
                <c:pt idx="102">
                  <c:v>9245.0855737999991</c:v>
                </c:pt>
                <c:pt idx="103">
                  <c:v>9161.7125517999993</c:v>
                </c:pt>
                <c:pt idx="104">
                  <c:v>9067.0559649000006</c:v>
                </c:pt>
                <c:pt idx="105">
                  <c:v>8961.1567572000004</c:v>
                </c:pt>
                <c:pt idx="106">
                  <c:v>8844.0447332999993</c:v>
                </c:pt>
                <c:pt idx="107">
                  <c:v>8714.8391403999995</c:v>
                </c:pt>
                <c:pt idx="108">
                  <c:v>8572.8498994000001</c:v>
                </c:pt>
                <c:pt idx="109">
                  <c:v>8417.2807183000004</c:v>
                </c:pt>
                <c:pt idx="110">
                  <c:v>8247.1890495000007</c:v>
                </c:pt>
                <c:pt idx="111">
                  <c:v>8061.6618571999998</c:v>
                </c:pt>
                <c:pt idx="112">
                  <c:v>7866.3189492000001</c:v>
                </c:pt>
                <c:pt idx="113">
                  <c:v>7657.7233059</c:v>
                </c:pt>
                <c:pt idx="114">
                  <c:v>7438.5454152000002</c:v>
                </c:pt>
                <c:pt idx="115">
                  <c:v>7205.7946946000002</c:v>
                </c:pt>
                <c:pt idx="116">
                  <c:v>6964.7542358999999</c:v>
                </c:pt>
                <c:pt idx="117">
                  <c:v>6717.1672200000003</c:v>
                </c:pt>
                <c:pt idx="118">
                  <c:v>6463.5216804000002</c:v>
                </c:pt>
                <c:pt idx="119">
                  <c:v>6203.9806169000003</c:v>
                </c:pt>
                <c:pt idx="120">
                  <c:v>5937.7579998000001</c:v>
                </c:pt>
                <c:pt idx="121">
                  <c:v>5667.5018000999999</c:v>
                </c:pt>
                <c:pt idx="122">
                  <c:v>5394.2772388000003</c:v>
                </c:pt>
                <c:pt idx="123">
                  <c:v>5119.0579144000003</c:v>
                </c:pt>
                <c:pt idx="124">
                  <c:v>4843.0966556000003</c:v>
                </c:pt>
                <c:pt idx="125">
                  <c:v>4565.9204286000004</c:v>
                </c:pt>
                <c:pt idx="126">
                  <c:v>4289.1870709000004</c:v>
                </c:pt>
                <c:pt idx="127">
                  <c:v>4015.7266748000002</c:v>
                </c:pt>
                <c:pt idx="128">
                  <c:v>3746.8298946</c:v>
                </c:pt>
                <c:pt idx="129">
                  <c:v>3483.8169625</c:v>
                </c:pt>
                <c:pt idx="130">
                  <c:v>3228.2846273</c:v>
                </c:pt>
                <c:pt idx="131">
                  <c:v>2981.1314837999998</c:v>
                </c:pt>
                <c:pt idx="132">
                  <c:v>2743.0356840999998</c:v>
                </c:pt>
                <c:pt idx="133">
                  <c:v>2513.3251089</c:v>
                </c:pt>
                <c:pt idx="134">
                  <c:v>2295.9107850999999</c:v>
                </c:pt>
                <c:pt idx="135">
                  <c:v>2091.2492633000002</c:v>
                </c:pt>
                <c:pt idx="136">
                  <c:v>1900.7250544999999</c:v>
                </c:pt>
                <c:pt idx="137">
                  <c:v>1724.6473951999999</c:v>
                </c:pt>
                <c:pt idx="138">
                  <c:v>1563.0718520999999</c:v>
                </c:pt>
                <c:pt idx="139">
                  <c:v>1415.7429142000001</c:v>
                </c:pt>
                <c:pt idx="140">
                  <c:v>1282.1925228</c:v>
                </c:pt>
                <c:pt idx="141">
                  <c:v>1161.7120485999999</c:v>
                </c:pt>
                <c:pt idx="142">
                  <c:v>1053.8983685999999</c:v>
                </c:pt>
                <c:pt idx="143">
                  <c:v>958.12782679999998</c:v>
                </c:pt>
                <c:pt idx="144">
                  <c:v>873.18644400000005</c:v>
                </c:pt>
                <c:pt idx="145">
                  <c:v>797.39159949999998</c:v>
                </c:pt>
                <c:pt idx="146">
                  <c:v>730.34622320000005</c:v>
                </c:pt>
                <c:pt idx="147">
                  <c:v>671.51973169999997</c:v>
                </c:pt>
                <c:pt idx="148">
                  <c:v>619.97013030000005</c:v>
                </c:pt>
                <c:pt idx="149">
                  <c:v>574.75277970000002</c:v>
                </c:pt>
                <c:pt idx="150">
                  <c:v>534.61486009999999</c:v>
                </c:pt>
                <c:pt idx="151">
                  <c:v>499.61060250000003</c:v>
                </c:pt>
                <c:pt idx="152">
                  <c:v>468.98950930000001</c:v>
                </c:pt>
                <c:pt idx="153">
                  <c:v>442.18073450000003</c:v>
                </c:pt>
                <c:pt idx="154">
                  <c:v>418.68284490000002</c:v>
                </c:pt>
                <c:pt idx="155">
                  <c:v>398.01313210000001</c:v>
                </c:pt>
                <c:pt idx="156">
                  <c:v>379.72233949999998</c:v>
                </c:pt>
                <c:pt idx="157">
                  <c:v>363.69656229999998</c:v>
                </c:pt>
                <c:pt idx="158">
                  <c:v>349.54663979999998</c:v>
                </c:pt>
                <c:pt idx="159">
                  <c:v>337.0272205</c:v>
                </c:pt>
                <c:pt idx="160">
                  <c:v>325.92829399999999</c:v>
                </c:pt>
                <c:pt idx="161">
                  <c:v>316.06686839999998</c:v>
                </c:pt>
                <c:pt idx="162">
                  <c:v>307.27001849999999</c:v>
                </c:pt>
                <c:pt idx="163">
                  <c:v>299.40422999999998</c:v>
                </c:pt>
                <c:pt idx="164">
                  <c:v>292.35894180000003</c:v>
                </c:pt>
                <c:pt idx="165">
                  <c:v>285.98315200000002</c:v>
                </c:pt>
                <c:pt idx="166">
                  <c:v>280.23986580000002</c:v>
                </c:pt>
                <c:pt idx="167">
                  <c:v>275.03767820000002</c:v>
                </c:pt>
                <c:pt idx="168">
                  <c:v>270.31460920000001</c:v>
                </c:pt>
                <c:pt idx="169">
                  <c:v>266.00071589999999</c:v>
                </c:pt>
                <c:pt idx="170">
                  <c:v>262.0443856</c:v>
                </c:pt>
                <c:pt idx="171">
                  <c:v>258.43261940000002</c:v>
                </c:pt>
                <c:pt idx="172">
                  <c:v>255.1067793</c:v>
                </c:pt>
                <c:pt idx="173">
                  <c:v>252.0265149</c:v>
                </c:pt>
                <c:pt idx="174">
                  <c:v>249.19320020000001</c:v>
                </c:pt>
                <c:pt idx="175">
                  <c:v>246.537004</c:v>
                </c:pt>
                <c:pt idx="176">
                  <c:v>244.04848139999999</c:v>
                </c:pt>
                <c:pt idx="177">
                  <c:v>241.71943640000001</c:v>
                </c:pt>
                <c:pt idx="178">
                  <c:v>239.5448585</c:v>
                </c:pt>
                <c:pt idx="179">
                  <c:v>237.50170439999999</c:v>
                </c:pt>
                <c:pt idx="180">
                  <c:v>235.6127812</c:v>
                </c:pt>
                <c:pt idx="181">
                  <c:v>233.8015082</c:v>
                </c:pt>
                <c:pt idx="182">
                  <c:v>232.08860110000001</c:v>
                </c:pt>
                <c:pt idx="183">
                  <c:v>230.45110170000001</c:v>
                </c:pt>
                <c:pt idx="184">
                  <c:v>228.96059170000001</c:v>
                </c:pt>
                <c:pt idx="185">
                  <c:v>227.49990030000001</c:v>
                </c:pt>
                <c:pt idx="186">
                  <c:v>226.1009091</c:v>
                </c:pt>
                <c:pt idx="187">
                  <c:v>224.77160549999999</c:v>
                </c:pt>
                <c:pt idx="188">
                  <c:v>223.49872289999999</c:v>
                </c:pt>
                <c:pt idx="189">
                  <c:v>222.29090350000001</c:v>
                </c:pt>
                <c:pt idx="190">
                  <c:v>221.12936669999999</c:v>
                </c:pt>
                <c:pt idx="191">
                  <c:v>219.99488590000001</c:v>
                </c:pt>
                <c:pt idx="192">
                  <c:v>218.8524372</c:v>
                </c:pt>
                <c:pt idx="193">
                  <c:v>217.8471783</c:v>
                </c:pt>
                <c:pt idx="194">
                  <c:v>216.84148440000001</c:v>
                </c:pt>
                <c:pt idx="195">
                  <c:v>215.9517061</c:v>
                </c:pt>
                <c:pt idx="196">
                  <c:v>215.06252499999999</c:v>
                </c:pt>
                <c:pt idx="197">
                  <c:v>214.23051319999999</c:v>
                </c:pt>
                <c:pt idx="198">
                  <c:v>213.40517740000001</c:v>
                </c:pt>
                <c:pt idx="199">
                  <c:v>212.66675290000001</c:v>
                </c:pt>
                <c:pt idx="200">
                  <c:v>212.0010442</c:v>
                </c:pt>
                <c:pt idx="201">
                  <c:v>211.31998469999999</c:v>
                </c:pt>
                <c:pt idx="202">
                  <c:v>210.62626349999999</c:v>
                </c:pt>
                <c:pt idx="203">
                  <c:v>210.13731540000001</c:v>
                </c:pt>
                <c:pt idx="204">
                  <c:v>209.54755359999999</c:v>
                </c:pt>
                <c:pt idx="205">
                  <c:v>209.017943</c:v>
                </c:pt>
                <c:pt idx="206">
                  <c:v>208.4960299</c:v>
                </c:pt>
                <c:pt idx="207">
                  <c:v>208.18112619999999</c:v>
                </c:pt>
                <c:pt idx="208">
                  <c:v>207.8985874</c:v>
                </c:pt>
                <c:pt idx="209">
                  <c:v>207.70755399999999</c:v>
                </c:pt>
                <c:pt idx="210">
                  <c:v>207.48889080000001</c:v>
                </c:pt>
                <c:pt idx="211">
                  <c:v>207.30917959999999</c:v>
                </c:pt>
                <c:pt idx="212">
                  <c:v>207.23704849999999</c:v>
                </c:pt>
                <c:pt idx="213">
                  <c:v>207.28229329999999</c:v>
                </c:pt>
                <c:pt idx="214">
                  <c:v>207.40796520000001</c:v>
                </c:pt>
                <c:pt idx="215">
                  <c:v>207.47789420000001</c:v>
                </c:pt>
                <c:pt idx="216">
                  <c:v>207.7030053</c:v>
                </c:pt>
                <c:pt idx="217">
                  <c:v>207.96075830000001</c:v>
                </c:pt>
                <c:pt idx="218">
                  <c:v>208.24644290000001</c:v>
                </c:pt>
                <c:pt idx="219">
                  <c:v>208.64582559999999</c:v>
                </c:pt>
                <c:pt idx="220">
                  <c:v>209.10338609999999</c:v>
                </c:pt>
                <c:pt idx="221">
                  <c:v>209.50298760000001</c:v>
                </c:pt>
                <c:pt idx="222">
                  <c:v>210.1677665</c:v>
                </c:pt>
                <c:pt idx="223">
                  <c:v>210.80530870000001</c:v>
                </c:pt>
                <c:pt idx="224">
                  <c:v>211.3732018</c:v>
                </c:pt>
                <c:pt idx="225">
                  <c:v>212.04117980000001</c:v>
                </c:pt>
                <c:pt idx="226">
                  <c:v>212.9280468</c:v>
                </c:pt>
                <c:pt idx="227">
                  <c:v>213.77631260000001</c:v>
                </c:pt>
                <c:pt idx="228">
                  <c:v>214.70122269999999</c:v>
                </c:pt>
                <c:pt idx="229">
                  <c:v>215.7338345</c:v>
                </c:pt>
                <c:pt idx="230">
                  <c:v>216.57012539999999</c:v>
                </c:pt>
                <c:pt idx="231">
                  <c:v>217.68228690000001</c:v>
                </c:pt>
                <c:pt idx="232">
                  <c:v>218.77031729999999</c:v>
                </c:pt>
                <c:pt idx="233">
                  <c:v>219.69580830000001</c:v>
                </c:pt>
                <c:pt idx="234">
                  <c:v>220.9683105</c:v>
                </c:pt>
                <c:pt idx="235">
                  <c:v>222.21853730000001</c:v>
                </c:pt>
                <c:pt idx="236">
                  <c:v>223.38034469999999</c:v>
                </c:pt>
                <c:pt idx="237">
                  <c:v>224.37016270000001</c:v>
                </c:pt>
                <c:pt idx="238">
                  <c:v>225.44206320000001</c:v>
                </c:pt>
                <c:pt idx="239">
                  <c:v>226.9177688</c:v>
                </c:pt>
                <c:pt idx="240">
                  <c:v>228.2309147</c:v>
                </c:pt>
                <c:pt idx="241">
                  <c:v>229.51073410000001</c:v>
                </c:pt>
                <c:pt idx="242">
                  <c:v>230.69869299999999</c:v>
                </c:pt>
                <c:pt idx="243">
                  <c:v>232.15823810000001</c:v>
                </c:pt>
                <c:pt idx="244">
                  <c:v>233.5091587</c:v>
                </c:pt>
                <c:pt idx="245">
                  <c:v>234.65571560000001</c:v>
                </c:pt>
                <c:pt idx="246">
                  <c:v>236.21169130000001</c:v>
                </c:pt>
                <c:pt idx="247">
                  <c:v>237.58550980000001</c:v>
                </c:pt>
                <c:pt idx="248">
                  <c:v>238.83042950000001</c:v>
                </c:pt>
                <c:pt idx="249">
                  <c:v>240.34690090000001</c:v>
                </c:pt>
                <c:pt idx="250">
                  <c:v>241.50502979999999</c:v>
                </c:pt>
                <c:pt idx="251">
                  <c:v>243.08763110000001</c:v>
                </c:pt>
                <c:pt idx="252">
                  <c:v>244.34728190000001</c:v>
                </c:pt>
                <c:pt idx="253">
                  <c:v>245.9937674</c:v>
                </c:pt>
                <c:pt idx="254">
                  <c:v>246.9911979</c:v>
                </c:pt>
                <c:pt idx="255">
                  <c:v>248.6297893</c:v>
                </c:pt>
                <c:pt idx="256">
                  <c:v>250.26611209999999</c:v>
                </c:pt>
                <c:pt idx="257">
                  <c:v>251.74906060000001</c:v>
                </c:pt>
                <c:pt idx="258">
                  <c:v>253.1611139</c:v>
                </c:pt>
                <c:pt idx="259">
                  <c:v>254.6592813</c:v>
                </c:pt>
                <c:pt idx="260">
                  <c:v>256.2029746</c:v>
                </c:pt>
                <c:pt idx="261">
                  <c:v>257.58078519999998</c:v>
                </c:pt>
                <c:pt idx="262">
                  <c:v>258.57192629999997</c:v>
                </c:pt>
                <c:pt idx="263">
                  <c:v>260.27206819999998</c:v>
                </c:pt>
                <c:pt idx="264">
                  <c:v>261.83428400000003</c:v>
                </c:pt>
                <c:pt idx="265">
                  <c:v>262.95336579999997</c:v>
                </c:pt>
                <c:pt idx="266">
                  <c:v>264.29336039999998</c:v>
                </c:pt>
                <c:pt idx="267">
                  <c:v>265.49053759999998</c:v>
                </c:pt>
                <c:pt idx="268">
                  <c:v>267.54449799999998</c:v>
                </c:pt>
                <c:pt idx="269">
                  <c:v>268.15524900000003</c:v>
                </c:pt>
                <c:pt idx="270">
                  <c:v>270.02604029999998</c:v>
                </c:pt>
                <c:pt idx="271">
                  <c:v>271.53490649999998</c:v>
                </c:pt>
                <c:pt idx="272">
                  <c:v>272.78152499999999</c:v>
                </c:pt>
                <c:pt idx="273">
                  <c:v>274.50283810000002</c:v>
                </c:pt>
                <c:pt idx="274">
                  <c:v>276.40763099999998</c:v>
                </c:pt>
                <c:pt idx="275">
                  <c:v>277.66179269999998</c:v>
                </c:pt>
                <c:pt idx="276">
                  <c:v>278.79052680000001</c:v>
                </c:pt>
                <c:pt idx="277">
                  <c:v>280.5689203</c:v>
                </c:pt>
                <c:pt idx="278">
                  <c:v>281.58887019999997</c:v>
                </c:pt>
                <c:pt idx="279">
                  <c:v>283.57283389999998</c:v>
                </c:pt>
                <c:pt idx="280">
                  <c:v>284.07480459999999</c:v>
                </c:pt>
                <c:pt idx="281">
                  <c:v>286.14014259999999</c:v>
                </c:pt>
                <c:pt idx="282">
                  <c:v>288.05193680000002</c:v>
                </c:pt>
                <c:pt idx="283">
                  <c:v>288.28950470000001</c:v>
                </c:pt>
                <c:pt idx="284">
                  <c:v>290.31710759999999</c:v>
                </c:pt>
                <c:pt idx="285">
                  <c:v>292.29845899999998</c:v>
                </c:pt>
                <c:pt idx="286">
                  <c:v>293.05948239999998</c:v>
                </c:pt>
                <c:pt idx="287">
                  <c:v>294.47314189999997</c:v>
                </c:pt>
                <c:pt idx="288">
                  <c:v>296.7854241</c:v>
                </c:pt>
                <c:pt idx="289">
                  <c:v>297.31658090000002</c:v>
                </c:pt>
                <c:pt idx="290">
                  <c:v>298.90069670000003</c:v>
                </c:pt>
                <c:pt idx="291">
                  <c:v>299.22841160000002</c:v>
                </c:pt>
                <c:pt idx="292">
                  <c:v>301.6189905</c:v>
                </c:pt>
                <c:pt idx="293">
                  <c:v>303.8765095</c:v>
                </c:pt>
                <c:pt idx="294">
                  <c:v>303.71801840000001</c:v>
                </c:pt>
                <c:pt idx="295">
                  <c:v>306.06931630000003</c:v>
                </c:pt>
                <c:pt idx="296">
                  <c:v>306.63597659999999</c:v>
                </c:pt>
                <c:pt idx="297">
                  <c:v>308.37910920000002</c:v>
                </c:pt>
                <c:pt idx="298">
                  <c:v>311.55730940000001</c:v>
                </c:pt>
                <c:pt idx="299">
                  <c:v>310.2433843</c:v>
                </c:pt>
                <c:pt idx="300">
                  <c:v>312.61584360000001</c:v>
                </c:pt>
                <c:pt idx="301">
                  <c:v>314.38023729999998</c:v>
                </c:pt>
                <c:pt idx="302">
                  <c:v>315.27585950000002</c:v>
                </c:pt>
                <c:pt idx="303">
                  <c:v>317.34886840000001</c:v>
                </c:pt>
                <c:pt idx="304">
                  <c:v>318.06905080000001</c:v>
                </c:pt>
                <c:pt idx="305">
                  <c:v>319.29460399999999</c:v>
                </c:pt>
                <c:pt idx="306">
                  <c:v>320.82246450000002</c:v>
                </c:pt>
                <c:pt idx="307">
                  <c:v>320.78159429999999</c:v>
                </c:pt>
                <c:pt idx="308">
                  <c:v>323.13878310000001</c:v>
                </c:pt>
                <c:pt idx="309">
                  <c:v>322.55855960000002</c:v>
                </c:pt>
                <c:pt idx="310">
                  <c:v>324.49447179999999</c:v>
                </c:pt>
                <c:pt idx="311">
                  <c:v>326.70394700000003</c:v>
                </c:pt>
                <c:pt idx="312">
                  <c:v>328.41596800000002</c:v>
                </c:pt>
                <c:pt idx="313">
                  <c:v>328.74030740000001</c:v>
                </c:pt>
                <c:pt idx="314">
                  <c:v>330.3692605</c:v>
                </c:pt>
                <c:pt idx="315">
                  <c:v>329.75827959999998</c:v>
                </c:pt>
                <c:pt idx="316">
                  <c:v>331.96873740000001</c:v>
                </c:pt>
                <c:pt idx="317">
                  <c:v>334.54767650000002</c:v>
                </c:pt>
                <c:pt idx="318">
                  <c:v>334.8911655</c:v>
                </c:pt>
                <c:pt idx="319">
                  <c:v>334.1169228</c:v>
                </c:pt>
                <c:pt idx="320">
                  <c:v>336.28237200000001</c:v>
                </c:pt>
                <c:pt idx="321">
                  <c:v>338.23776670000001</c:v>
                </c:pt>
                <c:pt idx="322">
                  <c:v>337.28366089999997</c:v>
                </c:pt>
                <c:pt idx="323">
                  <c:v>339.2982452</c:v>
                </c:pt>
                <c:pt idx="324">
                  <c:v>340.6297806</c:v>
                </c:pt>
                <c:pt idx="325">
                  <c:v>340.0818759</c:v>
                </c:pt>
                <c:pt idx="326">
                  <c:v>341.96852480000001</c:v>
                </c:pt>
                <c:pt idx="327">
                  <c:v>343.29924460000001</c:v>
                </c:pt>
                <c:pt idx="328">
                  <c:v>343.04642919999998</c:v>
                </c:pt>
                <c:pt idx="329">
                  <c:v>344.08113939999998</c:v>
                </c:pt>
                <c:pt idx="330">
                  <c:v>345.7755621</c:v>
                </c:pt>
                <c:pt idx="331">
                  <c:v>344.89130180000001</c:v>
                </c:pt>
                <c:pt idx="332">
                  <c:v>345.58270770000001</c:v>
                </c:pt>
                <c:pt idx="333">
                  <c:v>347.193444</c:v>
                </c:pt>
                <c:pt idx="334">
                  <c:v>348.21809739999998</c:v>
                </c:pt>
                <c:pt idx="335">
                  <c:v>348.9286639</c:v>
                </c:pt>
                <c:pt idx="336">
                  <c:v>348.6881606</c:v>
                </c:pt>
                <c:pt idx="337">
                  <c:v>350.57035009999998</c:v>
                </c:pt>
                <c:pt idx="338">
                  <c:v>350.34826409999999</c:v>
                </c:pt>
                <c:pt idx="339">
                  <c:v>350.45285869999998</c:v>
                </c:pt>
                <c:pt idx="340">
                  <c:v>349.94157080000002</c:v>
                </c:pt>
                <c:pt idx="341">
                  <c:v>351.26730980000002</c:v>
                </c:pt>
                <c:pt idx="342">
                  <c:v>350.59026310000002</c:v>
                </c:pt>
                <c:pt idx="343">
                  <c:v>351.8869292</c:v>
                </c:pt>
                <c:pt idx="344">
                  <c:v>351.40837190000002</c:v>
                </c:pt>
                <c:pt idx="345">
                  <c:v>351.6837731</c:v>
                </c:pt>
                <c:pt idx="346">
                  <c:v>353.02116050000001</c:v>
                </c:pt>
                <c:pt idx="347">
                  <c:v>350.85765500000002</c:v>
                </c:pt>
                <c:pt idx="348">
                  <c:v>352.08664649999997</c:v>
                </c:pt>
                <c:pt idx="349">
                  <c:v>354.18171480000001</c:v>
                </c:pt>
                <c:pt idx="350">
                  <c:v>351.77852949999999</c:v>
                </c:pt>
                <c:pt idx="351">
                  <c:v>352.79434670000001</c:v>
                </c:pt>
                <c:pt idx="352">
                  <c:v>352.73628159999998</c:v>
                </c:pt>
                <c:pt idx="353">
                  <c:v>352.7568114</c:v>
                </c:pt>
                <c:pt idx="354">
                  <c:v>352.89275479999998</c:v>
                </c:pt>
                <c:pt idx="355">
                  <c:v>352.4417287</c:v>
                </c:pt>
                <c:pt idx="356">
                  <c:v>352.542753</c:v>
                </c:pt>
                <c:pt idx="357">
                  <c:v>352.87256989999997</c:v>
                </c:pt>
                <c:pt idx="358">
                  <c:v>351.55265470000001</c:v>
                </c:pt>
                <c:pt idx="359">
                  <c:v>352.4213934</c:v>
                </c:pt>
                <c:pt idx="360">
                  <c:v>351.46934659999999</c:v>
                </c:pt>
                <c:pt idx="361">
                  <c:v>351.99835419999999</c:v>
                </c:pt>
                <c:pt idx="362">
                  <c:v>352.86078420000001</c:v>
                </c:pt>
                <c:pt idx="363">
                  <c:v>352.55065000000002</c:v>
                </c:pt>
                <c:pt idx="364">
                  <c:v>350.90519949999998</c:v>
                </c:pt>
                <c:pt idx="365">
                  <c:v>351.70775880000002</c:v>
                </c:pt>
                <c:pt idx="366">
                  <c:v>352.54141329999999</c:v>
                </c:pt>
                <c:pt idx="367">
                  <c:v>351.40903960000003</c:v>
                </c:pt>
                <c:pt idx="368">
                  <c:v>352.20789079999997</c:v>
                </c:pt>
                <c:pt idx="369">
                  <c:v>351.20833699999997</c:v>
                </c:pt>
                <c:pt idx="370">
                  <c:v>351.82232859999999</c:v>
                </c:pt>
                <c:pt idx="371">
                  <c:v>351.73023360000002</c:v>
                </c:pt>
                <c:pt idx="372">
                  <c:v>351.62156579999998</c:v>
                </c:pt>
                <c:pt idx="373">
                  <c:v>352.24515630000002</c:v>
                </c:pt>
                <c:pt idx="374">
                  <c:v>350.95857619999998</c:v>
                </c:pt>
                <c:pt idx="375">
                  <c:v>351.27985030000002</c:v>
                </c:pt>
                <c:pt idx="376">
                  <c:v>351.51595450000002</c:v>
                </c:pt>
                <c:pt idx="377">
                  <c:v>351.65359990000002</c:v>
                </c:pt>
                <c:pt idx="378">
                  <c:v>351.1025338</c:v>
                </c:pt>
                <c:pt idx="379">
                  <c:v>351.39378879999998</c:v>
                </c:pt>
                <c:pt idx="380">
                  <c:v>350.92895659999999</c:v>
                </c:pt>
                <c:pt idx="381">
                  <c:v>350.73975159999998</c:v>
                </c:pt>
                <c:pt idx="382">
                  <c:v>351.1835777</c:v>
                </c:pt>
                <c:pt idx="383">
                  <c:v>350.6120004</c:v>
                </c:pt>
                <c:pt idx="384">
                  <c:v>350.44634029999997</c:v>
                </c:pt>
                <c:pt idx="385">
                  <c:v>351.61653760000002</c:v>
                </c:pt>
                <c:pt idx="386">
                  <c:v>349.94622509999999</c:v>
                </c:pt>
                <c:pt idx="387">
                  <c:v>350.72803709999999</c:v>
                </c:pt>
                <c:pt idx="388">
                  <c:v>350.9421868</c:v>
                </c:pt>
                <c:pt idx="389">
                  <c:v>350.56316349999997</c:v>
                </c:pt>
                <c:pt idx="390">
                  <c:v>349.59666349999998</c:v>
                </c:pt>
                <c:pt idx="391">
                  <c:v>350.1046116</c:v>
                </c:pt>
                <c:pt idx="392">
                  <c:v>350.3870498</c:v>
                </c:pt>
                <c:pt idx="393">
                  <c:v>349.16982209999998</c:v>
                </c:pt>
                <c:pt idx="394">
                  <c:v>349.93621669999999</c:v>
                </c:pt>
                <c:pt idx="395">
                  <c:v>348.99004589999998</c:v>
                </c:pt>
                <c:pt idx="396">
                  <c:v>349.49980369999997</c:v>
                </c:pt>
                <c:pt idx="397">
                  <c:v>351.17718619999999</c:v>
                </c:pt>
                <c:pt idx="398">
                  <c:v>349.22342370000001</c:v>
                </c:pt>
                <c:pt idx="399">
                  <c:v>349.89198759999999</c:v>
                </c:pt>
                <c:pt idx="400">
                  <c:v>348.9083569</c:v>
                </c:pt>
                <c:pt idx="401">
                  <c:v>349.49564470000001</c:v>
                </c:pt>
                <c:pt idx="402">
                  <c:v>348.90553069999999</c:v>
                </c:pt>
                <c:pt idx="403">
                  <c:v>349.43913579999997</c:v>
                </c:pt>
                <c:pt idx="404">
                  <c:v>348.55930919999997</c:v>
                </c:pt>
                <c:pt idx="405">
                  <c:v>349.12586429999999</c:v>
                </c:pt>
                <c:pt idx="406">
                  <c:v>348.34232889999998</c:v>
                </c:pt>
                <c:pt idx="407">
                  <c:v>348.70559539999999</c:v>
                </c:pt>
                <c:pt idx="408">
                  <c:v>347.84799900000002</c:v>
                </c:pt>
                <c:pt idx="409">
                  <c:v>348.18804740000002</c:v>
                </c:pt>
                <c:pt idx="410">
                  <c:v>349.98878109999998</c:v>
                </c:pt>
                <c:pt idx="411">
                  <c:v>347.64835679999999</c:v>
                </c:pt>
                <c:pt idx="412">
                  <c:v>348.32303130000003</c:v>
                </c:pt>
                <c:pt idx="413">
                  <c:v>347.57445460000002</c:v>
                </c:pt>
                <c:pt idx="414">
                  <c:v>347.66327130000002</c:v>
                </c:pt>
                <c:pt idx="415">
                  <c:v>349.21113129999998</c:v>
                </c:pt>
                <c:pt idx="416">
                  <c:v>347.3954999</c:v>
                </c:pt>
                <c:pt idx="417">
                  <c:v>346.63103000000001</c:v>
                </c:pt>
                <c:pt idx="418">
                  <c:v>346.88929689999998</c:v>
                </c:pt>
                <c:pt idx="419">
                  <c:v>347.556555</c:v>
                </c:pt>
                <c:pt idx="420">
                  <c:v>346.63765069999999</c:v>
                </c:pt>
                <c:pt idx="421">
                  <c:v>346.94438730000002</c:v>
                </c:pt>
                <c:pt idx="422">
                  <c:v>347.2659802</c:v>
                </c:pt>
                <c:pt idx="423">
                  <c:v>346.56441389999998</c:v>
                </c:pt>
                <c:pt idx="424">
                  <c:v>347.2629938</c:v>
                </c:pt>
                <c:pt idx="425">
                  <c:v>346.15664370000002</c:v>
                </c:pt>
                <c:pt idx="426">
                  <c:v>346.54077899999999</c:v>
                </c:pt>
                <c:pt idx="427">
                  <c:v>347.1745919</c:v>
                </c:pt>
                <c:pt idx="428">
                  <c:v>346.90584389999998</c:v>
                </c:pt>
                <c:pt idx="429">
                  <c:v>345.70302600000002</c:v>
                </c:pt>
                <c:pt idx="430">
                  <c:v>346.40399170000001</c:v>
                </c:pt>
                <c:pt idx="431">
                  <c:v>345.50706789999998</c:v>
                </c:pt>
                <c:pt idx="432">
                  <c:v>346.04409179999999</c:v>
                </c:pt>
                <c:pt idx="433">
                  <c:v>346.30524600000001</c:v>
                </c:pt>
                <c:pt idx="434">
                  <c:v>344.94624729999998</c:v>
                </c:pt>
                <c:pt idx="435">
                  <c:v>345.16408059999998</c:v>
                </c:pt>
                <c:pt idx="436">
                  <c:v>346.04111590000002</c:v>
                </c:pt>
                <c:pt idx="437">
                  <c:v>345.15369129999999</c:v>
                </c:pt>
                <c:pt idx="438">
                  <c:v>345.69759850000003</c:v>
                </c:pt>
                <c:pt idx="439">
                  <c:v>345.90715469999998</c:v>
                </c:pt>
                <c:pt idx="440">
                  <c:v>345.42108189999999</c:v>
                </c:pt>
                <c:pt idx="441">
                  <c:v>347.14032739999999</c:v>
                </c:pt>
                <c:pt idx="442">
                  <c:v>344.73806610000003</c:v>
                </c:pt>
                <c:pt idx="443">
                  <c:v>345.52486199999998</c:v>
                </c:pt>
                <c:pt idx="444">
                  <c:v>345.64236039999997</c:v>
                </c:pt>
                <c:pt idx="445">
                  <c:v>344.2367337</c:v>
                </c:pt>
                <c:pt idx="446">
                  <c:v>345.01862460000001</c:v>
                </c:pt>
                <c:pt idx="447">
                  <c:v>345.12590760000001</c:v>
                </c:pt>
                <c:pt idx="448">
                  <c:v>345.47099880000002</c:v>
                </c:pt>
                <c:pt idx="449">
                  <c:v>343.95072299999998</c:v>
                </c:pt>
                <c:pt idx="450">
                  <c:v>344.25742289999999</c:v>
                </c:pt>
                <c:pt idx="451">
                  <c:v>345.1143806</c:v>
                </c:pt>
                <c:pt idx="452">
                  <c:v>344.71634829999999</c:v>
                </c:pt>
                <c:pt idx="453">
                  <c:v>345.03704909999999</c:v>
                </c:pt>
                <c:pt idx="454">
                  <c:v>344.68511840000002</c:v>
                </c:pt>
                <c:pt idx="455">
                  <c:v>344.98885080000002</c:v>
                </c:pt>
                <c:pt idx="456">
                  <c:v>343.83744430000002</c:v>
                </c:pt>
                <c:pt idx="457">
                  <c:v>344.65737239999999</c:v>
                </c:pt>
                <c:pt idx="458">
                  <c:v>343.07703029999999</c:v>
                </c:pt>
                <c:pt idx="459">
                  <c:v>343.85367380000002</c:v>
                </c:pt>
                <c:pt idx="460">
                  <c:v>344.12807529999998</c:v>
                </c:pt>
                <c:pt idx="461">
                  <c:v>344.17928540000003</c:v>
                </c:pt>
                <c:pt idx="462">
                  <c:v>344.60674590000002</c:v>
                </c:pt>
                <c:pt idx="463">
                  <c:v>343.9764859</c:v>
                </c:pt>
                <c:pt idx="464">
                  <c:v>344.15154560000002</c:v>
                </c:pt>
                <c:pt idx="465">
                  <c:v>342.52128440000001</c:v>
                </c:pt>
                <c:pt idx="466">
                  <c:v>343.17307099999999</c:v>
                </c:pt>
                <c:pt idx="467">
                  <c:v>344.05653849999999</c:v>
                </c:pt>
                <c:pt idx="468">
                  <c:v>343.67989970000002</c:v>
                </c:pt>
                <c:pt idx="469">
                  <c:v>344.05096479999997</c:v>
                </c:pt>
                <c:pt idx="470">
                  <c:v>342.51457099999999</c:v>
                </c:pt>
                <c:pt idx="471">
                  <c:v>342.9649996</c:v>
                </c:pt>
                <c:pt idx="472">
                  <c:v>343.82626970000001</c:v>
                </c:pt>
                <c:pt idx="473">
                  <c:v>342.67418579999998</c:v>
                </c:pt>
                <c:pt idx="474">
                  <c:v>343.44826879999999</c:v>
                </c:pt>
                <c:pt idx="475">
                  <c:v>342.69265639999998</c:v>
                </c:pt>
                <c:pt idx="476">
                  <c:v>343.23491630000001</c:v>
                </c:pt>
                <c:pt idx="477">
                  <c:v>343.23968730000001</c:v>
                </c:pt>
                <c:pt idx="478">
                  <c:v>343.56372119999997</c:v>
                </c:pt>
                <c:pt idx="479">
                  <c:v>344.24034820000003</c:v>
                </c:pt>
                <c:pt idx="480">
                  <c:v>343.5617628</c:v>
                </c:pt>
                <c:pt idx="481">
                  <c:v>343.14458880000001</c:v>
                </c:pt>
                <c:pt idx="482">
                  <c:v>343.40911790000001</c:v>
                </c:pt>
                <c:pt idx="483">
                  <c:v>343.35606530000001</c:v>
                </c:pt>
                <c:pt idx="484">
                  <c:v>342.86623989999998</c:v>
                </c:pt>
                <c:pt idx="485">
                  <c:v>342.14762639999998</c:v>
                </c:pt>
                <c:pt idx="486">
                  <c:v>343.11809899999997</c:v>
                </c:pt>
                <c:pt idx="487">
                  <c:v>343.58880219999998</c:v>
                </c:pt>
                <c:pt idx="488">
                  <c:v>343.1815818</c:v>
                </c:pt>
                <c:pt idx="489">
                  <c:v>341.15516389999999</c:v>
                </c:pt>
                <c:pt idx="490">
                  <c:v>342.1270639</c:v>
                </c:pt>
                <c:pt idx="491">
                  <c:v>343.05445650000001</c:v>
                </c:pt>
                <c:pt idx="492">
                  <c:v>342.13277749999997</c:v>
                </c:pt>
                <c:pt idx="493">
                  <c:v>342.37725019999999</c:v>
                </c:pt>
                <c:pt idx="494">
                  <c:v>343.11254059999999</c:v>
                </c:pt>
                <c:pt idx="495">
                  <c:v>342.62285700000001</c:v>
                </c:pt>
                <c:pt idx="496">
                  <c:v>341.28759200000002</c:v>
                </c:pt>
                <c:pt idx="497">
                  <c:v>341.72027739999999</c:v>
                </c:pt>
                <c:pt idx="498">
                  <c:v>342.80394680000001</c:v>
                </c:pt>
                <c:pt idx="499">
                  <c:v>342.25873969999998</c:v>
                </c:pt>
                <c:pt idx="500">
                  <c:v>342.6714101</c:v>
                </c:pt>
                <c:pt idx="501">
                  <c:v>340.9291212</c:v>
                </c:pt>
                <c:pt idx="502">
                  <c:v>341.82130480000001</c:v>
                </c:pt>
                <c:pt idx="503">
                  <c:v>341.81381900000002</c:v>
                </c:pt>
                <c:pt idx="504">
                  <c:v>341.33738940000001</c:v>
                </c:pt>
                <c:pt idx="505">
                  <c:v>341.89384699999999</c:v>
                </c:pt>
                <c:pt idx="506">
                  <c:v>340.80429579999998</c:v>
                </c:pt>
                <c:pt idx="507">
                  <c:v>341.67414830000001</c:v>
                </c:pt>
                <c:pt idx="508">
                  <c:v>342.45350610000003</c:v>
                </c:pt>
                <c:pt idx="509">
                  <c:v>342.2688708</c:v>
                </c:pt>
                <c:pt idx="510">
                  <c:v>341.18556219999999</c:v>
                </c:pt>
                <c:pt idx="511">
                  <c:v>340.97528610000001</c:v>
                </c:pt>
                <c:pt idx="512">
                  <c:v>340.78739239999999</c:v>
                </c:pt>
                <c:pt idx="513">
                  <c:v>341.8095806</c:v>
                </c:pt>
                <c:pt idx="514">
                  <c:v>340.7825191</c:v>
                </c:pt>
                <c:pt idx="515">
                  <c:v>341.24008800000001</c:v>
                </c:pt>
                <c:pt idx="516">
                  <c:v>341.52951400000001</c:v>
                </c:pt>
                <c:pt idx="517">
                  <c:v>341.76166219999999</c:v>
                </c:pt>
                <c:pt idx="518">
                  <c:v>341.1336718</c:v>
                </c:pt>
                <c:pt idx="519">
                  <c:v>341.57839039999999</c:v>
                </c:pt>
                <c:pt idx="520">
                  <c:v>339.68740580000002</c:v>
                </c:pt>
                <c:pt idx="521">
                  <c:v>340.7428544</c:v>
                </c:pt>
                <c:pt idx="522">
                  <c:v>341.06050649999997</c:v>
                </c:pt>
                <c:pt idx="523">
                  <c:v>340.4669303</c:v>
                </c:pt>
                <c:pt idx="524">
                  <c:v>341.1209819</c:v>
                </c:pt>
                <c:pt idx="525">
                  <c:v>341.33773079999997</c:v>
                </c:pt>
                <c:pt idx="526">
                  <c:v>341.0551178</c:v>
                </c:pt>
                <c:pt idx="527">
                  <c:v>339.4134565</c:v>
                </c:pt>
                <c:pt idx="528">
                  <c:v>340.3856025</c:v>
                </c:pt>
                <c:pt idx="529">
                  <c:v>339.7823277</c:v>
                </c:pt>
                <c:pt idx="530">
                  <c:v>340.35636460000001</c:v>
                </c:pt>
                <c:pt idx="531">
                  <c:v>339.60385300000002</c:v>
                </c:pt>
                <c:pt idx="532">
                  <c:v>340.01087419999999</c:v>
                </c:pt>
                <c:pt idx="533">
                  <c:v>340.7303493</c:v>
                </c:pt>
                <c:pt idx="534">
                  <c:v>339.64627209999998</c:v>
                </c:pt>
                <c:pt idx="535">
                  <c:v>340.61421410000003</c:v>
                </c:pt>
                <c:pt idx="536">
                  <c:v>340.03355370000003</c:v>
                </c:pt>
                <c:pt idx="537">
                  <c:v>340.95578289999997</c:v>
                </c:pt>
                <c:pt idx="538">
                  <c:v>339.80115219999999</c:v>
                </c:pt>
                <c:pt idx="539">
                  <c:v>340.7038756</c:v>
                </c:pt>
                <c:pt idx="540">
                  <c:v>340.6765863</c:v>
                </c:pt>
                <c:pt idx="541">
                  <c:v>340.49403260000003</c:v>
                </c:pt>
                <c:pt idx="542">
                  <c:v>339.26136550000001</c:v>
                </c:pt>
                <c:pt idx="543">
                  <c:v>340.25318420000002</c:v>
                </c:pt>
                <c:pt idx="544">
                  <c:v>340.4654663</c:v>
                </c:pt>
                <c:pt idx="545">
                  <c:v>340.22657750000002</c:v>
                </c:pt>
                <c:pt idx="546">
                  <c:v>339.9823485</c:v>
                </c:pt>
                <c:pt idx="547">
                  <c:v>338.4608743</c:v>
                </c:pt>
                <c:pt idx="548">
                  <c:v>339.36037640000001</c:v>
                </c:pt>
                <c:pt idx="549">
                  <c:v>340.4961437</c:v>
                </c:pt>
                <c:pt idx="550">
                  <c:v>339.25488569999999</c:v>
                </c:pt>
                <c:pt idx="551">
                  <c:v>340.02546100000001</c:v>
                </c:pt>
                <c:pt idx="552">
                  <c:v>340.09030999999999</c:v>
                </c:pt>
                <c:pt idx="553">
                  <c:v>339.39210809999997</c:v>
                </c:pt>
                <c:pt idx="554">
                  <c:v>340.24896510000002</c:v>
                </c:pt>
                <c:pt idx="555">
                  <c:v>339.38708509999998</c:v>
                </c:pt>
                <c:pt idx="556">
                  <c:v>338.69757499999997</c:v>
                </c:pt>
                <c:pt idx="557">
                  <c:v>339.62878080000002</c:v>
                </c:pt>
                <c:pt idx="558">
                  <c:v>338.36019709999999</c:v>
                </c:pt>
                <c:pt idx="559">
                  <c:v>339.5206263</c:v>
                </c:pt>
                <c:pt idx="560">
                  <c:v>339.97000730000002</c:v>
                </c:pt>
                <c:pt idx="561">
                  <c:v>339.52483640000003</c:v>
                </c:pt>
                <c:pt idx="562">
                  <c:v>339.64545700000002</c:v>
                </c:pt>
                <c:pt idx="563">
                  <c:v>338.47380370000002</c:v>
                </c:pt>
                <c:pt idx="564">
                  <c:v>338.91308900000001</c:v>
                </c:pt>
                <c:pt idx="565">
                  <c:v>339.63234690000002</c:v>
                </c:pt>
                <c:pt idx="566">
                  <c:v>339.62293920000002</c:v>
                </c:pt>
                <c:pt idx="567">
                  <c:v>338.32277649999997</c:v>
                </c:pt>
                <c:pt idx="568">
                  <c:v>339.52612649999998</c:v>
                </c:pt>
                <c:pt idx="569">
                  <c:v>338.48412730000001</c:v>
                </c:pt>
                <c:pt idx="570">
                  <c:v>339.81797280000001</c:v>
                </c:pt>
                <c:pt idx="571">
                  <c:v>337.93612560000003</c:v>
                </c:pt>
                <c:pt idx="572">
                  <c:v>338.56354499999998</c:v>
                </c:pt>
                <c:pt idx="573">
                  <c:v>338.94216899999998</c:v>
                </c:pt>
                <c:pt idx="574">
                  <c:v>339.19664060000002</c:v>
                </c:pt>
                <c:pt idx="575">
                  <c:v>338.73469829999999</c:v>
                </c:pt>
                <c:pt idx="576">
                  <c:v>337.73686959999998</c:v>
                </c:pt>
                <c:pt idx="577">
                  <c:v>338.7116312</c:v>
                </c:pt>
                <c:pt idx="578">
                  <c:v>337.81915229999998</c:v>
                </c:pt>
                <c:pt idx="579">
                  <c:v>339.01491379999999</c:v>
                </c:pt>
                <c:pt idx="580">
                  <c:v>337.3393173</c:v>
                </c:pt>
                <c:pt idx="581">
                  <c:v>338.08698010000001</c:v>
                </c:pt>
                <c:pt idx="582">
                  <c:v>338.77704269999998</c:v>
                </c:pt>
                <c:pt idx="583">
                  <c:v>338.70048780000002</c:v>
                </c:pt>
                <c:pt idx="584">
                  <c:v>338.68240170000001</c:v>
                </c:pt>
                <c:pt idx="585">
                  <c:v>337.8178686</c:v>
                </c:pt>
                <c:pt idx="586">
                  <c:v>338.52319060000002</c:v>
                </c:pt>
                <c:pt idx="587">
                  <c:v>338.79188149999999</c:v>
                </c:pt>
                <c:pt idx="588">
                  <c:v>338.17276370000002</c:v>
                </c:pt>
                <c:pt idx="589">
                  <c:v>336.8273552</c:v>
                </c:pt>
                <c:pt idx="590">
                  <c:v>338.01105430000001</c:v>
                </c:pt>
                <c:pt idx="591">
                  <c:v>337.22511350000002</c:v>
                </c:pt>
                <c:pt idx="592">
                  <c:v>338.20793550000002</c:v>
                </c:pt>
                <c:pt idx="593">
                  <c:v>337.49456279999998</c:v>
                </c:pt>
                <c:pt idx="594">
                  <c:v>338.23935640000002</c:v>
                </c:pt>
                <c:pt idx="595">
                  <c:v>336.57836350000002</c:v>
                </c:pt>
                <c:pt idx="596">
                  <c:v>337.70110519999997</c:v>
                </c:pt>
                <c:pt idx="597">
                  <c:v>338.35762560000001</c:v>
                </c:pt>
                <c:pt idx="598">
                  <c:v>336.57691620000003</c:v>
                </c:pt>
                <c:pt idx="599">
                  <c:v>337.85202370000002</c:v>
                </c:pt>
                <c:pt idx="600">
                  <c:v>338.28146989999999</c:v>
                </c:pt>
                <c:pt idx="601">
                  <c:v>337.59694039999999</c:v>
                </c:pt>
                <c:pt idx="602">
                  <c:v>336.5600541</c:v>
                </c:pt>
                <c:pt idx="603">
                  <c:v>337.32757809999998</c:v>
                </c:pt>
                <c:pt idx="604">
                  <c:v>336.64848000000001</c:v>
                </c:pt>
                <c:pt idx="605">
                  <c:v>337.04858869999998</c:v>
                </c:pt>
                <c:pt idx="606">
                  <c:v>337.44050049999998</c:v>
                </c:pt>
                <c:pt idx="607">
                  <c:v>338.01379220000001</c:v>
                </c:pt>
                <c:pt idx="608">
                  <c:v>336.94368179999998</c:v>
                </c:pt>
                <c:pt idx="609">
                  <c:v>337.52402740000002</c:v>
                </c:pt>
                <c:pt idx="610">
                  <c:v>337.14745950000002</c:v>
                </c:pt>
                <c:pt idx="611">
                  <c:v>337.5050253</c:v>
                </c:pt>
                <c:pt idx="612">
                  <c:v>337.16546369999998</c:v>
                </c:pt>
                <c:pt idx="613">
                  <c:v>337.46850920000003</c:v>
                </c:pt>
                <c:pt idx="614">
                  <c:v>337.26001810000002</c:v>
                </c:pt>
                <c:pt idx="615">
                  <c:v>337.86070660000001</c:v>
                </c:pt>
                <c:pt idx="616">
                  <c:v>336.75976070000002</c:v>
                </c:pt>
                <c:pt idx="617">
                  <c:v>337.60659579999998</c:v>
                </c:pt>
                <c:pt idx="618">
                  <c:v>337.24875379999997</c:v>
                </c:pt>
                <c:pt idx="619">
                  <c:v>337.69982190000002</c:v>
                </c:pt>
                <c:pt idx="620">
                  <c:v>335.47693299999997</c:v>
                </c:pt>
                <c:pt idx="621">
                  <c:v>336.93980690000001</c:v>
                </c:pt>
                <c:pt idx="622">
                  <c:v>335.7308845</c:v>
                </c:pt>
                <c:pt idx="623">
                  <c:v>336.83796539999997</c:v>
                </c:pt>
                <c:pt idx="624">
                  <c:v>336.42192449999999</c:v>
                </c:pt>
                <c:pt idx="625">
                  <c:v>337.54508950000002</c:v>
                </c:pt>
                <c:pt idx="626">
                  <c:v>336.8887307</c:v>
                </c:pt>
                <c:pt idx="627">
                  <c:v>336.36641950000001</c:v>
                </c:pt>
                <c:pt idx="628">
                  <c:v>337.44660820000001</c:v>
                </c:pt>
                <c:pt idx="629">
                  <c:v>336.26058160000002</c:v>
                </c:pt>
                <c:pt idx="630">
                  <c:v>337.50600409999998</c:v>
                </c:pt>
                <c:pt idx="631">
                  <c:v>337.31115060000002</c:v>
                </c:pt>
                <c:pt idx="632">
                  <c:v>335.76996580000002</c:v>
                </c:pt>
                <c:pt idx="633">
                  <c:v>336.68093449999998</c:v>
                </c:pt>
                <c:pt idx="634">
                  <c:v>336.86801270000001</c:v>
                </c:pt>
                <c:pt idx="635">
                  <c:v>336.31862519999999</c:v>
                </c:pt>
                <c:pt idx="636">
                  <c:v>336.20221190000001</c:v>
                </c:pt>
                <c:pt idx="637">
                  <c:v>336.66726549999998</c:v>
                </c:pt>
                <c:pt idx="638">
                  <c:v>336.73581799999999</c:v>
                </c:pt>
                <c:pt idx="639">
                  <c:v>335.81607020000001</c:v>
                </c:pt>
                <c:pt idx="640">
                  <c:v>336.78239180000003</c:v>
                </c:pt>
                <c:pt idx="641">
                  <c:v>336.10378630000002</c:v>
                </c:pt>
                <c:pt idx="642">
                  <c:v>336.4312099</c:v>
                </c:pt>
                <c:pt idx="643">
                  <c:v>337.01950260000001</c:v>
                </c:pt>
                <c:pt idx="644">
                  <c:v>336.70389690000002</c:v>
                </c:pt>
                <c:pt idx="645">
                  <c:v>335.72192059999998</c:v>
                </c:pt>
                <c:pt idx="646">
                  <c:v>336.5807532</c:v>
                </c:pt>
                <c:pt idx="647">
                  <c:v>333.49487570000002</c:v>
                </c:pt>
                <c:pt idx="648">
                  <c:v>335.19136250000003</c:v>
                </c:pt>
                <c:pt idx="649">
                  <c:v>336.20157310000002</c:v>
                </c:pt>
                <c:pt idx="650">
                  <c:v>335.90255400000001</c:v>
                </c:pt>
                <c:pt idx="651">
                  <c:v>335.03010719999997</c:v>
                </c:pt>
                <c:pt idx="652">
                  <c:v>334.7438123</c:v>
                </c:pt>
                <c:pt idx="653">
                  <c:v>336.25399099999998</c:v>
                </c:pt>
                <c:pt idx="654">
                  <c:v>334.79600299999998</c:v>
                </c:pt>
                <c:pt idx="655">
                  <c:v>336.24884639999999</c:v>
                </c:pt>
                <c:pt idx="656">
                  <c:v>335.1461147</c:v>
                </c:pt>
                <c:pt idx="657">
                  <c:v>335.74595909999999</c:v>
                </c:pt>
                <c:pt idx="658">
                  <c:v>334.82697300000001</c:v>
                </c:pt>
                <c:pt idx="659">
                  <c:v>336.18264549999998</c:v>
                </c:pt>
                <c:pt idx="660">
                  <c:v>336.06338899999997</c:v>
                </c:pt>
                <c:pt idx="661">
                  <c:v>335.36657930000001</c:v>
                </c:pt>
                <c:pt idx="662">
                  <c:v>334.97453030000003</c:v>
                </c:pt>
                <c:pt idx="663">
                  <c:v>335.18640169999998</c:v>
                </c:pt>
                <c:pt idx="664">
                  <c:v>335.7776551</c:v>
                </c:pt>
                <c:pt idx="665">
                  <c:v>335.16914000000003</c:v>
                </c:pt>
                <c:pt idx="666">
                  <c:v>335.47532269999999</c:v>
                </c:pt>
                <c:pt idx="667">
                  <c:v>335.64092069999998</c:v>
                </c:pt>
                <c:pt idx="668">
                  <c:v>335.40957600000002</c:v>
                </c:pt>
                <c:pt idx="669">
                  <c:v>335.42685</c:v>
                </c:pt>
                <c:pt idx="670">
                  <c:v>334.76342890000001</c:v>
                </c:pt>
                <c:pt idx="671">
                  <c:v>335.97336969999998</c:v>
                </c:pt>
                <c:pt idx="672">
                  <c:v>335.54490750000002</c:v>
                </c:pt>
                <c:pt idx="673">
                  <c:v>335.54876630000001</c:v>
                </c:pt>
                <c:pt idx="674">
                  <c:v>335.09658380000002</c:v>
                </c:pt>
                <c:pt idx="675">
                  <c:v>336.37829340000002</c:v>
                </c:pt>
                <c:pt idx="676">
                  <c:v>334.48197779999998</c:v>
                </c:pt>
                <c:pt idx="677">
                  <c:v>335.66911570000002</c:v>
                </c:pt>
                <c:pt idx="678">
                  <c:v>336.03553049999999</c:v>
                </c:pt>
                <c:pt idx="679">
                  <c:v>333.41221259999998</c:v>
                </c:pt>
                <c:pt idx="680">
                  <c:v>335.22186629999999</c:v>
                </c:pt>
                <c:pt idx="681">
                  <c:v>335.81942839999999</c:v>
                </c:pt>
                <c:pt idx="682">
                  <c:v>333.3707053</c:v>
                </c:pt>
                <c:pt idx="683">
                  <c:v>335.17554180000002</c:v>
                </c:pt>
                <c:pt idx="684">
                  <c:v>335.0320504</c:v>
                </c:pt>
                <c:pt idx="685">
                  <c:v>334.66877119999998</c:v>
                </c:pt>
                <c:pt idx="686">
                  <c:v>334.14114719999998</c:v>
                </c:pt>
                <c:pt idx="687">
                  <c:v>335.00025729999999</c:v>
                </c:pt>
                <c:pt idx="688">
                  <c:v>335.22508440000001</c:v>
                </c:pt>
                <c:pt idx="689">
                  <c:v>336.48992229999999</c:v>
                </c:pt>
                <c:pt idx="690">
                  <c:v>333.89283890000002</c:v>
                </c:pt>
                <c:pt idx="691">
                  <c:v>335.17440219999997</c:v>
                </c:pt>
                <c:pt idx="692">
                  <c:v>333.9363146</c:v>
                </c:pt>
                <c:pt idx="693">
                  <c:v>334.66575920000002</c:v>
                </c:pt>
                <c:pt idx="694">
                  <c:v>335.14102050000002</c:v>
                </c:pt>
                <c:pt idx="695">
                  <c:v>334.73852340000002</c:v>
                </c:pt>
                <c:pt idx="696">
                  <c:v>334.19675289999998</c:v>
                </c:pt>
                <c:pt idx="697">
                  <c:v>335.58460480000002</c:v>
                </c:pt>
                <c:pt idx="698">
                  <c:v>333.83728380000002</c:v>
                </c:pt>
                <c:pt idx="699">
                  <c:v>335.16578829999997</c:v>
                </c:pt>
                <c:pt idx="700">
                  <c:v>335.55661830000003</c:v>
                </c:pt>
                <c:pt idx="701">
                  <c:v>334.03664420000001</c:v>
                </c:pt>
                <c:pt idx="702">
                  <c:v>334.1433859</c:v>
                </c:pt>
                <c:pt idx="703">
                  <c:v>335.10680439999999</c:v>
                </c:pt>
                <c:pt idx="704">
                  <c:v>334.12393930000002</c:v>
                </c:pt>
                <c:pt idx="705">
                  <c:v>333.91337399999998</c:v>
                </c:pt>
                <c:pt idx="706">
                  <c:v>335.22508440000001</c:v>
                </c:pt>
                <c:pt idx="707">
                  <c:v>334.12153369999999</c:v>
                </c:pt>
                <c:pt idx="708">
                  <c:v>334.82871410000001</c:v>
                </c:pt>
                <c:pt idx="709">
                  <c:v>333.4465558</c:v>
                </c:pt>
                <c:pt idx="710">
                  <c:v>333.8235967</c:v>
                </c:pt>
                <c:pt idx="711">
                  <c:v>334.75131069999998</c:v>
                </c:pt>
                <c:pt idx="712">
                  <c:v>334.7171343</c:v>
                </c:pt>
                <c:pt idx="713">
                  <c:v>334.39488999999998</c:v>
                </c:pt>
                <c:pt idx="714">
                  <c:v>334.08635249999998</c:v>
                </c:pt>
                <c:pt idx="715">
                  <c:v>333.9535128</c:v>
                </c:pt>
                <c:pt idx="716">
                  <c:v>332.4209874</c:v>
                </c:pt>
                <c:pt idx="717">
                  <c:v>334.33751280000001</c:v>
                </c:pt>
                <c:pt idx="718">
                  <c:v>332.180136</c:v>
                </c:pt>
                <c:pt idx="719">
                  <c:v>334.14879910000002</c:v>
                </c:pt>
                <c:pt idx="720">
                  <c:v>333.0759693</c:v>
                </c:pt>
                <c:pt idx="721">
                  <c:v>333.73063980000001</c:v>
                </c:pt>
                <c:pt idx="722">
                  <c:v>334.40271489999998</c:v>
                </c:pt>
                <c:pt idx="723">
                  <c:v>333.9625964</c:v>
                </c:pt>
                <c:pt idx="724">
                  <c:v>333.54577089999998</c:v>
                </c:pt>
                <c:pt idx="725">
                  <c:v>332.64521450000001</c:v>
                </c:pt>
                <c:pt idx="726">
                  <c:v>334.1932438</c:v>
                </c:pt>
                <c:pt idx="727">
                  <c:v>332.67186040000001</c:v>
                </c:pt>
                <c:pt idx="728">
                  <c:v>333.58679949999998</c:v>
                </c:pt>
                <c:pt idx="729">
                  <c:v>334.24728720000002</c:v>
                </c:pt>
                <c:pt idx="730">
                  <c:v>332.86732929999999</c:v>
                </c:pt>
                <c:pt idx="731">
                  <c:v>333.97198090000001</c:v>
                </c:pt>
                <c:pt idx="732">
                  <c:v>333.87931659999998</c:v>
                </c:pt>
                <c:pt idx="733">
                  <c:v>331.86159520000001</c:v>
                </c:pt>
                <c:pt idx="734">
                  <c:v>333.96082639999997</c:v>
                </c:pt>
                <c:pt idx="735">
                  <c:v>331.77933689999998</c:v>
                </c:pt>
                <c:pt idx="736">
                  <c:v>333.5833303</c:v>
                </c:pt>
                <c:pt idx="737">
                  <c:v>332.6499713</c:v>
                </c:pt>
                <c:pt idx="738">
                  <c:v>333.18047159999998</c:v>
                </c:pt>
                <c:pt idx="739">
                  <c:v>332.77433910000002</c:v>
                </c:pt>
                <c:pt idx="740">
                  <c:v>333.7882467</c:v>
                </c:pt>
                <c:pt idx="741">
                  <c:v>333.86816520000002</c:v>
                </c:pt>
                <c:pt idx="742">
                  <c:v>332.68643179999998</c:v>
                </c:pt>
                <c:pt idx="743">
                  <c:v>333.22178860000002</c:v>
                </c:pt>
                <c:pt idx="744">
                  <c:v>333.1642794</c:v>
                </c:pt>
                <c:pt idx="745">
                  <c:v>332.10776179999999</c:v>
                </c:pt>
                <c:pt idx="746">
                  <c:v>334.15451309999997</c:v>
                </c:pt>
                <c:pt idx="747">
                  <c:v>334.84964159999998</c:v>
                </c:pt>
                <c:pt idx="748">
                  <c:v>331.97175829999998</c:v>
                </c:pt>
                <c:pt idx="749">
                  <c:v>333.14488979999999</c:v>
                </c:pt>
                <c:pt idx="750">
                  <c:v>331.99771950000002</c:v>
                </c:pt>
                <c:pt idx="751">
                  <c:v>334.06483800000001</c:v>
                </c:pt>
                <c:pt idx="752">
                  <c:v>332.9645074</c:v>
                </c:pt>
                <c:pt idx="753">
                  <c:v>333.61068519999998</c:v>
                </c:pt>
                <c:pt idx="754">
                  <c:v>333.46499590000002</c:v>
                </c:pt>
                <c:pt idx="755">
                  <c:v>333.08929260000002</c:v>
                </c:pt>
                <c:pt idx="756">
                  <c:v>331.4712902</c:v>
                </c:pt>
                <c:pt idx="757">
                  <c:v>333.52829359999998</c:v>
                </c:pt>
                <c:pt idx="758">
                  <c:v>333.03117359999999</c:v>
                </c:pt>
                <c:pt idx="759">
                  <c:v>333.8291716</c:v>
                </c:pt>
                <c:pt idx="760">
                  <c:v>332.29482430000002</c:v>
                </c:pt>
                <c:pt idx="761">
                  <c:v>332.2086382</c:v>
                </c:pt>
                <c:pt idx="762">
                  <c:v>331.39131579999997</c:v>
                </c:pt>
                <c:pt idx="763">
                  <c:v>332.3659763</c:v>
                </c:pt>
                <c:pt idx="764">
                  <c:v>332.85780940000001</c:v>
                </c:pt>
                <c:pt idx="765">
                  <c:v>332.41972420000002</c:v>
                </c:pt>
                <c:pt idx="766">
                  <c:v>331.41534250000001</c:v>
                </c:pt>
                <c:pt idx="767">
                  <c:v>333.29013939999999</c:v>
                </c:pt>
                <c:pt idx="768">
                  <c:v>333.6695393</c:v>
                </c:pt>
                <c:pt idx="769">
                  <c:v>332.95814789999997</c:v>
                </c:pt>
                <c:pt idx="770">
                  <c:v>331.09690599999999</c:v>
                </c:pt>
                <c:pt idx="771">
                  <c:v>332.46094679999999</c:v>
                </c:pt>
                <c:pt idx="772">
                  <c:v>331.51017400000001</c:v>
                </c:pt>
                <c:pt idx="773">
                  <c:v>332.57732850000002</c:v>
                </c:pt>
                <c:pt idx="774">
                  <c:v>333.0340377</c:v>
                </c:pt>
                <c:pt idx="775">
                  <c:v>332.54719840000001</c:v>
                </c:pt>
                <c:pt idx="776">
                  <c:v>333.02481280000001</c:v>
                </c:pt>
                <c:pt idx="777">
                  <c:v>330.81979460000002</c:v>
                </c:pt>
                <c:pt idx="778">
                  <c:v>332.9948086</c:v>
                </c:pt>
                <c:pt idx="779">
                  <c:v>331.86571029999999</c:v>
                </c:pt>
                <c:pt idx="780">
                  <c:v>332.3652118</c:v>
                </c:pt>
                <c:pt idx="781">
                  <c:v>331.58543539999999</c:v>
                </c:pt>
                <c:pt idx="782">
                  <c:v>330.52020759999999</c:v>
                </c:pt>
                <c:pt idx="783">
                  <c:v>331.95562489999998</c:v>
                </c:pt>
                <c:pt idx="784">
                  <c:v>331.9978855</c:v>
                </c:pt>
                <c:pt idx="785">
                  <c:v>332.45080689999998</c:v>
                </c:pt>
                <c:pt idx="786">
                  <c:v>332.92878230000002</c:v>
                </c:pt>
                <c:pt idx="787">
                  <c:v>331.02586029999998</c:v>
                </c:pt>
                <c:pt idx="788">
                  <c:v>332.62522310000003</c:v>
                </c:pt>
                <c:pt idx="789">
                  <c:v>329.97846670000001</c:v>
                </c:pt>
                <c:pt idx="790">
                  <c:v>332.2493695</c:v>
                </c:pt>
                <c:pt idx="791">
                  <c:v>331.46747829999998</c:v>
                </c:pt>
                <c:pt idx="792">
                  <c:v>331.70054859999999</c:v>
                </c:pt>
                <c:pt idx="793">
                  <c:v>330.92200059999999</c:v>
                </c:pt>
                <c:pt idx="794">
                  <c:v>332.98481889999999</c:v>
                </c:pt>
                <c:pt idx="795">
                  <c:v>331.53308220000002</c:v>
                </c:pt>
                <c:pt idx="796">
                  <c:v>332.96733760000001</c:v>
                </c:pt>
                <c:pt idx="797">
                  <c:v>330.28215360000002</c:v>
                </c:pt>
                <c:pt idx="798">
                  <c:v>331.39131579999997</c:v>
                </c:pt>
                <c:pt idx="799">
                  <c:v>331.64565670000002</c:v>
                </c:pt>
                <c:pt idx="800">
                  <c:v>331.94689460000001</c:v>
                </c:pt>
                <c:pt idx="801">
                  <c:v>331.39131579999997</c:v>
                </c:pt>
                <c:pt idx="802">
                  <c:v>329.84712839999997</c:v>
                </c:pt>
                <c:pt idx="803">
                  <c:v>331.59047550000003</c:v>
                </c:pt>
                <c:pt idx="804">
                  <c:v>330.27221220000001</c:v>
                </c:pt>
                <c:pt idx="805">
                  <c:v>332.33317340000002</c:v>
                </c:pt>
                <c:pt idx="806">
                  <c:v>330.9633685</c:v>
                </c:pt>
                <c:pt idx="807">
                  <c:v>330.197249</c:v>
                </c:pt>
                <c:pt idx="808">
                  <c:v>331.55854490000002</c:v>
                </c:pt>
                <c:pt idx="809">
                  <c:v>331.39370179999997</c:v>
                </c:pt>
                <c:pt idx="810">
                  <c:v>330.94725099999999</c:v>
                </c:pt>
                <c:pt idx="811">
                  <c:v>332.09557369999999</c:v>
                </c:pt>
                <c:pt idx="812">
                  <c:v>331.38531769999997</c:v>
                </c:pt>
                <c:pt idx="813">
                  <c:v>329.84633680000002</c:v>
                </c:pt>
                <c:pt idx="814">
                  <c:v>332.05725210000003</c:v>
                </c:pt>
                <c:pt idx="815">
                  <c:v>330.57851649999998</c:v>
                </c:pt>
                <c:pt idx="816">
                  <c:v>331.64409799999999</c:v>
                </c:pt>
                <c:pt idx="817">
                  <c:v>331.86381870000002</c:v>
                </c:pt>
                <c:pt idx="818">
                  <c:v>332.07877009999999</c:v>
                </c:pt>
                <c:pt idx="819">
                  <c:v>332.0417453</c:v>
                </c:pt>
                <c:pt idx="820">
                  <c:v>331.04923150000002</c:v>
                </c:pt>
                <c:pt idx="821">
                  <c:v>330.87229989999997</c:v>
                </c:pt>
                <c:pt idx="822">
                  <c:v>328.97346700000003</c:v>
                </c:pt>
                <c:pt idx="823">
                  <c:v>331.35261150000002</c:v>
                </c:pt>
                <c:pt idx="824">
                  <c:v>329.93111820000001</c:v>
                </c:pt>
                <c:pt idx="825">
                  <c:v>332.04679240000002</c:v>
                </c:pt>
                <c:pt idx="826">
                  <c:v>331.41660189999999</c:v>
                </c:pt>
                <c:pt idx="827">
                  <c:v>329.06147909999999</c:v>
                </c:pt>
                <c:pt idx="828">
                  <c:v>331.57734479999999</c:v>
                </c:pt>
                <c:pt idx="829">
                  <c:v>329.92719210000001</c:v>
                </c:pt>
                <c:pt idx="830">
                  <c:v>331.22244869999997</c:v>
                </c:pt>
                <c:pt idx="831">
                  <c:v>330.2914346</c:v>
                </c:pt>
                <c:pt idx="832">
                  <c:v>331.36003390000002</c:v>
                </c:pt>
                <c:pt idx="833">
                  <c:v>330.96052220000001</c:v>
                </c:pt>
                <c:pt idx="834">
                  <c:v>331.5482667</c:v>
                </c:pt>
                <c:pt idx="835">
                  <c:v>330.95436640000003</c:v>
                </c:pt>
                <c:pt idx="836">
                  <c:v>331.29618699999997</c:v>
                </c:pt>
                <c:pt idx="837">
                  <c:v>330.31885</c:v>
                </c:pt>
                <c:pt idx="838">
                  <c:v>328.85788600000001</c:v>
                </c:pt>
                <c:pt idx="839">
                  <c:v>331.1199512</c:v>
                </c:pt>
                <c:pt idx="840">
                  <c:v>330.35538530000002</c:v>
                </c:pt>
                <c:pt idx="841">
                  <c:v>331.3691796</c:v>
                </c:pt>
                <c:pt idx="842">
                  <c:v>329.61002059999998</c:v>
                </c:pt>
                <c:pt idx="843">
                  <c:v>330.80179850000002</c:v>
                </c:pt>
                <c:pt idx="844">
                  <c:v>331.15372710000003</c:v>
                </c:pt>
                <c:pt idx="845">
                  <c:v>329.37420309999999</c:v>
                </c:pt>
                <c:pt idx="846">
                  <c:v>331.46655010000001</c:v>
                </c:pt>
                <c:pt idx="847">
                  <c:v>329.04894209999998</c:v>
                </c:pt>
                <c:pt idx="848">
                  <c:v>331.23665840000001</c:v>
                </c:pt>
                <c:pt idx="849">
                  <c:v>329.82021400000002</c:v>
                </c:pt>
                <c:pt idx="850">
                  <c:v>331.54793519999998</c:v>
                </c:pt>
                <c:pt idx="851">
                  <c:v>328.99419289999997</c:v>
                </c:pt>
                <c:pt idx="852">
                  <c:v>330.7172564</c:v>
                </c:pt>
                <c:pt idx="853">
                  <c:v>330.36232280000002</c:v>
                </c:pt>
                <c:pt idx="854">
                  <c:v>328.70582439999998</c:v>
                </c:pt>
                <c:pt idx="855">
                  <c:v>331.14140839999999</c:v>
                </c:pt>
                <c:pt idx="856">
                  <c:v>329.67212499999999</c:v>
                </c:pt>
                <c:pt idx="857">
                  <c:v>330.79610880000001</c:v>
                </c:pt>
                <c:pt idx="858">
                  <c:v>329.92405780000001</c:v>
                </c:pt>
                <c:pt idx="859">
                  <c:v>330.85228269999999</c:v>
                </c:pt>
                <c:pt idx="860">
                  <c:v>330.12563690000002</c:v>
                </c:pt>
                <c:pt idx="861">
                  <c:v>330.7880705</c:v>
                </c:pt>
                <c:pt idx="862">
                  <c:v>329.92844580000002</c:v>
                </c:pt>
                <c:pt idx="863">
                  <c:v>330.95516070000002</c:v>
                </c:pt>
                <c:pt idx="864">
                  <c:v>329.37983550000001</c:v>
                </c:pt>
                <c:pt idx="865">
                  <c:v>328.02062910000001</c:v>
                </c:pt>
                <c:pt idx="866">
                  <c:v>329.81269420000001</c:v>
                </c:pt>
                <c:pt idx="867">
                  <c:v>329.9504857</c:v>
                </c:pt>
                <c:pt idx="868">
                  <c:v>328.18130009999999</c:v>
                </c:pt>
                <c:pt idx="869">
                  <c:v>330.51121760000001</c:v>
                </c:pt>
                <c:pt idx="870">
                  <c:v>329.81407940000003</c:v>
                </c:pt>
                <c:pt idx="871">
                  <c:v>328.30668930000002</c:v>
                </c:pt>
                <c:pt idx="872">
                  <c:v>330.81142499999999</c:v>
                </c:pt>
                <c:pt idx="873">
                  <c:v>329.9301944</c:v>
                </c:pt>
                <c:pt idx="874">
                  <c:v>330.38075750000002</c:v>
                </c:pt>
                <c:pt idx="875">
                  <c:v>328.48832599999997</c:v>
                </c:pt>
                <c:pt idx="876">
                  <c:v>330.03955139999999</c:v>
                </c:pt>
                <c:pt idx="877">
                  <c:v>330.08328449999999</c:v>
                </c:pt>
                <c:pt idx="878">
                  <c:v>330.03450179999999</c:v>
                </c:pt>
                <c:pt idx="879">
                  <c:v>329.71768889999998</c:v>
                </c:pt>
                <c:pt idx="880">
                  <c:v>328.73340400000001</c:v>
                </c:pt>
                <c:pt idx="881">
                  <c:v>330.67750660000002</c:v>
                </c:pt>
                <c:pt idx="882">
                  <c:v>329.77147020000001</c:v>
                </c:pt>
                <c:pt idx="883">
                  <c:v>330.83335849999997</c:v>
                </c:pt>
                <c:pt idx="884">
                  <c:v>329.30132070000002</c:v>
                </c:pt>
                <c:pt idx="885">
                  <c:v>330.2917319</c:v>
                </c:pt>
                <c:pt idx="886">
                  <c:v>328.10228360000002</c:v>
                </c:pt>
                <c:pt idx="887">
                  <c:v>330.4193482</c:v>
                </c:pt>
                <c:pt idx="888">
                  <c:v>329.55863840000001</c:v>
                </c:pt>
                <c:pt idx="889">
                  <c:v>326.56705410000001</c:v>
                </c:pt>
                <c:pt idx="890">
                  <c:v>329.78139650000003</c:v>
                </c:pt>
                <c:pt idx="891">
                  <c:v>329.32960889999998</c:v>
                </c:pt>
                <c:pt idx="892">
                  <c:v>327.4769268</c:v>
                </c:pt>
                <c:pt idx="893">
                  <c:v>330.1582219</c:v>
                </c:pt>
                <c:pt idx="894">
                  <c:v>330.13303180000003</c:v>
                </c:pt>
                <c:pt idx="895">
                  <c:v>328.2949362</c:v>
                </c:pt>
                <c:pt idx="896">
                  <c:v>329.86160910000001</c:v>
                </c:pt>
                <c:pt idx="897">
                  <c:v>330.37348919999999</c:v>
                </c:pt>
                <c:pt idx="898">
                  <c:v>327.09472240000002</c:v>
                </c:pt>
                <c:pt idx="899">
                  <c:v>329.65481770000002</c:v>
                </c:pt>
                <c:pt idx="900">
                  <c:v>328.5560016</c:v>
                </c:pt>
                <c:pt idx="901">
                  <c:v>329.84115830000002</c:v>
                </c:pt>
                <c:pt idx="902">
                  <c:v>329.32898319999998</c:v>
                </c:pt>
                <c:pt idx="903">
                  <c:v>329.79129010000003</c:v>
                </c:pt>
                <c:pt idx="904">
                  <c:v>329.95550100000003</c:v>
                </c:pt>
                <c:pt idx="905">
                  <c:v>328.3599122</c:v>
                </c:pt>
                <c:pt idx="906">
                  <c:v>329.90076599999998</c:v>
                </c:pt>
                <c:pt idx="907">
                  <c:v>329.60138499999999</c:v>
                </c:pt>
                <c:pt idx="908">
                  <c:v>328.30150209999999</c:v>
                </c:pt>
                <c:pt idx="909">
                  <c:v>328.5459808</c:v>
                </c:pt>
                <c:pt idx="910">
                  <c:v>330.18278659999999</c:v>
                </c:pt>
                <c:pt idx="911">
                  <c:v>329.25515589999998</c:v>
                </c:pt>
                <c:pt idx="912">
                  <c:v>326.01999050000001</c:v>
                </c:pt>
                <c:pt idx="913">
                  <c:v>329.67809210000001</c:v>
                </c:pt>
                <c:pt idx="914">
                  <c:v>329.60326370000001</c:v>
                </c:pt>
                <c:pt idx="915">
                  <c:v>328.39577100000002</c:v>
                </c:pt>
                <c:pt idx="916">
                  <c:v>329.54871889999998</c:v>
                </c:pt>
                <c:pt idx="917">
                  <c:v>328.03158519999999</c:v>
                </c:pt>
                <c:pt idx="918">
                  <c:v>330.07635290000002</c:v>
                </c:pt>
                <c:pt idx="919">
                  <c:v>329.79537950000002</c:v>
                </c:pt>
                <c:pt idx="920">
                  <c:v>329.60797710000003</c:v>
                </c:pt>
                <c:pt idx="921">
                  <c:v>329.25298279999998</c:v>
                </c:pt>
                <c:pt idx="922">
                  <c:v>329.36633119999999</c:v>
                </c:pt>
                <c:pt idx="923">
                  <c:v>329.97721280000002</c:v>
                </c:pt>
                <c:pt idx="924">
                  <c:v>328.69829709999999</c:v>
                </c:pt>
                <c:pt idx="925">
                  <c:v>328.38293099999999</c:v>
                </c:pt>
                <c:pt idx="926">
                  <c:v>328.0924407</c:v>
                </c:pt>
                <c:pt idx="927">
                  <c:v>329.68389450000001</c:v>
                </c:pt>
                <c:pt idx="928">
                  <c:v>329.76879910000002</c:v>
                </c:pt>
                <c:pt idx="929">
                  <c:v>329.5966717</c:v>
                </c:pt>
                <c:pt idx="930">
                  <c:v>329.6214913</c:v>
                </c:pt>
                <c:pt idx="931">
                  <c:v>329.21670110000002</c:v>
                </c:pt>
                <c:pt idx="932">
                  <c:v>328.16223339999999</c:v>
                </c:pt>
                <c:pt idx="933">
                  <c:v>328.5644456</c:v>
                </c:pt>
                <c:pt idx="934">
                  <c:v>326.39206100000001</c:v>
                </c:pt>
                <c:pt idx="935">
                  <c:v>328.76631179999998</c:v>
                </c:pt>
                <c:pt idx="936">
                  <c:v>328.10510529999999</c:v>
                </c:pt>
                <c:pt idx="937">
                  <c:v>327.40276169999999</c:v>
                </c:pt>
                <c:pt idx="938">
                  <c:v>329.94355689999998</c:v>
                </c:pt>
                <c:pt idx="939">
                  <c:v>327.73983249999998</c:v>
                </c:pt>
                <c:pt idx="940">
                  <c:v>329.26253129999998</c:v>
                </c:pt>
                <c:pt idx="941">
                  <c:v>325.32490799999999</c:v>
                </c:pt>
                <c:pt idx="942">
                  <c:v>329.12756130000002</c:v>
                </c:pt>
                <c:pt idx="943">
                  <c:v>329.08188159999997</c:v>
                </c:pt>
                <c:pt idx="944">
                  <c:v>326.85681490000002</c:v>
                </c:pt>
                <c:pt idx="945">
                  <c:v>328.19055500000002</c:v>
                </c:pt>
                <c:pt idx="946">
                  <c:v>328.8823539</c:v>
                </c:pt>
                <c:pt idx="947">
                  <c:v>327.45256339999997</c:v>
                </c:pt>
                <c:pt idx="948">
                  <c:v>328.32999990000002</c:v>
                </c:pt>
                <c:pt idx="949">
                  <c:v>329.18262900000002</c:v>
                </c:pt>
                <c:pt idx="950">
                  <c:v>328.56664699999999</c:v>
                </c:pt>
                <c:pt idx="951">
                  <c:v>326.83981879999999</c:v>
                </c:pt>
                <c:pt idx="952">
                  <c:v>329.0191317</c:v>
                </c:pt>
                <c:pt idx="953">
                  <c:v>329.23240509999999</c:v>
                </c:pt>
                <c:pt idx="954">
                  <c:v>326.76517710000002</c:v>
                </c:pt>
                <c:pt idx="955">
                  <c:v>328.02515579999999</c:v>
                </c:pt>
                <c:pt idx="956">
                  <c:v>328.89866690000002</c:v>
                </c:pt>
                <c:pt idx="957">
                  <c:v>326.38582700000001</c:v>
                </c:pt>
                <c:pt idx="958">
                  <c:v>329.47190999999998</c:v>
                </c:pt>
                <c:pt idx="959">
                  <c:v>328.42378439999999</c:v>
                </c:pt>
                <c:pt idx="960">
                  <c:v>327.85033220000003</c:v>
                </c:pt>
                <c:pt idx="961">
                  <c:v>325.68390679999999</c:v>
                </c:pt>
                <c:pt idx="962">
                  <c:v>328.36601969999998</c:v>
                </c:pt>
                <c:pt idx="963">
                  <c:v>326.04767079999999</c:v>
                </c:pt>
                <c:pt idx="964">
                  <c:v>329.18453820000002</c:v>
                </c:pt>
                <c:pt idx="965">
                  <c:v>328.96201889999998</c:v>
                </c:pt>
                <c:pt idx="966">
                  <c:v>328.60847610000002</c:v>
                </c:pt>
                <c:pt idx="967">
                  <c:v>328.42506520000001</c:v>
                </c:pt>
                <c:pt idx="968">
                  <c:v>329.00218760000001</c:v>
                </c:pt>
                <c:pt idx="969">
                  <c:v>328.55991139999998</c:v>
                </c:pt>
                <c:pt idx="970">
                  <c:v>327.91476110000002</c:v>
                </c:pt>
                <c:pt idx="971">
                  <c:v>329.02067799999998</c:v>
                </c:pt>
                <c:pt idx="972">
                  <c:v>328.2080808</c:v>
                </c:pt>
                <c:pt idx="973">
                  <c:v>328.96297290000001</c:v>
                </c:pt>
                <c:pt idx="974">
                  <c:v>326.85214089999999</c:v>
                </c:pt>
                <c:pt idx="975">
                  <c:v>329.54983929999997</c:v>
                </c:pt>
                <c:pt idx="976">
                  <c:v>328.35130930000003</c:v>
                </c:pt>
                <c:pt idx="977">
                  <c:v>328.4866179</c:v>
                </c:pt>
                <c:pt idx="978">
                  <c:v>326.86430000000001</c:v>
                </c:pt>
                <c:pt idx="979">
                  <c:v>327.95729440000002</c:v>
                </c:pt>
                <c:pt idx="980">
                  <c:v>324.73981739999999</c:v>
                </c:pt>
                <c:pt idx="981">
                  <c:v>328.3561689</c:v>
                </c:pt>
                <c:pt idx="982">
                  <c:v>325.58888610000002</c:v>
                </c:pt>
                <c:pt idx="983">
                  <c:v>328.99652880000002</c:v>
                </c:pt>
                <c:pt idx="984">
                  <c:v>328.8080349</c:v>
                </c:pt>
                <c:pt idx="985">
                  <c:v>328.47265750000003</c:v>
                </c:pt>
                <c:pt idx="986">
                  <c:v>326.14624989999999</c:v>
                </c:pt>
                <c:pt idx="987">
                  <c:v>327.82751459999997</c:v>
                </c:pt>
                <c:pt idx="988">
                  <c:v>328.29792370000001</c:v>
                </c:pt>
                <c:pt idx="989">
                  <c:v>325.7075198</c:v>
                </c:pt>
                <c:pt idx="990">
                  <c:v>329.1490541</c:v>
                </c:pt>
                <c:pt idx="991">
                  <c:v>327.43913809999998</c:v>
                </c:pt>
                <c:pt idx="992">
                  <c:v>328.39468729999999</c:v>
                </c:pt>
                <c:pt idx="993">
                  <c:v>328.71364770000002</c:v>
                </c:pt>
                <c:pt idx="994">
                  <c:v>327.78047470000001</c:v>
                </c:pt>
                <c:pt idx="995">
                  <c:v>328.19209749999999</c:v>
                </c:pt>
                <c:pt idx="996">
                  <c:v>328.84532389999998</c:v>
                </c:pt>
                <c:pt idx="997">
                  <c:v>325.86129</c:v>
                </c:pt>
                <c:pt idx="998">
                  <c:v>327.83049790000001</c:v>
                </c:pt>
                <c:pt idx="999">
                  <c:v>327.81220539999998</c:v>
                </c:pt>
                <c:pt idx="1000">
                  <c:v>326.98166529999997</c:v>
                </c:pt>
                <c:pt idx="1001">
                  <c:v>327.43524159999998</c:v>
                </c:pt>
                <c:pt idx="1002">
                  <c:v>326.16288379999997</c:v>
                </c:pt>
                <c:pt idx="1003">
                  <c:v>328.75861880000002</c:v>
                </c:pt>
                <c:pt idx="1004">
                  <c:v>327.79797869999999</c:v>
                </c:pt>
                <c:pt idx="1005">
                  <c:v>325.86986030000003</c:v>
                </c:pt>
                <c:pt idx="1006">
                  <c:v>328.93912390000003</c:v>
                </c:pt>
                <c:pt idx="1007">
                  <c:v>325.96450659999999</c:v>
                </c:pt>
                <c:pt idx="1008">
                  <c:v>328.2706761</c:v>
                </c:pt>
                <c:pt idx="1009">
                  <c:v>327.20205979999997</c:v>
                </c:pt>
                <c:pt idx="1010">
                  <c:v>328.29227700000001</c:v>
                </c:pt>
                <c:pt idx="1011">
                  <c:v>326.29510440000001</c:v>
                </c:pt>
                <c:pt idx="1012">
                  <c:v>327.93305930000002</c:v>
                </c:pt>
                <c:pt idx="1013">
                  <c:v>328.26191139999997</c:v>
                </c:pt>
                <c:pt idx="1014">
                  <c:v>327.63716770000002</c:v>
                </c:pt>
                <c:pt idx="1015">
                  <c:v>324.45826030000001</c:v>
                </c:pt>
                <c:pt idx="1016">
                  <c:v>328.42598479999998</c:v>
                </c:pt>
                <c:pt idx="1017">
                  <c:v>325.42154390000002</c:v>
                </c:pt>
                <c:pt idx="1018">
                  <c:v>327.29490019999997</c:v>
                </c:pt>
                <c:pt idx="1019">
                  <c:v>328.08866760000001</c:v>
                </c:pt>
                <c:pt idx="1020">
                  <c:v>327.32082300000002</c:v>
                </c:pt>
                <c:pt idx="1021">
                  <c:v>325.0360177</c:v>
                </c:pt>
                <c:pt idx="1022">
                  <c:v>325.79791610000001</c:v>
                </c:pt>
                <c:pt idx="1023">
                  <c:v>328.79218680000002</c:v>
                </c:pt>
                <c:pt idx="1024">
                  <c:v>328.49883779999999</c:v>
                </c:pt>
                <c:pt idx="1025">
                  <c:v>325.30613729999999</c:v>
                </c:pt>
                <c:pt idx="1026">
                  <c:v>328.4606028</c:v>
                </c:pt>
                <c:pt idx="1027">
                  <c:v>325.83505919999999</c:v>
                </c:pt>
                <c:pt idx="1028">
                  <c:v>328.68386759999999</c:v>
                </c:pt>
                <c:pt idx="1029">
                  <c:v>326.17951849999997</c:v>
                </c:pt>
                <c:pt idx="1030">
                  <c:v>328.48080370000002</c:v>
                </c:pt>
                <c:pt idx="1031">
                  <c:v>326.60970650000002</c:v>
                </c:pt>
                <c:pt idx="1032">
                  <c:v>327.74576459999997</c:v>
                </c:pt>
                <c:pt idx="1033">
                  <c:v>325.45646349999998</c:v>
                </c:pt>
                <c:pt idx="1034">
                  <c:v>329.03041719999999</c:v>
                </c:pt>
                <c:pt idx="1035">
                  <c:v>328.39514709999997</c:v>
                </c:pt>
                <c:pt idx="1036">
                  <c:v>328.18084069999998</c:v>
                </c:pt>
                <c:pt idx="1037">
                  <c:v>327.22110350000003</c:v>
                </c:pt>
                <c:pt idx="1038">
                  <c:v>328.49709680000001</c:v>
                </c:pt>
                <c:pt idx="1039">
                  <c:v>327.8982019</c:v>
                </c:pt>
                <c:pt idx="1040">
                  <c:v>324.8943979</c:v>
                </c:pt>
                <c:pt idx="1041">
                  <c:v>328.41347200000001</c:v>
                </c:pt>
                <c:pt idx="1042">
                  <c:v>325.70611919999999</c:v>
                </c:pt>
                <c:pt idx="1043">
                  <c:v>328.12154379999998</c:v>
                </c:pt>
                <c:pt idx="1044">
                  <c:v>327.36249359999999</c:v>
                </c:pt>
                <c:pt idx="1045">
                  <c:v>327.40089549999999</c:v>
                </c:pt>
                <c:pt idx="1046">
                  <c:v>326.28763229999998</c:v>
                </c:pt>
                <c:pt idx="1047">
                  <c:v>327.80735379999999</c:v>
                </c:pt>
                <c:pt idx="1048">
                  <c:v>327.12357350000002</c:v>
                </c:pt>
                <c:pt idx="1049">
                  <c:v>323.77453700000001</c:v>
                </c:pt>
                <c:pt idx="1050">
                  <c:v>327.2788304</c:v>
                </c:pt>
                <c:pt idx="1051">
                  <c:v>327.44477010000003</c:v>
                </c:pt>
                <c:pt idx="1052">
                  <c:v>327.43805759999998</c:v>
                </c:pt>
                <c:pt idx="1053">
                  <c:v>324.8852685</c:v>
                </c:pt>
                <c:pt idx="1054">
                  <c:v>328.25987609999999</c:v>
                </c:pt>
                <c:pt idx="1055">
                  <c:v>325.1696675</c:v>
                </c:pt>
                <c:pt idx="1056">
                  <c:v>327.54331309999998</c:v>
                </c:pt>
                <c:pt idx="1057">
                  <c:v>327.12435859999999</c:v>
                </c:pt>
                <c:pt idx="1058">
                  <c:v>326.07580990000002</c:v>
                </c:pt>
                <c:pt idx="1059">
                  <c:v>328.43977899999999</c:v>
                </c:pt>
                <c:pt idx="1060">
                  <c:v>327.4808238</c:v>
                </c:pt>
                <c:pt idx="1061">
                  <c:v>326.77014389999999</c:v>
                </c:pt>
                <c:pt idx="1062">
                  <c:v>324.34890380000002</c:v>
                </c:pt>
                <c:pt idx="1063">
                  <c:v>327.39870189999999</c:v>
                </c:pt>
                <c:pt idx="1064">
                  <c:v>328.09368740000002</c:v>
                </c:pt>
                <c:pt idx="1065">
                  <c:v>326.24923050000001</c:v>
                </c:pt>
                <c:pt idx="1066">
                  <c:v>328.25846460000002</c:v>
                </c:pt>
                <c:pt idx="1067">
                  <c:v>326.59912450000002</c:v>
                </c:pt>
                <c:pt idx="1068">
                  <c:v>328.31575070000002</c:v>
                </c:pt>
                <c:pt idx="1069">
                  <c:v>328.27944100000002</c:v>
                </c:pt>
                <c:pt idx="1070">
                  <c:v>327.1643029</c:v>
                </c:pt>
                <c:pt idx="1071">
                  <c:v>327.00504539999997</c:v>
                </c:pt>
                <c:pt idx="1072">
                  <c:v>325.88507870000001</c:v>
                </c:pt>
                <c:pt idx="1073">
                  <c:v>326.03166220000003</c:v>
                </c:pt>
                <c:pt idx="1074">
                  <c:v>327.41399180000002</c:v>
                </c:pt>
                <c:pt idx="1075">
                  <c:v>326.33788449999997</c:v>
                </c:pt>
                <c:pt idx="1076">
                  <c:v>327.63467759999997</c:v>
                </c:pt>
                <c:pt idx="1077">
                  <c:v>327.49863920000001</c:v>
                </c:pt>
                <c:pt idx="1078">
                  <c:v>325.8869363</c:v>
                </c:pt>
                <c:pt idx="1079">
                  <c:v>328.14139569999998</c:v>
                </c:pt>
                <c:pt idx="1080">
                  <c:v>327.19113149999998</c:v>
                </c:pt>
                <c:pt idx="1081">
                  <c:v>324.86480139999998</c:v>
                </c:pt>
                <c:pt idx="1082">
                  <c:v>328.27192350000001</c:v>
                </c:pt>
                <c:pt idx="1083">
                  <c:v>325.3301783</c:v>
                </c:pt>
                <c:pt idx="1084">
                  <c:v>326.2902752</c:v>
                </c:pt>
                <c:pt idx="1085">
                  <c:v>328.0863382</c:v>
                </c:pt>
                <c:pt idx="1086">
                  <c:v>327.27634310000002</c:v>
                </c:pt>
                <c:pt idx="1087">
                  <c:v>328.6039414</c:v>
                </c:pt>
                <c:pt idx="1088">
                  <c:v>329.21765590000001</c:v>
                </c:pt>
                <c:pt idx="1089">
                  <c:v>324.63468369999998</c:v>
                </c:pt>
                <c:pt idx="1090">
                  <c:v>328.22527939999998</c:v>
                </c:pt>
                <c:pt idx="1091">
                  <c:v>326.11295200000001</c:v>
                </c:pt>
                <c:pt idx="1092">
                  <c:v>328.01282229999998</c:v>
                </c:pt>
                <c:pt idx="1093">
                  <c:v>328.53609169999999</c:v>
                </c:pt>
                <c:pt idx="1094">
                  <c:v>326.15900240000002</c:v>
                </c:pt>
                <c:pt idx="1095">
                  <c:v>325.23369969999999</c:v>
                </c:pt>
                <c:pt idx="1096">
                  <c:v>327.64516209999999</c:v>
                </c:pt>
                <c:pt idx="1097">
                  <c:v>327.15461900000003</c:v>
                </c:pt>
                <c:pt idx="1098">
                  <c:v>328.24405439999998</c:v>
                </c:pt>
                <c:pt idx="1099">
                  <c:v>327.65060110000002</c:v>
                </c:pt>
                <c:pt idx="1100">
                  <c:v>328.05271110000001</c:v>
                </c:pt>
                <c:pt idx="1101">
                  <c:v>325.81625910000002</c:v>
                </c:pt>
                <c:pt idx="1102">
                  <c:v>325.73097150000001</c:v>
                </c:pt>
                <c:pt idx="1103">
                  <c:v>327.21017449999999</c:v>
                </c:pt>
                <c:pt idx="1104">
                  <c:v>324.1976952</c:v>
                </c:pt>
                <c:pt idx="1105">
                  <c:v>327.62153979999999</c:v>
                </c:pt>
                <c:pt idx="1106">
                  <c:v>324.43817689999997</c:v>
                </c:pt>
                <c:pt idx="1107">
                  <c:v>327.8320387</c:v>
                </c:pt>
                <c:pt idx="1108">
                  <c:v>327.83236649999998</c:v>
                </c:pt>
                <c:pt idx="1109">
                  <c:v>327.99091179999999</c:v>
                </c:pt>
                <c:pt idx="1110">
                  <c:v>326.7495907</c:v>
                </c:pt>
                <c:pt idx="1111">
                  <c:v>327.99950530000001</c:v>
                </c:pt>
                <c:pt idx="1112">
                  <c:v>325.98673810000003</c:v>
                </c:pt>
                <c:pt idx="1113">
                  <c:v>324.60436429999999</c:v>
                </c:pt>
                <c:pt idx="1114">
                  <c:v>326.51937880000003</c:v>
                </c:pt>
                <c:pt idx="1115">
                  <c:v>325.23991169999999</c:v>
                </c:pt>
                <c:pt idx="1116">
                  <c:v>327.28851800000001</c:v>
                </c:pt>
                <c:pt idx="1117">
                  <c:v>324.41757569999999</c:v>
                </c:pt>
                <c:pt idx="1118">
                  <c:v>327.63389130000002</c:v>
                </c:pt>
                <c:pt idx="1119">
                  <c:v>327.70984570000002</c:v>
                </c:pt>
                <c:pt idx="1120">
                  <c:v>328.20949209999998</c:v>
                </c:pt>
                <c:pt idx="1121">
                  <c:v>328.17506479999997</c:v>
                </c:pt>
                <c:pt idx="1122">
                  <c:v>328.67916739999998</c:v>
                </c:pt>
                <c:pt idx="1123">
                  <c:v>328.12574369999999</c:v>
                </c:pt>
                <c:pt idx="1124">
                  <c:v>326.55115069999999</c:v>
                </c:pt>
                <c:pt idx="1125">
                  <c:v>326.30365339999997</c:v>
                </c:pt>
                <c:pt idx="1126">
                  <c:v>327.37964779999999</c:v>
                </c:pt>
                <c:pt idx="1127">
                  <c:v>325.20517799999999</c:v>
                </c:pt>
                <c:pt idx="1128">
                  <c:v>325.90091710000002</c:v>
                </c:pt>
                <c:pt idx="1129">
                  <c:v>328.51339059999998</c:v>
                </c:pt>
                <c:pt idx="1130">
                  <c:v>328.94948570000003</c:v>
                </c:pt>
                <c:pt idx="1131">
                  <c:v>327.12187239999997</c:v>
                </c:pt>
                <c:pt idx="1132">
                  <c:v>323.93205920000003</c:v>
                </c:pt>
                <c:pt idx="1133">
                  <c:v>327.48770089999999</c:v>
                </c:pt>
                <c:pt idx="1134">
                  <c:v>326.53061120000001</c:v>
                </c:pt>
                <c:pt idx="1135">
                  <c:v>327.13966829999998</c:v>
                </c:pt>
                <c:pt idx="1136">
                  <c:v>327.72170899999998</c:v>
                </c:pt>
                <c:pt idx="1137">
                  <c:v>325.52244020000001</c:v>
                </c:pt>
                <c:pt idx="1138">
                  <c:v>328.2096234</c:v>
                </c:pt>
                <c:pt idx="1139">
                  <c:v>324.68747359999998</c:v>
                </c:pt>
                <c:pt idx="1140">
                  <c:v>326.65893030000001</c:v>
                </c:pt>
                <c:pt idx="1141">
                  <c:v>326.5981774</c:v>
                </c:pt>
                <c:pt idx="1142">
                  <c:v>326.45711749999998</c:v>
                </c:pt>
                <c:pt idx="1143">
                  <c:v>327.43275310000001</c:v>
                </c:pt>
                <c:pt idx="1144">
                  <c:v>324.69692209999999</c:v>
                </c:pt>
                <c:pt idx="1145">
                  <c:v>328.12154379999998</c:v>
                </c:pt>
                <c:pt idx="1146">
                  <c:v>326.03087970000001</c:v>
                </c:pt>
                <c:pt idx="1147">
                  <c:v>326.29869359999998</c:v>
                </c:pt>
                <c:pt idx="1148">
                  <c:v>327.86111870000002</c:v>
                </c:pt>
                <c:pt idx="1149">
                  <c:v>324.93329010000002</c:v>
                </c:pt>
                <c:pt idx="1150">
                  <c:v>328.37524689999998</c:v>
                </c:pt>
                <c:pt idx="1151">
                  <c:v>327.07009310000001</c:v>
                </c:pt>
                <c:pt idx="1152">
                  <c:v>324.6483187</c:v>
                </c:pt>
                <c:pt idx="1153">
                  <c:v>327.92181140000002</c:v>
                </c:pt>
                <c:pt idx="1154">
                  <c:v>326.49384600000002</c:v>
                </c:pt>
                <c:pt idx="1155">
                  <c:v>325.95189199999999</c:v>
                </c:pt>
                <c:pt idx="1156">
                  <c:v>328.03689930000002</c:v>
                </c:pt>
                <c:pt idx="1157">
                  <c:v>326.78403200000002</c:v>
                </c:pt>
                <c:pt idx="1158">
                  <c:v>324.76846080000001</c:v>
                </c:pt>
                <c:pt idx="1159">
                  <c:v>326.73057449999999</c:v>
                </c:pt>
                <c:pt idx="1160">
                  <c:v>325.15305180000001</c:v>
                </c:pt>
                <c:pt idx="1161">
                  <c:v>327.92509059999998</c:v>
                </c:pt>
                <c:pt idx="1162">
                  <c:v>324.7793082</c:v>
                </c:pt>
                <c:pt idx="1163">
                  <c:v>328.21635179999998</c:v>
                </c:pt>
                <c:pt idx="1164">
                  <c:v>327.19332359999999</c:v>
                </c:pt>
                <c:pt idx="1165">
                  <c:v>327.66311760000002</c:v>
                </c:pt>
                <c:pt idx="1166">
                  <c:v>326.76455620000002</c:v>
                </c:pt>
                <c:pt idx="1167">
                  <c:v>328.29979500000002</c:v>
                </c:pt>
                <c:pt idx="1168">
                  <c:v>326.71626400000002</c:v>
                </c:pt>
                <c:pt idx="1169">
                  <c:v>324.7850244</c:v>
                </c:pt>
                <c:pt idx="1170">
                  <c:v>328.11950940000003</c:v>
                </c:pt>
                <c:pt idx="1171">
                  <c:v>326.33759079999999</c:v>
                </c:pt>
                <c:pt idx="1172">
                  <c:v>326.42039310000001</c:v>
                </c:pt>
                <c:pt idx="1173">
                  <c:v>327.93243619999998</c:v>
                </c:pt>
                <c:pt idx="1174">
                  <c:v>326.4527756</c:v>
                </c:pt>
                <c:pt idx="1175">
                  <c:v>325.8661128</c:v>
                </c:pt>
                <c:pt idx="1176">
                  <c:v>328.2802289</c:v>
                </c:pt>
                <c:pt idx="1177">
                  <c:v>328.30606560000001</c:v>
                </c:pt>
                <c:pt idx="1178">
                  <c:v>325.72569470000002</c:v>
                </c:pt>
                <c:pt idx="1179">
                  <c:v>328.78810979999997</c:v>
                </c:pt>
                <c:pt idx="1180">
                  <c:v>325.05246499999998</c:v>
                </c:pt>
                <c:pt idx="1181">
                  <c:v>327.71390930000001</c:v>
                </c:pt>
                <c:pt idx="1182">
                  <c:v>327.78188419999998</c:v>
                </c:pt>
                <c:pt idx="1183">
                  <c:v>327.0282962</c:v>
                </c:pt>
                <c:pt idx="1184">
                  <c:v>325.9640177</c:v>
                </c:pt>
                <c:pt idx="1185">
                  <c:v>328.62132500000001</c:v>
                </c:pt>
                <c:pt idx="1186">
                  <c:v>328.30058289999999</c:v>
                </c:pt>
                <c:pt idx="1187">
                  <c:v>325.61916730000002</c:v>
                </c:pt>
                <c:pt idx="1188">
                  <c:v>328.51871260000001</c:v>
                </c:pt>
                <c:pt idx="1189">
                  <c:v>327.09658689999998</c:v>
                </c:pt>
                <c:pt idx="1190">
                  <c:v>327.89020119999998</c:v>
                </c:pt>
                <c:pt idx="1191">
                  <c:v>324.88617820000002</c:v>
                </c:pt>
                <c:pt idx="1192">
                  <c:v>328.28508749999997</c:v>
                </c:pt>
                <c:pt idx="1193">
                  <c:v>325.63841200000002</c:v>
                </c:pt>
                <c:pt idx="1194">
                  <c:v>326.56111060000001</c:v>
                </c:pt>
                <c:pt idx="1195">
                  <c:v>327.8358088</c:v>
                </c:pt>
                <c:pt idx="1196">
                  <c:v>325.2104463</c:v>
                </c:pt>
                <c:pt idx="1197">
                  <c:v>328.72429820000002</c:v>
                </c:pt>
                <c:pt idx="1198">
                  <c:v>327.67609329999999</c:v>
                </c:pt>
                <c:pt idx="1199">
                  <c:v>324.06972719999999</c:v>
                </c:pt>
                <c:pt idx="1200">
                  <c:v>327.87862689999997</c:v>
                </c:pt>
                <c:pt idx="1201">
                  <c:v>325.23399239999998</c:v>
                </c:pt>
                <c:pt idx="1202">
                  <c:v>328.7381049</c:v>
                </c:pt>
                <c:pt idx="1203">
                  <c:v>326.22884060000001</c:v>
                </c:pt>
                <c:pt idx="1204">
                  <c:v>325.31622199999998</c:v>
                </c:pt>
                <c:pt idx="1205">
                  <c:v>327.09583459999999</c:v>
                </c:pt>
                <c:pt idx="1206">
                  <c:v>325.5315875</c:v>
                </c:pt>
                <c:pt idx="1207">
                  <c:v>328.13591580000002</c:v>
                </c:pt>
                <c:pt idx="1208">
                  <c:v>328.45574160000001</c:v>
                </c:pt>
                <c:pt idx="1209">
                  <c:v>327.93397750000003</c:v>
                </c:pt>
                <c:pt idx="1210">
                  <c:v>328.15015720000002</c:v>
                </c:pt>
                <c:pt idx="1211">
                  <c:v>326.91228719999998</c:v>
                </c:pt>
                <c:pt idx="1212">
                  <c:v>324.83816359999997</c:v>
                </c:pt>
                <c:pt idx="1213">
                  <c:v>328.316079</c:v>
                </c:pt>
                <c:pt idx="1214">
                  <c:v>328.35209730000003</c:v>
                </c:pt>
                <c:pt idx="1215">
                  <c:v>328.19649529999998</c:v>
                </c:pt>
                <c:pt idx="1216">
                  <c:v>326.99618359999999</c:v>
                </c:pt>
                <c:pt idx="1217">
                  <c:v>326.2993136</c:v>
                </c:pt>
                <c:pt idx="1218">
                  <c:v>327.43615840000001</c:v>
                </c:pt>
                <c:pt idx="1219">
                  <c:v>325.41952629999997</c:v>
                </c:pt>
                <c:pt idx="1220">
                  <c:v>328.82809279999998</c:v>
                </c:pt>
                <c:pt idx="1221">
                  <c:v>324.16939389999999</c:v>
                </c:pt>
                <c:pt idx="1222">
                  <c:v>327.15010430000001</c:v>
                </c:pt>
                <c:pt idx="1223">
                  <c:v>324.33391920000003</c:v>
                </c:pt>
                <c:pt idx="1224">
                  <c:v>327.76844540000002</c:v>
                </c:pt>
                <c:pt idx="1225">
                  <c:v>328.17660719999998</c:v>
                </c:pt>
                <c:pt idx="1226">
                  <c:v>328.80990910000003</c:v>
                </c:pt>
                <c:pt idx="1227">
                  <c:v>327.40777100000003</c:v>
                </c:pt>
                <c:pt idx="1228">
                  <c:v>325.99387730000001</c:v>
                </c:pt>
                <c:pt idx="1229">
                  <c:v>326.26462980000002</c:v>
                </c:pt>
                <c:pt idx="1230">
                  <c:v>327.98402399999998</c:v>
                </c:pt>
                <c:pt idx="1231">
                  <c:v>326.41011099999997</c:v>
                </c:pt>
                <c:pt idx="1232">
                  <c:v>324.44959729999999</c:v>
                </c:pt>
                <c:pt idx="1233">
                  <c:v>327.1792873</c:v>
                </c:pt>
                <c:pt idx="1234">
                  <c:v>327.39496960000002</c:v>
                </c:pt>
                <c:pt idx="1235">
                  <c:v>326.21670510000001</c:v>
                </c:pt>
                <c:pt idx="1236">
                  <c:v>326.29960729999999</c:v>
                </c:pt>
                <c:pt idx="1237">
                  <c:v>324.25595870000001</c:v>
                </c:pt>
                <c:pt idx="1238">
                  <c:v>326.50383679999999</c:v>
                </c:pt>
                <c:pt idx="1239">
                  <c:v>327.35313120000001</c:v>
                </c:pt>
                <c:pt idx="1240">
                  <c:v>326.07548379999997</c:v>
                </c:pt>
                <c:pt idx="1241">
                  <c:v>327.71341769999998</c:v>
                </c:pt>
                <c:pt idx="1242">
                  <c:v>325.75084170000002</c:v>
                </c:pt>
                <c:pt idx="1243">
                  <c:v>326.54990980000002</c:v>
                </c:pt>
                <c:pt idx="1244">
                  <c:v>327.00896940000001</c:v>
                </c:pt>
                <c:pt idx="1245">
                  <c:v>327.57639660000001</c:v>
                </c:pt>
                <c:pt idx="1246">
                  <c:v>324.61968589999998</c:v>
                </c:pt>
                <c:pt idx="1247">
                  <c:v>328.24812470000001</c:v>
                </c:pt>
                <c:pt idx="1248">
                  <c:v>327.30193709999998</c:v>
                </c:pt>
                <c:pt idx="1249">
                  <c:v>327.4402187</c:v>
                </c:pt>
                <c:pt idx="1250">
                  <c:v>328.15078069999998</c:v>
                </c:pt>
                <c:pt idx="1251">
                  <c:v>325.07990059999997</c:v>
                </c:pt>
                <c:pt idx="1252">
                  <c:v>328.0023261</c:v>
                </c:pt>
                <c:pt idx="1253">
                  <c:v>327.60578149999998</c:v>
                </c:pt>
                <c:pt idx="1254">
                  <c:v>327.13139180000002</c:v>
                </c:pt>
                <c:pt idx="1255">
                  <c:v>326.37120529999999</c:v>
                </c:pt>
                <c:pt idx="1256">
                  <c:v>325.46531599999997</c:v>
                </c:pt>
                <c:pt idx="1257">
                  <c:v>328.22997299999997</c:v>
                </c:pt>
                <c:pt idx="1258">
                  <c:v>327.06417320000003</c:v>
                </c:pt>
                <c:pt idx="1259">
                  <c:v>327.20127450000001</c:v>
                </c:pt>
                <c:pt idx="1260">
                  <c:v>326.69319860000002</c:v>
                </c:pt>
                <c:pt idx="1261">
                  <c:v>325.04641909999998</c:v>
                </c:pt>
                <c:pt idx="1262">
                  <c:v>328.31699830000002</c:v>
                </c:pt>
                <c:pt idx="1263">
                  <c:v>327.85613519999998</c:v>
                </c:pt>
                <c:pt idx="1264">
                  <c:v>324.53779470000001</c:v>
                </c:pt>
                <c:pt idx="1265">
                  <c:v>326.94923039999998</c:v>
                </c:pt>
                <c:pt idx="1266">
                  <c:v>327.95713050000001</c:v>
                </c:pt>
                <c:pt idx="1267">
                  <c:v>327.0749338</c:v>
                </c:pt>
                <c:pt idx="1268">
                  <c:v>327.20235430000002</c:v>
                </c:pt>
                <c:pt idx="1269">
                  <c:v>325.01232349999998</c:v>
                </c:pt>
                <c:pt idx="1270">
                  <c:v>328.43334170000003</c:v>
                </c:pt>
                <c:pt idx="1271">
                  <c:v>326.18388929999998</c:v>
                </c:pt>
                <c:pt idx="1272">
                  <c:v>327.34439090000001</c:v>
                </c:pt>
                <c:pt idx="1273">
                  <c:v>325.02733940000002</c:v>
                </c:pt>
                <c:pt idx="1274">
                  <c:v>328.03876910000002</c:v>
                </c:pt>
                <c:pt idx="1275">
                  <c:v>326.85089879999998</c:v>
                </c:pt>
                <c:pt idx="1276">
                  <c:v>325.18439799999999</c:v>
                </c:pt>
                <c:pt idx="1277">
                  <c:v>328.14516939999999</c:v>
                </c:pt>
                <c:pt idx="1278">
                  <c:v>324.82328630000001</c:v>
                </c:pt>
                <c:pt idx="1279">
                  <c:v>329.21103870000002</c:v>
                </c:pt>
                <c:pt idx="1280">
                  <c:v>325.06406959999998</c:v>
                </c:pt>
                <c:pt idx="1281">
                  <c:v>328.12561249999999</c:v>
                </c:pt>
                <c:pt idx="1282">
                  <c:v>327.91899130000002</c:v>
                </c:pt>
                <c:pt idx="1283">
                  <c:v>326.56453950000002</c:v>
                </c:pt>
                <c:pt idx="1284">
                  <c:v>326.96093539999998</c:v>
                </c:pt>
                <c:pt idx="1285">
                  <c:v>325.25139289999998</c:v>
                </c:pt>
                <c:pt idx="1286">
                  <c:v>327.27133579999997</c:v>
                </c:pt>
                <c:pt idx="1287">
                  <c:v>326.40668369999997</c:v>
                </c:pt>
                <c:pt idx="1288">
                  <c:v>327.97310240000002</c:v>
                </c:pt>
                <c:pt idx="1289">
                  <c:v>324.54091030000001</c:v>
                </c:pt>
                <c:pt idx="1290">
                  <c:v>328.1958717</c:v>
                </c:pt>
                <c:pt idx="1291">
                  <c:v>325.9546952</c:v>
                </c:pt>
                <c:pt idx="1292">
                  <c:v>327.91508900000002</c:v>
                </c:pt>
                <c:pt idx="1293">
                  <c:v>328.37179900000001</c:v>
                </c:pt>
                <c:pt idx="1294">
                  <c:v>328.38999130000002</c:v>
                </c:pt>
                <c:pt idx="1295">
                  <c:v>328.31325550000003</c:v>
                </c:pt>
                <c:pt idx="1296">
                  <c:v>327.57328469999999</c:v>
                </c:pt>
                <c:pt idx="1297">
                  <c:v>327.51236169999999</c:v>
                </c:pt>
                <c:pt idx="1298">
                  <c:v>323.57728889999999</c:v>
                </c:pt>
                <c:pt idx="1299">
                  <c:v>327.51691410000001</c:v>
                </c:pt>
                <c:pt idx="1300">
                  <c:v>325.65052589999999</c:v>
                </c:pt>
                <c:pt idx="1301">
                  <c:v>327.20143810000002</c:v>
                </c:pt>
                <c:pt idx="1302">
                  <c:v>327.57452940000002</c:v>
                </c:pt>
                <c:pt idx="1303">
                  <c:v>328.45951880000001</c:v>
                </c:pt>
                <c:pt idx="1304">
                  <c:v>327.65984099999997</c:v>
                </c:pt>
                <c:pt idx="1305">
                  <c:v>325.3064301</c:v>
                </c:pt>
                <c:pt idx="1306">
                  <c:v>327.58733790000002</c:v>
                </c:pt>
                <c:pt idx="1307">
                  <c:v>327.96368969999997</c:v>
                </c:pt>
                <c:pt idx="1308">
                  <c:v>326.48124350000001</c:v>
                </c:pt>
                <c:pt idx="1309">
                  <c:v>325.87637769999998</c:v>
                </c:pt>
                <c:pt idx="1310">
                  <c:v>326.1697332</c:v>
                </c:pt>
                <c:pt idx="1311">
                  <c:v>326.10551670000001</c:v>
                </c:pt>
                <c:pt idx="1312">
                  <c:v>326.13317169999999</c:v>
                </c:pt>
                <c:pt idx="1313">
                  <c:v>327.69608210000001</c:v>
                </c:pt>
                <c:pt idx="1314">
                  <c:v>327.95886860000002</c:v>
                </c:pt>
                <c:pt idx="1315">
                  <c:v>327.16741100000002</c:v>
                </c:pt>
                <c:pt idx="1316">
                  <c:v>327.95837669999997</c:v>
                </c:pt>
                <c:pt idx="1317">
                  <c:v>325.92470880000002</c:v>
                </c:pt>
                <c:pt idx="1318">
                  <c:v>325.47804200000002</c:v>
                </c:pt>
                <c:pt idx="1319">
                  <c:v>326.9465821</c:v>
                </c:pt>
                <c:pt idx="1320">
                  <c:v>326.8555728</c:v>
                </c:pt>
                <c:pt idx="1321">
                  <c:v>325.15415730000001</c:v>
                </c:pt>
                <c:pt idx="1322">
                  <c:v>328.23936049999998</c:v>
                </c:pt>
                <c:pt idx="1323">
                  <c:v>326.24205310000002</c:v>
                </c:pt>
                <c:pt idx="1324">
                  <c:v>326.48702229999998</c:v>
                </c:pt>
                <c:pt idx="1325">
                  <c:v>328.31043210000001</c:v>
                </c:pt>
                <c:pt idx="1326">
                  <c:v>327.92131949999998</c:v>
                </c:pt>
                <c:pt idx="1327">
                  <c:v>326.33915719999999</c:v>
                </c:pt>
                <c:pt idx="1328">
                  <c:v>327.11843770000002</c:v>
                </c:pt>
                <c:pt idx="1329">
                  <c:v>326.858678</c:v>
                </c:pt>
                <c:pt idx="1330">
                  <c:v>328.86446319999999</c:v>
                </c:pt>
                <c:pt idx="1331">
                  <c:v>328.13109220000001</c:v>
                </c:pt>
                <c:pt idx="1332">
                  <c:v>324.42873589999999</c:v>
                </c:pt>
                <c:pt idx="1333">
                  <c:v>327.59952429999998</c:v>
                </c:pt>
                <c:pt idx="1334">
                  <c:v>324.41186599999997</c:v>
                </c:pt>
                <c:pt idx="1335">
                  <c:v>328.08384480000001</c:v>
                </c:pt>
                <c:pt idx="1336">
                  <c:v>324.77466390000001</c:v>
                </c:pt>
                <c:pt idx="1337">
                  <c:v>328.28318339999998</c:v>
                </c:pt>
                <c:pt idx="1338">
                  <c:v>327.5361072</c:v>
                </c:pt>
                <c:pt idx="1339">
                  <c:v>326.41572530000002</c:v>
                </c:pt>
                <c:pt idx="1340">
                  <c:v>327.9443076</c:v>
                </c:pt>
                <c:pt idx="1341">
                  <c:v>327.65171509999999</c:v>
                </c:pt>
                <c:pt idx="1342">
                  <c:v>324.19474500000001</c:v>
                </c:pt>
                <c:pt idx="1343">
                  <c:v>327.92476269999997</c:v>
                </c:pt>
                <c:pt idx="1344">
                  <c:v>327.35172349999999</c:v>
                </c:pt>
                <c:pt idx="1345">
                  <c:v>328.13358599999998</c:v>
                </c:pt>
                <c:pt idx="1346">
                  <c:v>324.86512620000002</c:v>
                </c:pt>
                <c:pt idx="1347">
                  <c:v>328.26972410000002</c:v>
                </c:pt>
                <c:pt idx="1348">
                  <c:v>326.1061363</c:v>
                </c:pt>
                <c:pt idx="1349">
                  <c:v>324.78518680000002</c:v>
                </c:pt>
                <c:pt idx="1350">
                  <c:v>326.27223190000001</c:v>
                </c:pt>
                <c:pt idx="1351">
                  <c:v>328.14359430000002</c:v>
                </c:pt>
                <c:pt idx="1352">
                  <c:v>327.09939989999998</c:v>
                </c:pt>
                <c:pt idx="1353">
                  <c:v>327.70607699999999</c:v>
                </c:pt>
                <c:pt idx="1354">
                  <c:v>326.79321470000002</c:v>
                </c:pt>
                <c:pt idx="1355">
                  <c:v>327.59061370000001</c:v>
                </c:pt>
                <c:pt idx="1356">
                  <c:v>326.47363660000002</c:v>
                </c:pt>
                <c:pt idx="1357">
                  <c:v>328.5459808</c:v>
                </c:pt>
                <c:pt idx="1358">
                  <c:v>325.47433150000001</c:v>
                </c:pt>
                <c:pt idx="1359">
                  <c:v>327.71735030000002</c:v>
                </c:pt>
                <c:pt idx="1360">
                  <c:v>327.93525640000001</c:v>
                </c:pt>
                <c:pt idx="1361">
                  <c:v>327.82017139999999</c:v>
                </c:pt>
                <c:pt idx="1362">
                  <c:v>328.50054599999999</c:v>
                </c:pt>
                <c:pt idx="1363">
                  <c:v>326.68571739999999</c:v>
                </c:pt>
                <c:pt idx="1364">
                  <c:v>327.67622440000002</c:v>
                </c:pt>
                <c:pt idx="1365">
                  <c:v>325.82759770000001</c:v>
                </c:pt>
                <c:pt idx="1366">
                  <c:v>326.23024329999998</c:v>
                </c:pt>
                <c:pt idx="1367">
                  <c:v>327.55923209999997</c:v>
                </c:pt>
                <c:pt idx="1368">
                  <c:v>327.58203099999997</c:v>
                </c:pt>
                <c:pt idx="1369">
                  <c:v>327.16898140000001</c:v>
                </c:pt>
                <c:pt idx="1370">
                  <c:v>328.73057690000002</c:v>
                </c:pt>
                <c:pt idx="1371">
                  <c:v>326.6536385</c:v>
                </c:pt>
                <c:pt idx="1372">
                  <c:v>325.07941290000002</c:v>
                </c:pt>
                <c:pt idx="1373">
                  <c:v>327.78076970000001</c:v>
                </c:pt>
                <c:pt idx="1374">
                  <c:v>325.97832779999999</c:v>
                </c:pt>
                <c:pt idx="1375">
                  <c:v>326.05885439999997</c:v>
                </c:pt>
                <c:pt idx="1376">
                  <c:v>328.03988450000003</c:v>
                </c:pt>
                <c:pt idx="1377">
                  <c:v>327.56938659999997</c:v>
                </c:pt>
                <c:pt idx="1378">
                  <c:v>324.53101199999998</c:v>
                </c:pt>
                <c:pt idx="1379">
                  <c:v>328.24625359999999</c:v>
                </c:pt>
                <c:pt idx="1380">
                  <c:v>328.18303950000001</c:v>
                </c:pt>
                <c:pt idx="1381">
                  <c:v>327.80892729999999</c:v>
                </c:pt>
                <c:pt idx="1382">
                  <c:v>324.80038710000002</c:v>
                </c:pt>
                <c:pt idx="1383">
                  <c:v>327.74609240000001</c:v>
                </c:pt>
                <c:pt idx="1384">
                  <c:v>325.68840130000001</c:v>
                </c:pt>
                <c:pt idx="1385">
                  <c:v>327.83236649999998</c:v>
                </c:pt>
                <c:pt idx="1386">
                  <c:v>324.45238760000001</c:v>
                </c:pt>
                <c:pt idx="1387">
                  <c:v>327.09645599999999</c:v>
                </c:pt>
                <c:pt idx="1388">
                  <c:v>324.57294409999997</c:v>
                </c:pt>
                <c:pt idx="1389">
                  <c:v>327.87036449999999</c:v>
                </c:pt>
                <c:pt idx="1390">
                  <c:v>328.46076699999998</c:v>
                </c:pt>
                <c:pt idx="1391">
                  <c:v>326.06165850000002</c:v>
                </c:pt>
                <c:pt idx="1392">
                  <c:v>326.6153243</c:v>
                </c:pt>
                <c:pt idx="1393">
                  <c:v>328.10746769999997</c:v>
                </c:pt>
                <c:pt idx="1394">
                  <c:v>324.5317584</c:v>
                </c:pt>
                <c:pt idx="1395">
                  <c:v>326.4676948</c:v>
                </c:pt>
                <c:pt idx="1396">
                  <c:v>324.99168580000003</c:v>
                </c:pt>
                <c:pt idx="1397">
                  <c:v>327.425386</c:v>
                </c:pt>
                <c:pt idx="1398">
                  <c:v>325.62753579999998</c:v>
                </c:pt>
                <c:pt idx="1399">
                  <c:v>327.2402793</c:v>
                </c:pt>
                <c:pt idx="1400">
                  <c:v>326.99896310000003</c:v>
                </c:pt>
                <c:pt idx="1401">
                  <c:v>326.36216489999998</c:v>
                </c:pt>
                <c:pt idx="1402">
                  <c:v>324.75608729999999</c:v>
                </c:pt>
                <c:pt idx="1403">
                  <c:v>326.9607719</c:v>
                </c:pt>
                <c:pt idx="1404">
                  <c:v>328.24234749999999</c:v>
                </c:pt>
                <c:pt idx="1405">
                  <c:v>326.56640090000002</c:v>
                </c:pt>
                <c:pt idx="1406">
                  <c:v>327.93368240000001</c:v>
                </c:pt>
                <c:pt idx="1407">
                  <c:v>324.4802593</c:v>
                </c:pt>
                <c:pt idx="1408">
                  <c:v>326.39111450000001</c:v>
                </c:pt>
                <c:pt idx="1409">
                  <c:v>325.31869440000003</c:v>
                </c:pt>
                <c:pt idx="1410">
                  <c:v>327.60358660000003</c:v>
                </c:pt>
                <c:pt idx="1411">
                  <c:v>326.25030709999999</c:v>
                </c:pt>
                <c:pt idx="1412">
                  <c:v>328.15173229999999</c:v>
                </c:pt>
                <c:pt idx="1413">
                  <c:v>326.97731649999997</c:v>
                </c:pt>
                <c:pt idx="1414">
                  <c:v>326.52904389999998</c:v>
                </c:pt>
                <c:pt idx="1415">
                  <c:v>326.14732620000001</c:v>
                </c:pt>
                <c:pt idx="1416">
                  <c:v>326.23272270000001</c:v>
                </c:pt>
                <c:pt idx="1417">
                  <c:v>327.6110888</c:v>
                </c:pt>
                <c:pt idx="1418">
                  <c:v>326.61143759999999</c:v>
                </c:pt>
                <c:pt idx="1419">
                  <c:v>324.6678306</c:v>
                </c:pt>
                <c:pt idx="1420">
                  <c:v>327.65669539999999</c:v>
                </c:pt>
                <c:pt idx="1421">
                  <c:v>325.4676594</c:v>
                </c:pt>
                <c:pt idx="1422">
                  <c:v>327.21328299999999</c:v>
                </c:pt>
                <c:pt idx="1423">
                  <c:v>327.45099160000001</c:v>
                </c:pt>
                <c:pt idx="1424">
                  <c:v>324.26059559999999</c:v>
                </c:pt>
                <c:pt idx="1425">
                  <c:v>327.77421420000002</c:v>
                </c:pt>
                <c:pt idx="1426">
                  <c:v>325.13942809999998</c:v>
                </c:pt>
                <c:pt idx="1427">
                  <c:v>328.70707349999998</c:v>
                </c:pt>
                <c:pt idx="1428">
                  <c:v>328.49397599999998</c:v>
                </c:pt>
                <c:pt idx="1429">
                  <c:v>325.54291619999998</c:v>
                </c:pt>
                <c:pt idx="1430">
                  <c:v>326.36637500000001</c:v>
                </c:pt>
                <c:pt idx="1431">
                  <c:v>327.0961289</c:v>
                </c:pt>
                <c:pt idx="1432">
                  <c:v>326.94955729999998</c:v>
                </c:pt>
                <c:pt idx="1433">
                  <c:v>327.65341890000002</c:v>
                </c:pt>
                <c:pt idx="1434">
                  <c:v>328.37557529999998</c:v>
                </c:pt>
                <c:pt idx="1435">
                  <c:v>326.47298369999999</c:v>
                </c:pt>
                <c:pt idx="1436">
                  <c:v>327.26338320000002</c:v>
                </c:pt>
                <c:pt idx="1437">
                  <c:v>324.63656659999998</c:v>
                </c:pt>
                <c:pt idx="1438">
                  <c:v>328.15642489999999</c:v>
                </c:pt>
                <c:pt idx="1439">
                  <c:v>328.22058579999998</c:v>
                </c:pt>
                <c:pt idx="1440">
                  <c:v>328.267853</c:v>
                </c:pt>
                <c:pt idx="1441">
                  <c:v>327.4539714</c:v>
                </c:pt>
                <c:pt idx="1442">
                  <c:v>327.95995090000002</c:v>
                </c:pt>
                <c:pt idx="1443">
                  <c:v>327.59110509999999</c:v>
                </c:pt>
                <c:pt idx="1444">
                  <c:v>324.69477920000003</c:v>
                </c:pt>
                <c:pt idx="1445">
                  <c:v>327.8314158</c:v>
                </c:pt>
                <c:pt idx="1446">
                  <c:v>326.93209869999998</c:v>
                </c:pt>
                <c:pt idx="1447">
                  <c:v>327.8533157</c:v>
                </c:pt>
                <c:pt idx="1448">
                  <c:v>327.92086039999998</c:v>
                </c:pt>
                <c:pt idx="1449">
                  <c:v>325.40091280000001</c:v>
                </c:pt>
                <c:pt idx="1450">
                  <c:v>326.3500244</c:v>
                </c:pt>
                <c:pt idx="1451">
                  <c:v>326.5947481</c:v>
                </c:pt>
                <c:pt idx="1452">
                  <c:v>325.96792929999998</c:v>
                </c:pt>
                <c:pt idx="1453">
                  <c:v>328.48205189999999</c:v>
                </c:pt>
                <c:pt idx="1454">
                  <c:v>326.1994487</c:v>
                </c:pt>
                <c:pt idx="1455">
                  <c:v>327.46084810000002</c:v>
                </c:pt>
                <c:pt idx="1456">
                  <c:v>327.02548380000002</c:v>
                </c:pt>
                <c:pt idx="1457">
                  <c:v>325.49574849999999</c:v>
                </c:pt>
                <c:pt idx="1458">
                  <c:v>327.69545950000003</c:v>
                </c:pt>
                <c:pt idx="1459">
                  <c:v>328.38247130000002</c:v>
                </c:pt>
                <c:pt idx="1460">
                  <c:v>327.11922270000002</c:v>
                </c:pt>
                <c:pt idx="1461">
                  <c:v>326.44683420000001</c:v>
                </c:pt>
                <c:pt idx="1462">
                  <c:v>326.91774670000001</c:v>
                </c:pt>
                <c:pt idx="1463">
                  <c:v>327.7638895</c:v>
                </c:pt>
                <c:pt idx="1464">
                  <c:v>325.3992207</c:v>
                </c:pt>
                <c:pt idx="1465">
                  <c:v>327.43118140000001</c:v>
                </c:pt>
                <c:pt idx="1466">
                  <c:v>327.56922279999998</c:v>
                </c:pt>
                <c:pt idx="1467">
                  <c:v>327.77483699999999</c:v>
                </c:pt>
                <c:pt idx="1468">
                  <c:v>326.8488724</c:v>
                </c:pt>
                <c:pt idx="1469">
                  <c:v>327.86331530000001</c:v>
                </c:pt>
                <c:pt idx="1470">
                  <c:v>324.56580350000002</c:v>
                </c:pt>
                <c:pt idx="1471">
                  <c:v>327.82580990000002</c:v>
                </c:pt>
                <c:pt idx="1472">
                  <c:v>327.5864206</c:v>
                </c:pt>
                <c:pt idx="1473">
                  <c:v>327.32691119999998</c:v>
                </c:pt>
                <c:pt idx="1474">
                  <c:v>326.93441990000002</c:v>
                </c:pt>
                <c:pt idx="1475">
                  <c:v>326.3578243</c:v>
                </c:pt>
                <c:pt idx="1476">
                  <c:v>327.7564165</c:v>
                </c:pt>
                <c:pt idx="1477">
                  <c:v>324.54925109999999</c:v>
                </c:pt>
                <c:pt idx="1478">
                  <c:v>328.5935905</c:v>
                </c:pt>
                <c:pt idx="1479">
                  <c:v>327.61983609999999</c:v>
                </c:pt>
                <c:pt idx="1480">
                  <c:v>327.54518009999998</c:v>
                </c:pt>
                <c:pt idx="1481">
                  <c:v>327.32252510000001</c:v>
                </c:pt>
                <c:pt idx="1482">
                  <c:v>326.05605029999998</c:v>
                </c:pt>
                <c:pt idx="1483">
                  <c:v>328.10369439999999</c:v>
                </c:pt>
                <c:pt idx="1484">
                  <c:v>328.08476339999999</c:v>
                </c:pt>
                <c:pt idx="1485">
                  <c:v>327.92509059999998</c:v>
                </c:pt>
                <c:pt idx="1486">
                  <c:v>324.95203930000002</c:v>
                </c:pt>
                <c:pt idx="1487">
                  <c:v>327.60673159999999</c:v>
                </c:pt>
                <c:pt idx="1488">
                  <c:v>325.76761829999998</c:v>
                </c:pt>
                <c:pt idx="1489">
                  <c:v>327.40479160000001</c:v>
                </c:pt>
                <c:pt idx="1490">
                  <c:v>325.91088989999997</c:v>
                </c:pt>
                <c:pt idx="1491">
                  <c:v>324.9122026</c:v>
                </c:pt>
                <c:pt idx="1492">
                  <c:v>327.25932519999998</c:v>
                </c:pt>
                <c:pt idx="1493">
                  <c:v>327.92522179999997</c:v>
                </c:pt>
                <c:pt idx="1494">
                  <c:v>325.67941239999999</c:v>
                </c:pt>
                <c:pt idx="1495">
                  <c:v>326.42568119999999</c:v>
                </c:pt>
                <c:pt idx="1496">
                  <c:v>328.08181070000001</c:v>
                </c:pt>
                <c:pt idx="1497">
                  <c:v>327.03483690000002</c:v>
                </c:pt>
                <c:pt idx="1498">
                  <c:v>325.89068400000002</c:v>
                </c:pt>
                <c:pt idx="1499">
                  <c:v>328.15580139999997</c:v>
                </c:pt>
                <c:pt idx="1500">
                  <c:v>327.41399180000002</c:v>
                </c:pt>
                <c:pt idx="1501">
                  <c:v>328.27599409999999</c:v>
                </c:pt>
                <c:pt idx="1502">
                  <c:v>327.83282550000001</c:v>
                </c:pt>
                <c:pt idx="1503">
                  <c:v>327.57937759999999</c:v>
                </c:pt>
                <c:pt idx="1504">
                  <c:v>323.61032779999999</c:v>
                </c:pt>
                <c:pt idx="1505">
                  <c:v>327.73124580000001</c:v>
                </c:pt>
                <c:pt idx="1506">
                  <c:v>327.3128365</c:v>
                </c:pt>
                <c:pt idx="1507">
                  <c:v>323.5282383</c:v>
                </c:pt>
                <c:pt idx="1508">
                  <c:v>327.29332920000002</c:v>
                </c:pt>
                <c:pt idx="1509">
                  <c:v>327.73344159999999</c:v>
                </c:pt>
                <c:pt idx="1510">
                  <c:v>328.45262129999998</c:v>
                </c:pt>
                <c:pt idx="1511">
                  <c:v>327.97244640000002</c:v>
                </c:pt>
                <c:pt idx="1512">
                  <c:v>327.98887819999999</c:v>
                </c:pt>
                <c:pt idx="1513">
                  <c:v>328.1841225</c:v>
                </c:pt>
                <c:pt idx="1514">
                  <c:v>327.05916919999999</c:v>
                </c:pt>
                <c:pt idx="1515">
                  <c:v>328.18927500000001</c:v>
                </c:pt>
                <c:pt idx="1516">
                  <c:v>327.5198618</c:v>
                </c:pt>
                <c:pt idx="1517">
                  <c:v>327.66780319999998</c:v>
                </c:pt>
                <c:pt idx="1518">
                  <c:v>325.2682739</c:v>
                </c:pt>
                <c:pt idx="1519">
                  <c:v>327.89866089999998</c:v>
                </c:pt>
                <c:pt idx="1520">
                  <c:v>323.22045059999999</c:v>
                </c:pt>
                <c:pt idx="1521">
                  <c:v>327.3493666</c:v>
                </c:pt>
                <c:pt idx="1522">
                  <c:v>326.8864294</c:v>
                </c:pt>
                <c:pt idx="1523">
                  <c:v>326.7492967</c:v>
                </c:pt>
                <c:pt idx="1524">
                  <c:v>324.16984780000001</c:v>
                </c:pt>
                <c:pt idx="1525">
                  <c:v>327.6401492</c:v>
                </c:pt>
                <c:pt idx="1526">
                  <c:v>324.639813</c:v>
                </c:pt>
                <c:pt idx="1527">
                  <c:v>328.19117849999998</c:v>
                </c:pt>
                <c:pt idx="1528">
                  <c:v>326.7117227</c:v>
                </c:pt>
                <c:pt idx="1529">
                  <c:v>323.97670010000002</c:v>
                </c:pt>
                <c:pt idx="1530">
                  <c:v>327.17100979999998</c:v>
                </c:pt>
                <c:pt idx="1531">
                  <c:v>325.89951580000002</c:v>
                </c:pt>
                <c:pt idx="1532">
                  <c:v>327.16054050000002</c:v>
                </c:pt>
                <c:pt idx="1533">
                  <c:v>327.787981</c:v>
                </c:pt>
                <c:pt idx="1534">
                  <c:v>324.27794399999999</c:v>
                </c:pt>
                <c:pt idx="1535">
                  <c:v>327.64077170000002</c:v>
                </c:pt>
                <c:pt idx="1536">
                  <c:v>327.68638249999998</c:v>
                </c:pt>
                <c:pt idx="1537">
                  <c:v>327.53142350000002</c:v>
                </c:pt>
                <c:pt idx="1538">
                  <c:v>328.13109220000001</c:v>
                </c:pt>
                <c:pt idx="1539">
                  <c:v>325.98999800000001</c:v>
                </c:pt>
                <c:pt idx="1540">
                  <c:v>325.28613159999998</c:v>
                </c:pt>
                <c:pt idx="1541">
                  <c:v>327.83675950000003</c:v>
                </c:pt>
                <c:pt idx="1542">
                  <c:v>326.10395140000003</c:v>
                </c:pt>
                <c:pt idx="1543">
                  <c:v>325.90140600000001</c:v>
                </c:pt>
                <c:pt idx="1544">
                  <c:v>327.98933740000001</c:v>
                </c:pt>
                <c:pt idx="1545">
                  <c:v>326.44451650000002</c:v>
                </c:pt>
                <c:pt idx="1546">
                  <c:v>326.56548659999999</c:v>
                </c:pt>
                <c:pt idx="1547">
                  <c:v>326.57933320000001</c:v>
                </c:pt>
                <c:pt idx="1548">
                  <c:v>325.99201920000002</c:v>
                </c:pt>
                <c:pt idx="1549">
                  <c:v>327.70420910000001</c:v>
                </c:pt>
                <c:pt idx="1550">
                  <c:v>323.65230279999997</c:v>
                </c:pt>
                <c:pt idx="1551">
                  <c:v>326.69133649999998</c:v>
                </c:pt>
                <c:pt idx="1552">
                  <c:v>326.61375650000002</c:v>
                </c:pt>
                <c:pt idx="1553">
                  <c:v>324.7201713</c:v>
                </c:pt>
                <c:pt idx="1554">
                  <c:v>326.78824750000001</c:v>
                </c:pt>
                <c:pt idx="1555">
                  <c:v>327.834858</c:v>
                </c:pt>
                <c:pt idx="1556">
                  <c:v>327.66639420000001</c:v>
                </c:pt>
                <c:pt idx="1557">
                  <c:v>328.61616570000001</c:v>
                </c:pt>
                <c:pt idx="1558">
                  <c:v>327.35624100000001</c:v>
                </c:pt>
                <c:pt idx="1559">
                  <c:v>324.72543180000002</c:v>
                </c:pt>
                <c:pt idx="1560">
                  <c:v>328.21559689999998</c:v>
                </c:pt>
                <c:pt idx="1561">
                  <c:v>324.30142260000002</c:v>
                </c:pt>
                <c:pt idx="1562">
                  <c:v>327.85816790000001</c:v>
                </c:pt>
                <c:pt idx="1563">
                  <c:v>324.97975889999998</c:v>
                </c:pt>
                <c:pt idx="1564">
                  <c:v>327.84659470000003</c:v>
                </c:pt>
                <c:pt idx="1565">
                  <c:v>326.75459009999997</c:v>
                </c:pt>
                <c:pt idx="1566">
                  <c:v>327.00739979999997</c:v>
                </c:pt>
                <c:pt idx="1567">
                  <c:v>324.36885189999998</c:v>
                </c:pt>
                <c:pt idx="1568">
                  <c:v>327.87380710000002</c:v>
                </c:pt>
                <c:pt idx="1569">
                  <c:v>325.03309239999999</c:v>
                </c:pt>
                <c:pt idx="1570">
                  <c:v>329.04861310000001</c:v>
                </c:pt>
                <c:pt idx="1571">
                  <c:v>324.76644720000002</c:v>
                </c:pt>
                <c:pt idx="1572">
                  <c:v>327.35935089999998</c:v>
                </c:pt>
                <c:pt idx="1573">
                  <c:v>327.14277620000001</c:v>
                </c:pt>
                <c:pt idx="1574">
                  <c:v>323.96649500000001</c:v>
                </c:pt>
                <c:pt idx="1575">
                  <c:v>327.30769770000001</c:v>
                </c:pt>
                <c:pt idx="1576">
                  <c:v>324.22395619999998</c:v>
                </c:pt>
                <c:pt idx="1577">
                  <c:v>327.41602169999999</c:v>
                </c:pt>
                <c:pt idx="1578">
                  <c:v>327.9141381</c:v>
                </c:pt>
                <c:pt idx="1579">
                  <c:v>327.06306119999999</c:v>
                </c:pt>
                <c:pt idx="1580">
                  <c:v>325.6618588</c:v>
                </c:pt>
                <c:pt idx="1581">
                  <c:v>327.05792630000002</c:v>
                </c:pt>
                <c:pt idx="1582">
                  <c:v>325.48813189999998</c:v>
                </c:pt>
                <c:pt idx="1583">
                  <c:v>326.83217079999997</c:v>
                </c:pt>
                <c:pt idx="1584">
                  <c:v>326.17922490000001</c:v>
                </c:pt>
                <c:pt idx="1585">
                  <c:v>325.16810670000001</c:v>
                </c:pt>
                <c:pt idx="1586">
                  <c:v>327.31424390000001</c:v>
                </c:pt>
                <c:pt idx="1587">
                  <c:v>327.83548089999999</c:v>
                </c:pt>
                <c:pt idx="1588">
                  <c:v>324.4180624</c:v>
                </c:pt>
                <c:pt idx="1589">
                  <c:v>327.96277140000001</c:v>
                </c:pt>
                <c:pt idx="1590">
                  <c:v>325.88400330000002</c:v>
                </c:pt>
                <c:pt idx="1591">
                  <c:v>327.9399459</c:v>
                </c:pt>
                <c:pt idx="1592">
                  <c:v>326.67980449999999</c:v>
                </c:pt>
                <c:pt idx="1593">
                  <c:v>327.29473660000002</c:v>
                </c:pt>
                <c:pt idx="1594">
                  <c:v>326.17456060000001</c:v>
                </c:pt>
                <c:pt idx="1595">
                  <c:v>325.78130090000002</c:v>
                </c:pt>
                <c:pt idx="1596">
                  <c:v>328.05628689999998</c:v>
                </c:pt>
                <c:pt idx="1597">
                  <c:v>324.26276819999998</c:v>
                </c:pt>
                <c:pt idx="1598">
                  <c:v>327.9367977</c:v>
                </c:pt>
                <c:pt idx="1599">
                  <c:v>327.0817697</c:v>
                </c:pt>
                <c:pt idx="1600">
                  <c:v>326.53123160000001</c:v>
                </c:pt>
                <c:pt idx="1601">
                  <c:v>326.1661454</c:v>
                </c:pt>
                <c:pt idx="1602">
                  <c:v>323.84107949999998</c:v>
                </c:pt>
                <c:pt idx="1603">
                  <c:v>325.94693760000001</c:v>
                </c:pt>
                <c:pt idx="1604">
                  <c:v>328.73307519999997</c:v>
                </c:pt>
                <c:pt idx="1605">
                  <c:v>327.87144640000002</c:v>
                </c:pt>
                <c:pt idx="1606">
                  <c:v>324.39392659999999</c:v>
                </c:pt>
                <c:pt idx="1607">
                  <c:v>325.88540460000002</c:v>
                </c:pt>
                <c:pt idx="1608">
                  <c:v>328.38526250000001</c:v>
                </c:pt>
                <c:pt idx="1609">
                  <c:v>326.06694069999998</c:v>
                </c:pt>
                <c:pt idx="1610">
                  <c:v>324.0850236</c:v>
                </c:pt>
                <c:pt idx="1611">
                  <c:v>326.45339589999998</c:v>
                </c:pt>
                <c:pt idx="1612">
                  <c:v>325.442339</c:v>
                </c:pt>
                <c:pt idx="1613">
                  <c:v>328.18303950000001</c:v>
                </c:pt>
                <c:pt idx="1614">
                  <c:v>328.1989896</c:v>
                </c:pt>
                <c:pt idx="1615">
                  <c:v>326.67666839999998</c:v>
                </c:pt>
                <c:pt idx="1616">
                  <c:v>326.95001500000001</c:v>
                </c:pt>
                <c:pt idx="1617">
                  <c:v>325.4358302</c:v>
                </c:pt>
                <c:pt idx="1618">
                  <c:v>325.72071119999998</c:v>
                </c:pt>
                <c:pt idx="1619">
                  <c:v>325.7048815</c:v>
                </c:pt>
                <c:pt idx="1620">
                  <c:v>328.55974709999998</c:v>
                </c:pt>
                <c:pt idx="1621">
                  <c:v>326.06120199999998</c:v>
                </c:pt>
                <c:pt idx="1622">
                  <c:v>324.60838940000002</c:v>
                </c:pt>
                <c:pt idx="1623">
                  <c:v>327.45865409999999</c:v>
                </c:pt>
                <c:pt idx="1624">
                  <c:v>327.73265509999999</c:v>
                </c:pt>
                <c:pt idx="1625">
                  <c:v>328.48300449999999</c:v>
                </c:pt>
                <c:pt idx="1626">
                  <c:v>327.73485090000003</c:v>
                </c:pt>
                <c:pt idx="1627">
                  <c:v>328.29838330000001</c:v>
                </c:pt>
                <c:pt idx="1628">
                  <c:v>326.24733830000002</c:v>
                </c:pt>
                <c:pt idx="1629">
                  <c:v>324.7520604</c:v>
                </c:pt>
                <c:pt idx="1630">
                  <c:v>328.2797693</c:v>
                </c:pt>
                <c:pt idx="1631">
                  <c:v>326.25092699999999</c:v>
                </c:pt>
                <c:pt idx="1632">
                  <c:v>324.90105829999999</c:v>
                </c:pt>
                <c:pt idx="1633">
                  <c:v>327.71735030000002</c:v>
                </c:pt>
                <c:pt idx="1634">
                  <c:v>325.24267630000003</c:v>
                </c:pt>
                <c:pt idx="1635">
                  <c:v>327.81266440000002</c:v>
                </c:pt>
                <c:pt idx="1636">
                  <c:v>328.43445830000002</c:v>
                </c:pt>
                <c:pt idx="1637">
                  <c:v>327.07990539999997</c:v>
                </c:pt>
                <c:pt idx="1638">
                  <c:v>327.8001749</c:v>
                </c:pt>
                <c:pt idx="1639">
                  <c:v>327.73717779999998</c:v>
                </c:pt>
                <c:pt idx="1640">
                  <c:v>323.39558649999998</c:v>
                </c:pt>
                <c:pt idx="1641">
                  <c:v>327.28193959999999</c:v>
                </c:pt>
                <c:pt idx="1642">
                  <c:v>326.2548094</c:v>
                </c:pt>
                <c:pt idx="1643">
                  <c:v>326.6657902</c:v>
                </c:pt>
                <c:pt idx="1644">
                  <c:v>324.32834070000001</c:v>
                </c:pt>
                <c:pt idx="1645">
                  <c:v>325.92298140000003</c:v>
                </c:pt>
                <c:pt idx="1646">
                  <c:v>325.71481569999997</c:v>
                </c:pt>
                <c:pt idx="1647">
                  <c:v>326.90731820000002</c:v>
                </c:pt>
                <c:pt idx="1648">
                  <c:v>327.79063609999997</c:v>
                </c:pt>
                <c:pt idx="1649">
                  <c:v>328.34802580000002</c:v>
                </c:pt>
                <c:pt idx="1650">
                  <c:v>326.00600450000002</c:v>
                </c:pt>
                <c:pt idx="1651">
                  <c:v>327.82800639999999</c:v>
                </c:pt>
                <c:pt idx="1652">
                  <c:v>324.3410222</c:v>
                </c:pt>
                <c:pt idx="1653">
                  <c:v>327.05027330000001</c:v>
                </c:pt>
                <c:pt idx="1654">
                  <c:v>328.38575509999998</c:v>
                </c:pt>
                <c:pt idx="1655">
                  <c:v>324.76040660000001</c:v>
                </c:pt>
                <c:pt idx="1656">
                  <c:v>327.53456779999999</c:v>
                </c:pt>
                <c:pt idx="1657">
                  <c:v>327.2413919</c:v>
                </c:pt>
                <c:pt idx="1658">
                  <c:v>327.32409619999999</c:v>
                </c:pt>
                <c:pt idx="1659">
                  <c:v>327.1705518</c:v>
                </c:pt>
                <c:pt idx="1660">
                  <c:v>327.87052840000001</c:v>
                </c:pt>
                <c:pt idx="1661">
                  <c:v>325.90932550000002</c:v>
                </c:pt>
                <c:pt idx="1662">
                  <c:v>327.11470850000001</c:v>
                </c:pt>
                <c:pt idx="1663">
                  <c:v>326.78014330000002</c:v>
                </c:pt>
                <c:pt idx="1664">
                  <c:v>328.21713949999997</c:v>
                </c:pt>
                <c:pt idx="1665">
                  <c:v>324.44372490000001</c:v>
                </c:pt>
                <c:pt idx="1666">
                  <c:v>328.26004030000001</c:v>
                </c:pt>
                <c:pt idx="1667">
                  <c:v>325.99730030000001</c:v>
                </c:pt>
                <c:pt idx="1668">
                  <c:v>325.52413289999998</c:v>
                </c:pt>
                <c:pt idx="1669">
                  <c:v>327.08818059999999</c:v>
                </c:pt>
                <c:pt idx="1670">
                  <c:v>325.65625740000002</c:v>
                </c:pt>
                <c:pt idx="1671">
                  <c:v>328.54078980000003</c:v>
                </c:pt>
                <c:pt idx="1672">
                  <c:v>325.77384060000003</c:v>
                </c:pt>
                <c:pt idx="1673">
                  <c:v>328.36336</c:v>
                </c:pt>
                <c:pt idx="1674">
                  <c:v>327.81876169999998</c:v>
                </c:pt>
                <c:pt idx="1675">
                  <c:v>325.25806060000002</c:v>
                </c:pt>
                <c:pt idx="1676">
                  <c:v>328.52685989999998</c:v>
                </c:pt>
                <c:pt idx="1677">
                  <c:v>327.93869979999999</c:v>
                </c:pt>
                <c:pt idx="1678">
                  <c:v>326.6508293</c:v>
                </c:pt>
                <c:pt idx="1679">
                  <c:v>328.5025827</c:v>
                </c:pt>
                <c:pt idx="1680">
                  <c:v>327.84003790000003</c:v>
                </c:pt>
                <c:pt idx="1681">
                  <c:v>327.45023850000001</c:v>
                </c:pt>
                <c:pt idx="1682">
                  <c:v>327.96119709999999</c:v>
                </c:pt>
                <c:pt idx="1683">
                  <c:v>326.31314900000001</c:v>
                </c:pt>
                <c:pt idx="1684">
                  <c:v>323.33576390000002</c:v>
                </c:pt>
                <c:pt idx="1685">
                  <c:v>326.76674550000001</c:v>
                </c:pt>
                <c:pt idx="1686">
                  <c:v>327.82141710000002</c:v>
                </c:pt>
                <c:pt idx="1687">
                  <c:v>325.4285405</c:v>
                </c:pt>
                <c:pt idx="1688">
                  <c:v>327.58298100000002</c:v>
                </c:pt>
                <c:pt idx="1689">
                  <c:v>325.20036499999998</c:v>
                </c:pt>
                <c:pt idx="1690">
                  <c:v>327.03686449999998</c:v>
                </c:pt>
                <c:pt idx="1691">
                  <c:v>326.78948930000001</c:v>
                </c:pt>
                <c:pt idx="1692">
                  <c:v>328.23781780000002</c:v>
                </c:pt>
                <c:pt idx="1693">
                  <c:v>327.13590629999999</c:v>
                </c:pt>
                <c:pt idx="1694">
                  <c:v>326.01236169999999</c:v>
                </c:pt>
                <c:pt idx="1695">
                  <c:v>326.32466799999997</c:v>
                </c:pt>
                <c:pt idx="1696">
                  <c:v>327.8206303</c:v>
                </c:pt>
                <c:pt idx="1697">
                  <c:v>327.56640570000002</c:v>
                </c:pt>
                <c:pt idx="1698">
                  <c:v>326.31050590000001</c:v>
                </c:pt>
                <c:pt idx="1699">
                  <c:v>328.62056919999998</c:v>
                </c:pt>
                <c:pt idx="1700">
                  <c:v>328.10136490000002</c:v>
                </c:pt>
                <c:pt idx="1701">
                  <c:v>327.9824825</c:v>
                </c:pt>
                <c:pt idx="1702">
                  <c:v>326.26570650000002</c:v>
                </c:pt>
                <c:pt idx="1703">
                  <c:v>324.5576246</c:v>
                </c:pt>
                <c:pt idx="1704">
                  <c:v>328.29917119999999</c:v>
                </c:pt>
                <c:pt idx="1705">
                  <c:v>327.25448180000001</c:v>
                </c:pt>
                <c:pt idx="1706">
                  <c:v>324.187321</c:v>
                </c:pt>
                <c:pt idx="1707">
                  <c:v>327.7759514</c:v>
                </c:pt>
                <c:pt idx="1708">
                  <c:v>326.0007233</c:v>
                </c:pt>
                <c:pt idx="1709">
                  <c:v>327.33221400000002</c:v>
                </c:pt>
                <c:pt idx="1710">
                  <c:v>326.74210829999998</c:v>
                </c:pt>
                <c:pt idx="1711">
                  <c:v>327.0155097</c:v>
                </c:pt>
                <c:pt idx="1712">
                  <c:v>326.89731490000003</c:v>
                </c:pt>
                <c:pt idx="1713">
                  <c:v>323.9216935</c:v>
                </c:pt>
                <c:pt idx="1714">
                  <c:v>327.127499</c:v>
                </c:pt>
                <c:pt idx="1715">
                  <c:v>325.21633270000001</c:v>
                </c:pt>
                <c:pt idx="1716">
                  <c:v>328.8305919</c:v>
                </c:pt>
                <c:pt idx="1717">
                  <c:v>326.41990349999998</c:v>
                </c:pt>
                <c:pt idx="1718">
                  <c:v>325.79961029999998</c:v>
                </c:pt>
                <c:pt idx="1719">
                  <c:v>328.54614500000002</c:v>
                </c:pt>
                <c:pt idx="1720">
                  <c:v>327.85518439999998</c:v>
                </c:pt>
                <c:pt idx="1721">
                  <c:v>325.81221900000003</c:v>
                </c:pt>
                <c:pt idx="1722">
                  <c:v>326.06165850000002</c:v>
                </c:pt>
                <c:pt idx="1723">
                  <c:v>327.7932912</c:v>
                </c:pt>
                <c:pt idx="1724">
                  <c:v>324.53750259999998</c:v>
                </c:pt>
                <c:pt idx="1725">
                  <c:v>328.03407820000001</c:v>
                </c:pt>
                <c:pt idx="1726">
                  <c:v>326.88999250000001</c:v>
                </c:pt>
                <c:pt idx="1727">
                  <c:v>326.26476029999998</c:v>
                </c:pt>
                <c:pt idx="1728">
                  <c:v>327.13027959999999</c:v>
                </c:pt>
                <c:pt idx="1729">
                  <c:v>326.80256109999999</c:v>
                </c:pt>
                <c:pt idx="1730">
                  <c:v>324.83104969999999</c:v>
                </c:pt>
                <c:pt idx="1731">
                  <c:v>327.94837410000002</c:v>
                </c:pt>
                <c:pt idx="1732">
                  <c:v>326.77452269999998</c:v>
                </c:pt>
                <c:pt idx="1733">
                  <c:v>327.45429890000003</c:v>
                </c:pt>
                <c:pt idx="1734">
                  <c:v>326.00336390000001</c:v>
                </c:pt>
                <c:pt idx="1735">
                  <c:v>327.45554320000002</c:v>
                </c:pt>
                <c:pt idx="1736">
                  <c:v>327.18723790000001</c:v>
                </c:pt>
                <c:pt idx="1737">
                  <c:v>328.16128170000002</c:v>
                </c:pt>
                <c:pt idx="1738">
                  <c:v>324.81773190000001</c:v>
                </c:pt>
                <c:pt idx="1739">
                  <c:v>328.42128839999998</c:v>
                </c:pt>
                <c:pt idx="1740">
                  <c:v>326.97090780000002</c:v>
                </c:pt>
                <c:pt idx="1741">
                  <c:v>327.40230330000003</c:v>
                </c:pt>
                <c:pt idx="1742">
                  <c:v>326.58602819999999</c:v>
                </c:pt>
                <c:pt idx="1743">
                  <c:v>328.13860649999998</c:v>
                </c:pt>
                <c:pt idx="1744">
                  <c:v>326.95220560000001</c:v>
                </c:pt>
                <c:pt idx="1745">
                  <c:v>327.52798439999998</c:v>
                </c:pt>
                <c:pt idx="1746">
                  <c:v>326.96155659999999</c:v>
                </c:pt>
                <c:pt idx="1747">
                  <c:v>328.67946319999999</c:v>
                </c:pt>
                <c:pt idx="1748">
                  <c:v>326.85338289999999</c:v>
                </c:pt>
                <c:pt idx="1749">
                  <c:v>327.63919900000002</c:v>
                </c:pt>
                <c:pt idx="1750">
                  <c:v>328.44211089999999</c:v>
                </c:pt>
                <c:pt idx="1751">
                  <c:v>328.35130930000003</c:v>
                </c:pt>
                <c:pt idx="1752">
                  <c:v>325.53718670000001</c:v>
                </c:pt>
                <c:pt idx="1753">
                  <c:v>326.83655040000002</c:v>
                </c:pt>
                <c:pt idx="1754">
                  <c:v>326.75334839999999</c:v>
                </c:pt>
                <c:pt idx="1755">
                  <c:v>328.07318220000002</c:v>
                </c:pt>
                <c:pt idx="1756">
                  <c:v>325.02207399999998</c:v>
                </c:pt>
                <c:pt idx="1757">
                  <c:v>327.6323514</c:v>
                </c:pt>
                <c:pt idx="1758">
                  <c:v>327.71859560000001</c:v>
                </c:pt>
                <c:pt idx="1759">
                  <c:v>326.99118060000001</c:v>
                </c:pt>
                <c:pt idx="1760">
                  <c:v>323.24265659999998</c:v>
                </c:pt>
                <c:pt idx="1761">
                  <c:v>326.93177170000001</c:v>
                </c:pt>
                <c:pt idx="1762">
                  <c:v>327.79515959999998</c:v>
                </c:pt>
                <c:pt idx="1763">
                  <c:v>326.61408310000002</c:v>
                </c:pt>
                <c:pt idx="1764">
                  <c:v>328.13670330000002</c:v>
                </c:pt>
                <c:pt idx="1765">
                  <c:v>325.1026895</c:v>
                </c:pt>
                <c:pt idx="1766">
                  <c:v>327.57937759999999</c:v>
                </c:pt>
                <c:pt idx="1767">
                  <c:v>327.80768169999999</c:v>
                </c:pt>
                <c:pt idx="1768">
                  <c:v>327.83675950000003</c:v>
                </c:pt>
                <c:pt idx="1769">
                  <c:v>324.48704099999998</c:v>
                </c:pt>
                <c:pt idx="1770">
                  <c:v>328.18084069999998</c:v>
                </c:pt>
                <c:pt idx="1771">
                  <c:v>324.60838940000002</c:v>
                </c:pt>
                <c:pt idx="1772">
                  <c:v>328.06255279999999</c:v>
                </c:pt>
                <c:pt idx="1773">
                  <c:v>325.01294100000001</c:v>
                </c:pt>
                <c:pt idx="1774">
                  <c:v>327.89957900000002</c:v>
                </c:pt>
                <c:pt idx="1775">
                  <c:v>327.05871130000003</c:v>
                </c:pt>
                <c:pt idx="1776">
                  <c:v>324.6235489</c:v>
                </c:pt>
                <c:pt idx="1777">
                  <c:v>328.033455</c:v>
                </c:pt>
                <c:pt idx="1778">
                  <c:v>325.33079650000002</c:v>
                </c:pt>
                <c:pt idx="1779">
                  <c:v>326.73978840000001</c:v>
                </c:pt>
                <c:pt idx="1780">
                  <c:v>326.19289209999999</c:v>
                </c:pt>
                <c:pt idx="1781">
                  <c:v>326.49012390000001</c:v>
                </c:pt>
                <c:pt idx="1782">
                  <c:v>326.78824750000001</c:v>
                </c:pt>
                <c:pt idx="1783">
                  <c:v>327.1413695</c:v>
                </c:pt>
                <c:pt idx="1784">
                  <c:v>325.73608560000002</c:v>
                </c:pt>
                <c:pt idx="1785">
                  <c:v>328.0597315</c:v>
                </c:pt>
                <c:pt idx="1786">
                  <c:v>328.13923</c:v>
                </c:pt>
                <c:pt idx="1787">
                  <c:v>326.91542559999999</c:v>
                </c:pt>
                <c:pt idx="1788">
                  <c:v>326.82596100000001</c:v>
                </c:pt>
                <c:pt idx="1789">
                  <c:v>327.20019480000002</c:v>
                </c:pt>
                <c:pt idx="1790">
                  <c:v>328.04221360000003</c:v>
                </c:pt>
                <c:pt idx="1791">
                  <c:v>325.99932150000001</c:v>
                </c:pt>
                <c:pt idx="1792">
                  <c:v>328.14438180000002</c:v>
                </c:pt>
                <c:pt idx="1793">
                  <c:v>326.35687789999997</c:v>
                </c:pt>
                <c:pt idx="1794">
                  <c:v>327.69077349999998</c:v>
                </c:pt>
                <c:pt idx="1795">
                  <c:v>327.1527542</c:v>
                </c:pt>
                <c:pt idx="1796">
                  <c:v>328.15737660000002</c:v>
                </c:pt>
                <c:pt idx="1797">
                  <c:v>325.9475569</c:v>
                </c:pt>
                <c:pt idx="1798">
                  <c:v>327.53735180000001</c:v>
                </c:pt>
                <c:pt idx="1799">
                  <c:v>325.87171769999998</c:v>
                </c:pt>
                <c:pt idx="1800">
                  <c:v>327.84941420000001</c:v>
                </c:pt>
                <c:pt idx="1801">
                  <c:v>327.25948879999999</c:v>
                </c:pt>
                <c:pt idx="1802">
                  <c:v>326.33635070000003</c:v>
                </c:pt>
                <c:pt idx="1803">
                  <c:v>325.59214200000002</c:v>
                </c:pt>
                <c:pt idx="1804">
                  <c:v>328.30229009999999</c:v>
                </c:pt>
                <c:pt idx="1805">
                  <c:v>324.9899959</c:v>
                </c:pt>
                <c:pt idx="1806">
                  <c:v>328.77196670000001</c:v>
                </c:pt>
                <c:pt idx="1807">
                  <c:v>327.34062649999998</c:v>
                </c:pt>
                <c:pt idx="1808">
                  <c:v>327.93069819999999</c:v>
                </c:pt>
                <c:pt idx="1809">
                  <c:v>326.15091380000001</c:v>
                </c:pt>
                <c:pt idx="1810">
                  <c:v>326.78916249999997</c:v>
                </c:pt>
                <c:pt idx="1811">
                  <c:v>327.92397570000003</c:v>
                </c:pt>
                <c:pt idx="1812">
                  <c:v>324.45780600000001</c:v>
                </c:pt>
                <c:pt idx="1813">
                  <c:v>328.24484219999999</c:v>
                </c:pt>
                <c:pt idx="1814">
                  <c:v>327.7162361</c:v>
                </c:pt>
                <c:pt idx="1815">
                  <c:v>327.4293151</c:v>
                </c:pt>
                <c:pt idx="1816">
                  <c:v>328.32185750000002</c:v>
                </c:pt>
                <c:pt idx="1817">
                  <c:v>324.36732740000002</c:v>
                </c:pt>
                <c:pt idx="1818">
                  <c:v>328.316079</c:v>
                </c:pt>
                <c:pt idx="1819">
                  <c:v>329.27056540000001</c:v>
                </c:pt>
                <c:pt idx="1820">
                  <c:v>325.29078320000002</c:v>
                </c:pt>
                <c:pt idx="1821">
                  <c:v>326.42894539999998</c:v>
                </c:pt>
                <c:pt idx="1822">
                  <c:v>326.83187670000001</c:v>
                </c:pt>
                <c:pt idx="1823">
                  <c:v>323.87923019999999</c:v>
                </c:pt>
                <c:pt idx="1824">
                  <c:v>327.04824559999997</c:v>
                </c:pt>
                <c:pt idx="1825">
                  <c:v>327.70263610000001</c:v>
                </c:pt>
                <c:pt idx="1826">
                  <c:v>326.31843529999998</c:v>
                </c:pt>
                <c:pt idx="1827">
                  <c:v>327.18677980000001</c:v>
                </c:pt>
                <c:pt idx="1828">
                  <c:v>328.238901</c:v>
                </c:pt>
                <c:pt idx="1829">
                  <c:v>327.10378309999999</c:v>
                </c:pt>
                <c:pt idx="1830">
                  <c:v>327.45770440000001</c:v>
                </c:pt>
                <c:pt idx="1831">
                  <c:v>327.46271460000003</c:v>
                </c:pt>
                <c:pt idx="1832">
                  <c:v>327.502995</c:v>
                </c:pt>
                <c:pt idx="1833">
                  <c:v>327.88849620000002</c:v>
                </c:pt>
                <c:pt idx="1834">
                  <c:v>326.39656530000002</c:v>
                </c:pt>
                <c:pt idx="1835">
                  <c:v>327.14120589999999</c:v>
                </c:pt>
                <c:pt idx="1836">
                  <c:v>324.1360062</c:v>
                </c:pt>
                <c:pt idx="1837">
                  <c:v>327.78516200000001</c:v>
                </c:pt>
                <c:pt idx="1838">
                  <c:v>326.36232810000001</c:v>
                </c:pt>
                <c:pt idx="1839">
                  <c:v>327.26367779999998</c:v>
                </c:pt>
                <c:pt idx="1840">
                  <c:v>327.70139089999998</c:v>
                </c:pt>
                <c:pt idx="1841">
                  <c:v>324.017945</c:v>
                </c:pt>
                <c:pt idx="1842">
                  <c:v>327.90521890000002</c:v>
                </c:pt>
                <c:pt idx="1843">
                  <c:v>326.07378820000002</c:v>
                </c:pt>
                <c:pt idx="1844">
                  <c:v>328.03378300000003</c:v>
                </c:pt>
                <c:pt idx="1845">
                  <c:v>327.09442799999999</c:v>
                </c:pt>
                <c:pt idx="1846">
                  <c:v>328.47548239999998</c:v>
                </c:pt>
                <c:pt idx="1847">
                  <c:v>324.82328630000001</c:v>
                </c:pt>
                <c:pt idx="1848">
                  <c:v>327.59985189999998</c:v>
                </c:pt>
                <c:pt idx="1849">
                  <c:v>328.56947259999998</c:v>
                </c:pt>
                <c:pt idx="1850">
                  <c:v>326.21096369999998</c:v>
                </c:pt>
                <c:pt idx="1851">
                  <c:v>325.80739699999998</c:v>
                </c:pt>
                <c:pt idx="1852">
                  <c:v>325.62193509999997</c:v>
                </c:pt>
                <c:pt idx="1853">
                  <c:v>326.62123600000001</c:v>
                </c:pt>
                <c:pt idx="1854">
                  <c:v>324.28225700000002</c:v>
                </c:pt>
                <c:pt idx="1855">
                  <c:v>326.9674746</c:v>
                </c:pt>
                <c:pt idx="1856">
                  <c:v>324.27175039999997</c:v>
                </c:pt>
                <c:pt idx="1857">
                  <c:v>327.32691119999998</c:v>
                </c:pt>
                <c:pt idx="1858">
                  <c:v>324.97481920000001</c:v>
                </c:pt>
                <c:pt idx="1859">
                  <c:v>326.99242320000002</c:v>
                </c:pt>
                <c:pt idx="1860">
                  <c:v>325.58748609999998</c:v>
                </c:pt>
                <c:pt idx="1861">
                  <c:v>327.42587709999998</c:v>
                </c:pt>
                <c:pt idx="1862">
                  <c:v>327.5903189</c:v>
                </c:pt>
                <c:pt idx="1863">
                  <c:v>325.73654160000001</c:v>
                </c:pt>
                <c:pt idx="1864">
                  <c:v>328.43100980000003</c:v>
                </c:pt>
                <c:pt idx="1865">
                  <c:v>327.62108110000003</c:v>
                </c:pt>
                <c:pt idx="1866">
                  <c:v>325.76139619999998</c:v>
                </c:pt>
                <c:pt idx="1867">
                  <c:v>325.42356150000001</c:v>
                </c:pt>
                <c:pt idx="1868">
                  <c:v>326.43811820000002</c:v>
                </c:pt>
                <c:pt idx="1869">
                  <c:v>327.12779339999997</c:v>
                </c:pt>
                <c:pt idx="1870">
                  <c:v>327.39745779999998</c:v>
                </c:pt>
                <c:pt idx="1871">
                  <c:v>328.21825539999998</c:v>
                </c:pt>
                <c:pt idx="1872">
                  <c:v>326.72185089999999</c:v>
                </c:pt>
                <c:pt idx="1873">
                  <c:v>325.02379660000003</c:v>
                </c:pt>
                <c:pt idx="1874">
                  <c:v>328.9168555</c:v>
                </c:pt>
                <c:pt idx="1875">
                  <c:v>325.691821</c:v>
                </c:pt>
                <c:pt idx="1876">
                  <c:v>328.98836979999999</c:v>
                </c:pt>
                <c:pt idx="1877">
                  <c:v>327.31316379999998</c:v>
                </c:pt>
                <c:pt idx="1878">
                  <c:v>328.61005349999999</c:v>
                </c:pt>
                <c:pt idx="1879">
                  <c:v>328.39278259999998</c:v>
                </c:pt>
                <c:pt idx="1880">
                  <c:v>328.30823240000001</c:v>
                </c:pt>
                <c:pt idx="1881">
                  <c:v>326.22665480000001</c:v>
                </c:pt>
                <c:pt idx="1882">
                  <c:v>327.20673879999998</c:v>
                </c:pt>
                <c:pt idx="1883">
                  <c:v>326.94314919999999</c:v>
                </c:pt>
                <c:pt idx="1884">
                  <c:v>328.39403049999999</c:v>
                </c:pt>
                <c:pt idx="1885">
                  <c:v>328.02909210000001</c:v>
                </c:pt>
                <c:pt idx="1886">
                  <c:v>324.0741994</c:v>
                </c:pt>
                <c:pt idx="1887">
                  <c:v>327.7332778</c:v>
                </c:pt>
                <c:pt idx="1888">
                  <c:v>326.52127259999997</c:v>
                </c:pt>
                <c:pt idx="1889">
                  <c:v>327.7695271</c:v>
                </c:pt>
                <c:pt idx="1890">
                  <c:v>327.13309290000001</c:v>
                </c:pt>
                <c:pt idx="1891">
                  <c:v>327.94276619999999</c:v>
                </c:pt>
                <c:pt idx="1892">
                  <c:v>326.60986980000001</c:v>
                </c:pt>
                <c:pt idx="1893">
                  <c:v>324.6735448</c:v>
                </c:pt>
                <c:pt idx="1894">
                  <c:v>328.01311750000002</c:v>
                </c:pt>
                <c:pt idx="1895">
                  <c:v>328.51322640000001</c:v>
                </c:pt>
                <c:pt idx="1896">
                  <c:v>328.38463860000002</c:v>
                </c:pt>
                <c:pt idx="1897">
                  <c:v>327.63575880000002</c:v>
                </c:pt>
                <c:pt idx="1898">
                  <c:v>325.92376359999997</c:v>
                </c:pt>
                <c:pt idx="1899">
                  <c:v>323.80186470000001</c:v>
                </c:pt>
                <c:pt idx="1900">
                  <c:v>325.83085599999998</c:v>
                </c:pt>
                <c:pt idx="1901">
                  <c:v>328.1129143</c:v>
                </c:pt>
                <c:pt idx="1902">
                  <c:v>326.42786819999998</c:v>
                </c:pt>
                <c:pt idx="1903">
                  <c:v>325.9063597</c:v>
                </c:pt>
                <c:pt idx="1904">
                  <c:v>325.63264820000001</c:v>
                </c:pt>
                <c:pt idx="1905">
                  <c:v>326.36389459999998</c:v>
                </c:pt>
                <c:pt idx="1906">
                  <c:v>326.93644690000002</c:v>
                </c:pt>
                <c:pt idx="1907">
                  <c:v>326.06413659999998</c:v>
                </c:pt>
                <c:pt idx="1908">
                  <c:v>326.83936119999998</c:v>
                </c:pt>
                <c:pt idx="1909">
                  <c:v>327.35607729999998</c:v>
                </c:pt>
                <c:pt idx="1910">
                  <c:v>327.4121255</c:v>
                </c:pt>
                <c:pt idx="1911">
                  <c:v>324.18407919999999</c:v>
                </c:pt>
                <c:pt idx="1912">
                  <c:v>327.87862689999997</c:v>
                </c:pt>
                <c:pt idx="1913">
                  <c:v>324.79044829999998</c:v>
                </c:pt>
                <c:pt idx="1914">
                  <c:v>328.15484980000002</c:v>
                </c:pt>
                <c:pt idx="1915">
                  <c:v>328.49476440000001</c:v>
                </c:pt>
                <c:pt idx="1916">
                  <c:v>326.9844774</c:v>
                </c:pt>
                <c:pt idx="1917">
                  <c:v>327.9555891</c:v>
                </c:pt>
                <c:pt idx="1918">
                  <c:v>326.6645489</c:v>
                </c:pt>
                <c:pt idx="1919">
                  <c:v>328.43005729999999</c:v>
                </c:pt>
                <c:pt idx="1920">
                  <c:v>326.59024119999998</c:v>
                </c:pt>
                <c:pt idx="1921">
                  <c:v>327.21187600000002</c:v>
                </c:pt>
                <c:pt idx="1922">
                  <c:v>328.45324529999999</c:v>
                </c:pt>
                <c:pt idx="1923">
                  <c:v>325.10561539999998</c:v>
                </c:pt>
                <c:pt idx="1924">
                  <c:v>328.62618859999998</c:v>
                </c:pt>
                <c:pt idx="1925">
                  <c:v>326.16412320000001</c:v>
                </c:pt>
                <c:pt idx="1926">
                  <c:v>324.8751972</c:v>
                </c:pt>
                <c:pt idx="1927">
                  <c:v>326.47500780000001</c:v>
                </c:pt>
                <c:pt idx="1928">
                  <c:v>328.06724409999998</c:v>
                </c:pt>
                <c:pt idx="1929">
                  <c:v>325.03462009999998</c:v>
                </c:pt>
                <c:pt idx="1930">
                  <c:v>327.93712570000002</c:v>
                </c:pt>
                <c:pt idx="1931">
                  <c:v>326.87985909999998</c:v>
                </c:pt>
                <c:pt idx="1932">
                  <c:v>328.22153759999998</c:v>
                </c:pt>
                <c:pt idx="1933">
                  <c:v>324.49943660000002</c:v>
                </c:pt>
                <c:pt idx="1934">
                  <c:v>327.3293989</c:v>
                </c:pt>
                <c:pt idx="1935">
                  <c:v>327.76516779999997</c:v>
                </c:pt>
                <c:pt idx="1936">
                  <c:v>325.78097509999998</c:v>
                </c:pt>
                <c:pt idx="1937">
                  <c:v>327.52143389999998</c:v>
                </c:pt>
                <c:pt idx="1938">
                  <c:v>327.56781419999999</c:v>
                </c:pt>
                <c:pt idx="1939">
                  <c:v>325.55798920000001</c:v>
                </c:pt>
                <c:pt idx="1940">
                  <c:v>328.57762129999998</c:v>
                </c:pt>
                <c:pt idx="1941">
                  <c:v>327.7751647</c:v>
                </c:pt>
                <c:pt idx="1942">
                  <c:v>324.769565</c:v>
                </c:pt>
                <c:pt idx="1943">
                  <c:v>328.39248709999998</c:v>
                </c:pt>
                <c:pt idx="1944">
                  <c:v>328.59799370000002</c:v>
                </c:pt>
                <c:pt idx="1945">
                  <c:v>327.1518054</c:v>
                </c:pt>
                <c:pt idx="1946">
                  <c:v>324.59754759999998</c:v>
                </c:pt>
                <c:pt idx="1947">
                  <c:v>328.18491019999999</c:v>
                </c:pt>
                <c:pt idx="1948">
                  <c:v>327.10597469999999</c:v>
                </c:pt>
                <c:pt idx="1949">
                  <c:v>328.05051309999999</c:v>
                </c:pt>
                <c:pt idx="1950">
                  <c:v>326.98617769999998</c:v>
                </c:pt>
                <c:pt idx="1951">
                  <c:v>325.77817340000001</c:v>
                </c:pt>
                <c:pt idx="1952">
                  <c:v>325.91150909999999</c:v>
                </c:pt>
                <c:pt idx="1953">
                  <c:v>327.5261175</c:v>
                </c:pt>
                <c:pt idx="1954">
                  <c:v>325.35871109999999</c:v>
                </c:pt>
                <c:pt idx="1955">
                  <c:v>327.9899934</c:v>
                </c:pt>
                <c:pt idx="1956">
                  <c:v>327.17146789999998</c:v>
                </c:pt>
                <c:pt idx="1957">
                  <c:v>327.33938260000002</c:v>
                </c:pt>
                <c:pt idx="1958">
                  <c:v>328.13827839999999</c:v>
                </c:pt>
                <c:pt idx="1959">
                  <c:v>328.47452980000003</c:v>
                </c:pt>
                <c:pt idx="1960">
                  <c:v>324.69042830000001</c:v>
                </c:pt>
                <c:pt idx="1961">
                  <c:v>328.34379009999998</c:v>
                </c:pt>
                <c:pt idx="1962">
                  <c:v>327.42649920000002</c:v>
                </c:pt>
                <c:pt idx="1963">
                  <c:v>325.90264439999999</c:v>
                </c:pt>
                <c:pt idx="1964">
                  <c:v>327.05606210000002</c:v>
                </c:pt>
                <c:pt idx="1965">
                  <c:v>327.03984050000003</c:v>
                </c:pt>
                <c:pt idx="1966">
                  <c:v>326.4303491</c:v>
                </c:pt>
                <c:pt idx="1967">
                  <c:v>327.5778052</c:v>
                </c:pt>
                <c:pt idx="1968">
                  <c:v>324.22473439999999</c:v>
                </c:pt>
                <c:pt idx="1969">
                  <c:v>327.66374009999998</c:v>
                </c:pt>
                <c:pt idx="1970">
                  <c:v>327.34046280000001</c:v>
                </c:pt>
                <c:pt idx="1971">
                  <c:v>327.24947479999997</c:v>
                </c:pt>
                <c:pt idx="1972">
                  <c:v>325.51824099999999</c:v>
                </c:pt>
                <c:pt idx="1973">
                  <c:v>327.6114164</c:v>
                </c:pt>
                <c:pt idx="1974">
                  <c:v>328.6580012</c:v>
                </c:pt>
                <c:pt idx="1975">
                  <c:v>324.43691159999997</c:v>
                </c:pt>
                <c:pt idx="1976">
                  <c:v>325.39082550000001</c:v>
                </c:pt>
                <c:pt idx="1977">
                  <c:v>328.56851979999999</c:v>
                </c:pt>
                <c:pt idx="1978">
                  <c:v>327.48802840000002</c:v>
                </c:pt>
                <c:pt idx="1979">
                  <c:v>328.98554050000001</c:v>
                </c:pt>
                <c:pt idx="1980">
                  <c:v>326.33742760000001</c:v>
                </c:pt>
                <c:pt idx="1981">
                  <c:v>326.15433839999997</c:v>
                </c:pt>
                <c:pt idx="1982">
                  <c:v>327.9471279</c:v>
                </c:pt>
                <c:pt idx="1983">
                  <c:v>325.51576710000001</c:v>
                </c:pt>
                <c:pt idx="1984">
                  <c:v>328.15048539999998</c:v>
                </c:pt>
                <c:pt idx="1985">
                  <c:v>328.04424740000002</c:v>
                </c:pt>
                <c:pt idx="1986">
                  <c:v>326.38240000000002</c:v>
                </c:pt>
                <c:pt idx="1987">
                  <c:v>326.01999050000001</c:v>
                </c:pt>
                <c:pt idx="1988">
                  <c:v>328.6694387</c:v>
                </c:pt>
                <c:pt idx="1989">
                  <c:v>328.05802560000001</c:v>
                </c:pt>
                <c:pt idx="1990">
                  <c:v>324.54785550000003</c:v>
                </c:pt>
                <c:pt idx="1991">
                  <c:v>328.22793799999999</c:v>
                </c:pt>
                <c:pt idx="1992">
                  <c:v>326.5919394</c:v>
                </c:pt>
                <c:pt idx="1993">
                  <c:v>327.42587709999998</c:v>
                </c:pt>
                <c:pt idx="1994">
                  <c:v>325.51824099999999</c:v>
                </c:pt>
                <c:pt idx="1995">
                  <c:v>327.4761408</c:v>
                </c:pt>
                <c:pt idx="1996">
                  <c:v>328.25314689999999</c:v>
                </c:pt>
                <c:pt idx="1997">
                  <c:v>327.81423790000002</c:v>
                </c:pt>
                <c:pt idx="1998">
                  <c:v>328.77712839999998</c:v>
                </c:pt>
                <c:pt idx="1999">
                  <c:v>326.47859899999997</c:v>
                </c:pt>
                <c:pt idx="2000">
                  <c:v>327.78031090000002</c:v>
                </c:pt>
                <c:pt idx="2001">
                  <c:v>324.50268160000002</c:v>
                </c:pt>
                <c:pt idx="2002">
                  <c:v>328.20368289999999</c:v>
                </c:pt>
                <c:pt idx="2003">
                  <c:v>327.72921389999999</c:v>
                </c:pt>
                <c:pt idx="2004">
                  <c:v>326.90045320000002</c:v>
                </c:pt>
                <c:pt idx="2005">
                  <c:v>323.97715369999997</c:v>
                </c:pt>
                <c:pt idx="2006">
                  <c:v>327.38059720000001</c:v>
                </c:pt>
                <c:pt idx="2007">
                  <c:v>325.38262580000003</c:v>
                </c:pt>
                <c:pt idx="2008">
                  <c:v>328.70250449999997</c:v>
                </c:pt>
                <c:pt idx="2009">
                  <c:v>328.01360949999997</c:v>
                </c:pt>
                <c:pt idx="2010">
                  <c:v>327.7084365</c:v>
                </c:pt>
                <c:pt idx="2011">
                  <c:v>324.9335825</c:v>
                </c:pt>
                <c:pt idx="2012">
                  <c:v>328.69734390000002</c:v>
                </c:pt>
                <c:pt idx="2013">
                  <c:v>325.33079650000002</c:v>
                </c:pt>
                <c:pt idx="2014">
                  <c:v>328.23624230000001</c:v>
                </c:pt>
                <c:pt idx="2015">
                  <c:v>327.83548089999999</c:v>
                </c:pt>
                <c:pt idx="2016">
                  <c:v>327.10378309999999</c:v>
                </c:pt>
                <c:pt idx="2017">
                  <c:v>325.25727999999998</c:v>
                </c:pt>
                <c:pt idx="2018">
                  <c:v>326.80194019999999</c:v>
                </c:pt>
                <c:pt idx="2019">
                  <c:v>325.69445910000002</c:v>
                </c:pt>
                <c:pt idx="2020">
                  <c:v>328.28101679999997</c:v>
                </c:pt>
                <c:pt idx="2021">
                  <c:v>327.52425060000002</c:v>
                </c:pt>
                <c:pt idx="2022">
                  <c:v>327.17631</c:v>
                </c:pt>
                <c:pt idx="2023">
                  <c:v>326.75612580000001</c:v>
                </c:pt>
                <c:pt idx="2024">
                  <c:v>325.77198370000002</c:v>
                </c:pt>
                <c:pt idx="2025">
                  <c:v>328.06757219999997</c:v>
                </c:pt>
                <c:pt idx="2026">
                  <c:v>327.70109589999998</c:v>
                </c:pt>
                <c:pt idx="2027">
                  <c:v>328.08102330000003</c:v>
                </c:pt>
                <c:pt idx="2028">
                  <c:v>328.10963320000002</c:v>
                </c:pt>
                <c:pt idx="2029">
                  <c:v>326.24952409999997</c:v>
                </c:pt>
                <c:pt idx="2030">
                  <c:v>327.36684750000001</c:v>
                </c:pt>
                <c:pt idx="2031">
                  <c:v>327.19050979999997</c:v>
                </c:pt>
                <c:pt idx="2032">
                  <c:v>324.69351280000001</c:v>
                </c:pt>
                <c:pt idx="2033">
                  <c:v>327.04778770000001</c:v>
                </c:pt>
                <c:pt idx="2034">
                  <c:v>326.96842279999998</c:v>
                </c:pt>
                <c:pt idx="2035">
                  <c:v>326.99337150000002</c:v>
                </c:pt>
                <c:pt idx="2036">
                  <c:v>327.64296689999998</c:v>
                </c:pt>
                <c:pt idx="2037">
                  <c:v>326.49587020000001</c:v>
                </c:pt>
                <c:pt idx="2038">
                  <c:v>327.11843770000002</c:v>
                </c:pt>
                <c:pt idx="2039">
                  <c:v>327.20081649999997</c:v>
                </c:pt>
                <c:pt idx="2040">
                  <c:v>328.20555359999997</c:v>
                </c:pt>
                <c:pt idx="2041">
                  <c:v>327.325962</c:v>
                </c:pt>
                <c:pt idx="2042">
                  <c:v>326.8140975</c:v>
                </c:pt>
                <c:pt idx="2043">
                  <c:v>326.5486689</c:v>
                </c:pt>
                <c:pt idx="2044">
                  <c:v>326.90901810000003</c:v>
                </c:pt>
                <c:pt idx="2045">
                  <c:v>327.97028180000001</c:v>
                </c:pt>
                <c:pt idx="2046">
                  <c:v>328.15110879999997</c:v>
                </c:pt>
                <c:pt idx="2047">
                  <c:v>326.30678590000002</c:v>
                </c:pt>
                <c:pt idx="2048">
                  <c:v>327.69765510000002</c:v>
                </c:pt>
                <c:pt idx="2049">
                  <c:v>326.07626640000001</c:v>
                </c:pt>
                <c:pt idx="2050">
                  <c:v>324.35539089999997</c:v>
                </c:pt>
                <c:pt idx="2051">
                  <c:v>327.35794329999999</c:v>
                </c:pt>
                <c:pt idx="2052">
                  <c:v>326.46488720000002</c:v>
                </c:pt>
                <c:pt idx="2053">
                  <c:v>327.91928639999998</c:v>
                </c:pt>
                <c:pt idx="2054">
                  <c:v>326.83266099999997</c:v>
                </c:pt>
                <c:pt idx="2055">
                  <c:v>323.9521436</c:v>
                </c:pt>
                <c:pt idx="2056">
                  <c:v>327.4719164</c:v>
                </c:pt>
                <c:pt idx="2057">
                  <c:v>324.47993480000002</c:v>
                </c:pt>
                <c:pt idx="2058">
                  <c:v>327.9796619</c:v>
                </c:pt>
                <c:pt idx="2059">
                  <c:v>326.80256109999999</c:v>
                </c:pt>
                <c:pt idx="2060">
                  <c:v>327.27961590000001</c:v>
                </c:pt>
                <c:pt idx="2061">
                  <c:v>323.74352090000002</c:v>
                </c:pt>
                <c:pt idx="2062">
                  <c:v>327.25215830000002</c:v>
                </c:pt>
                <c:pt idx="2063">
                  <c:v>324.8002247</c:v>
                </c:pt>
                <c:pt idx="2064">
                  <c:v>328.03972049999999</c:v>
                </c:pt>
                <c:pt idx="2065">
                  <c:v>327.17552480000001</c:v>
                </c:pt>
                <c:pt idx="2066">
                  <c:v>327.12282110000001</c:v>
                </c:pt>
                <c:pt idx="2067">
                  <c:v>326.72498739999997</c:v>
                </c:pt>
                <c:pt idx="2068">
                  <c:v>325.14498809999998</c:v>
                </c:pt>
                <c:pt idx="2069">
                  <c:v>328.15409499999998</c:v>
                </c:pt>
                <c:pt idx="2070">
                  <c:v>326.26929539999998</c:v>
                </c:pt>
                <c:pt idx="2071">
                  <c:v>326.27813750000001</c:v>
                </c:pt>
                <c:pt idx="2072">
                  <c:v>324.47714430000002</c:v>
                </c:pt>
                <c:pt idx="2073">
                  <c:v>326.19491449999998</c:v>
                </c:pt>
                <c:pt idx="2074">
                  <c:v>325.93093399999998</c:v>
                </c:pt>
                <c:pt idx="2075">
                  <c:v>327.33876070000002</c:v>
                </c:pt>
                <c:pt idx="2076">
                  <c:v>327.45554320000002</c:v>
                </c:pt>
                <c:pt idx="2077">
                  <c:v>325.76934490000002</c:v>
                </c:pt>
                <c:pt idx="2078">
                  <c:v>326.93677380000003</c:v>
                </c:pt>
                <c:pt idx="2079">
                  <c:v>326.86554210000003</c:v>
                </c:pt>
                <c:pt idx="2080">
                  <c:v>325.68003119999997</c:v>
                </c:pt>
                <c:pt idx="2081">
                  <c:v>327.32236139999998</c:v>
                </c:pt>
                <c:pt idx="2082">
                  <c:v>328.06005950000002</c:v>
                </c:pt>
                <c:pt idx="2083">
                  <c:v>328.21277420000001</c:v>
                </c:pt>
                <c:pt idx="2084">
                  <c:v>327.87190550000003</c:v>
                </c:pt>
                <c:pt idx="2085">
                  <c:v>328.4587305</c:v>
                </c:pt>
                <c:pt idx="2086">
                  <c:v>327.31473490000002</c:v>
                </c:pt>
                <c:pt idx="2087">
                  <c:v>326.80599260000002</c:v>
                </c:pt>
                <c:pt idx="2088">
                  <c:v>325.89658270000001</c:v>
                </c:pt>
                <c:pt idx="2089">
                  <c:v>326.29122150000001</c:v>
                </c:pt>
                <c:pt idx="2090">
                  <c:v>325.26472849999999</c:v>
                </c:pt>
                <c:pt idx="2091">
                  <c:v>328.78636719999997</c:v>
                </c:pt>
                <c:pt idx="2092">
                  <c:v>325.17103320000001</c:v>
                </c:pt>
                <c:pt idx="2093">
                  <c:v>326.77030730000001</c:v>
                </c:pt>
                <c:pt idx="2094">
                  <c:v>324.69630519999998</c:v>
                </c:pt>
                <c:pt idx="2095">
                  <c:v>327.59235000000001</c:v>
                </c:pt>
                <c:pt idx="2096">
                  <c:v>324.26059559999999</c:v>
                </c:pt>
                <c:pt idx="2097">
                  <c:v>327.6957544</c:v>
                </c:pt>
                <c:pt idx="2098">
                  <c:v>328.02033390000003</c:v>
                </c:pt>
                <c:pt idx="2099">
                  <c:v>326.26942589999999</c:v>
                </c:pt>
                <c:pt idx="2100">
                  <c:v>328.10605679999998</c:v>
                </c:pt>
                <c:pt idx="2101">
                  <c:v>326.23304889999997</c:v>
                </c:pt>
                <c:pt idx="2102">
                  <c:v>326.17051609999999</c:v>
                </c:pt>
                <c:pt idx="2103">
                  <c:v>328.43633039999997</c:v>
                </c:pt>
                <c:pt idx="2104">
                  <c:v>326.93115060000002</c:v>
                </c:pt>
                <c:pt idx="2105">
                  <c:v>326.86554210000003</c:v>
                </c:pt>
                <c:pt idx="2106">
                  <c:v>325.39004460000001</c:v>
                </c:pt>
                <c:pt idx="2107">
                  <c:v>326.79899899999998</c:v>
                </c:pt>
                <c:pt idx="2108">
                  <c:v>325.49526020000002</c:v>
                </c:pt>
                <c:pt idx="2109">
                  <c:v>327.84580790000001</c:v>
                </c:pt>
                <c:pt idx="2110">
                  <c:v>326.39020060000001</c:v>
                </c:pt>
                <c:pt idx="2111">
                  <c:v>326.55085680000002</c:v>
                </c:pt>
                <c:pt idx="2112">
                  <c:v>327.35859799999997</c:v>
                </c:pt>
                <c:pt idx="2113">
                  <c:v>327.70109589999998</c:v>
                </c:pt>
                <c:pt idx="2114">
                  <c:v>327.55048640000001</c:v>
                </c:pt>
                <c:pt idx="2115">
                  <c:v>324.256283</c:v>
                </c:pt>
                <c:pt idx="2116">
                  <c:v>328.0306339</c:v>
                </c:pt>
                <c:pt idx="2117">
                  <c:v>326.55288139999999</c:v>
                </c:pt>
                <c:pt idx="2118">
                  <c:v>327.43134520000001</c:v>
                </c:pt>
                <c:pt idx="2119">
                  <c:v>325.50395109999999</c:v>
                </c:pt>
                <c:pt idx="2120">
                  <c:v>327.28851800000001</c:v>
                </c:pt>
                <c:pt idx="2121">
                  <c:v>323.92447929999997</c:v>
                </c:pt>
                <c:pt idx="2122">
                  <c:v>327.40056809999999</c:v>
                </c:pt>
                <c:pt idx="2123">
                  <c:v>326.97215030000001</c:v>
                </c:pt>
                <c:pt idx="2124">
                  <c:v>324.18579729999999</c:v>
                </c:pt>
                <c:pt idx="2125">
                  <c:v>327.40462789999998</c:v>
                </c:pt>
                <c:pt idx="2126">
                  <c:v>326.7706341</c:v>
                </c:pt>
                <c:pt idx="2127">
                  <c:v>324.60095589999997</c:v>
                </c:pt>
                <c:pt idx="2128">
                  <c:v>327.46366419999998</c:v>
                </c:pt>
                <c:pt idx="2129">
                  <c:v>328.03033870000002</c:v>
                </c:pt>
                <c:pt idx="2130">
                  <c:v>326.4233309</c:v>
                </c:pt>
                <c:pt idx="2131">
                  <c:v>326.62247719999999</c:v>
                </c:pt>
                <c:pt idx="2132">
                  <c:v>326.45555050000002</c:v>
                </c:pt>
                <c:pt idx="2133">
                  <c:v>327.97933389999997</c:v>
                </c:pt>
                <c:pt idx="2134">
                  <c:v>324.30995180000002</c:v>
                </c:pt>
                <c:pt idx="2135">
                  <c:v>327.96401759999998</c:v>
                </c:pt>
                <c:pt idx="2136">
                  <c:v>324.79324150000002</c:v>
                </c:pt>
                <c:pt idx="2137">
                  <c:v>328.2354545</c:v>
                </c:pt>
                <c:pt idx="2138">
                  <c:v>325.77136469999999</c:v>
                </c:pt>
                <c:pt idx="2139">
                  <c:v>328.40782339999998</c:v>
                </c:pt>
                <c:pt idx="2140">
                  <c:v>326.40576979999997</c:v>
                </c:pt>
                <c:pt idx="2141">
                  <c:v>327.38996049999997</c:v>
                </c:pt>
                <c:pt idx="2142">
                  <c:v>328.21369320000002</c:v>
                </c:pt>
                <c:pt idx="2143">
                  <c:v>327.94775099999998</c:v>
                </c:pt>
                <c:pt idx="2144">
                  <c:v>325.9691679</c:v>
                </c:pt>
                <c:pt idx="2145">
                  <c:v>326.63570570000002</c:v>
                </c:pt>
                <c:pt idx="2146">
                  <c:v>325.39873260000002</c:v>
                </c:pt>
                <c:pt idx="2147">
                  <c:v>328.26253509999998</c:v>
                </c:pt>
                <c:pt idx="2148">
                  <c:v>327.32065929999999</c:v>
                </c:pt>
                <c:pt idx="2149">
                  <c:v>325.8149884</c:v>
                </c:pt>
                <c:pt idx="2150">
                  <c:v>328.25659359999997</c:v>
                </c:pt>
                <c:pt idx="2151">
                  <c:v>324.77031190000002</c:v>
                </c:pt>
                <c:pt idx="2152">
                  <c:v>327.32393259999998</c:v>
                </c:pt>
                <c:pt idx="2153">
                  <c:v>324.80626599999999</c:v>
                </c:pt>
                <c:pt idx="2154">
                  <c:v>328.26755750000001</c:v>
                </c:pt>
                <c:pt idx="2155">
                  <c:v>327.8886602</c:v>
                </c:pt>
                <c:pt idx="2156">
                  <c:v>327.8864633</c:v>
                </c:pt>
                <c:pt idx="2157">
                  <c:v>324.61767329999998</c:v>
                </c:pt>
                <c:pt idx="2158">
                  <c:v>328.28226419999999</c:v>
                </c:pt>
                <c:pt idx="2159">
                  <c:v>325.4656415</c:v>
                </c:pt>
                <c:pt idx="2160">
                  <c:v>328.1924257</c:v>
                </c:pt>
                <c:pt idx="2161">
                  <c:v>326.81566620000001</c:v>
                </c:pt>
                <c:pt idx="2162">
                  <c:v>328.38401470000002</c:v>
                </c:pt>
                <c:pt idx="2163">
                  <c:v>325.9303147</c:v>
                </c:pt>
                <c:pt idx="2164">
                  <c:v>327.51020010000002</c:v>
                </c:pt>
                <c:pt idx="2165">
                  <c:v>327.29725669999999</c:v>
                </c:pt>
                <c:pt idx="2166">
                  <c:v>327.99842289999998</c:v>
                </c:pt>
                <c:pt idx="2167">
                  <c:v>328.2373255</c:v>
                </c:pt>
                <c:pt idx="2168">
                  <c:v>327.42368340000002</c:v>
                </c:pt>
                <c:pt idx="2169">
                  <c:v>326.3276376</c:v>
                </c:pt>
                <c:pt idx="2170">
                  <c:v>327.11218980000001</c:v>
                </c:pt>
                <c:pt idx="2171">
                  <c:v>324.75917249999998</c:v>
                </c:pt>
                <c:pt idx="2172">
                  <c:v>327.6449983</c:v>
                </c:pt>
                <c:pt idx="2173">
                  <c:v>327.0891292</c:v>
                </c:pt>
                <c:pt idx="2174">
                  <c:v>327.54642480000001</c:v>
                </c:pt>
                <c:pt idx="2175">
                  <c:v>325.60454729999998</c:v>
                </c:pt>
                <c:pt idx="2176">
                  <c:v>327.81672930000002</c:v>
                </c:pt>
                <c:pt idx="2177">
                  <c:v>325.72771419999998</c:v>
                </c:pt>
                <c:pt idx="2178">
                  <c:v>325.97989250000001</c:v>
                </c:pt>
                <c:pt idx="2179">
                  <c:v>325.51605999999998</c:v>
                </c:pt>
                <c:pt idx="2180">
                  <c:v>328.55035049999998</c:v>
                </c:pt>
                <c:pt idx="2181">
                  <c:v>328.41110750000001</c:v>
                </c:pt>
                <c:pt idx="2182">
                  <c:v>326.88204919999998</c:v>
                </c:pt>
                <c:pt idx="2183">
                  <c:v>327.28305239999997</c:v>
                </c:pt>
                <c:pt idx="2184">
                  <c:v>328.14280669999999</c:v>
                </c:pt>
                <c:pt idx="2185">
                  <c:v>325.60454729999998</c:v>
                </c:pt>
                <c:pt idx="2186">
                  <c:v>327.59732939999998</c:v>
                </c:pt>
                <c:pt idx="2187">
                  <c:v>328.33124759999998</c:v>
                </c:pt>
                <c:pt idx="2188">
                  <c:v>327.3706123</c:v>
                </c:pt>
                <c:pt idx="2189">
                  <c:v>327.85987280000001</c:v>
                </c:pt>
                <c:pt idx="2190">
                  <c:v>327.52205620000001</c:v>
                </c:pt>
                <c:pt idx="2191">
                  <c:v>325.74976679999997</c:v>
                </c:pt>
                <c:pt idx="2192">
                  <c:v>326.33321790000002</c:v>
                </c:pt>
                <c:pt idx="2193">
                  <c:v>325.76840019999997</c:v>
                </c:pt>
                <c:pt idx="2194">
                  <c:v>327.95086650000002</c:v>
                </c:pt>
                <c:pt idx="2195">
                  <c:v>327.94102820000001</c:v>
                </c:pt>
                <c:pt idx="2196">
                  <c:v>327.74045519999999</c:v>
                </c:pt>
                <c:pt idx="2197">
                  <c:v>326.80850900000002</c:v>
                </c:pt>
                <c:pt idx="2198">
                  <c:v>325.97956649999998</c:v>
                </c:pt>
                <c:pt idx="2199">
                  <c:v>327.74248720000003</c:v>
                </c:pt>
                <c:pt idx="2200">
                  <c:v>324.49044809999998</c:v>
                </c:pt>
                <c:pt idx="2201">
                  <c:v>327.8062721</c:v>
                </c:pt>
                <c:pt idx="2202">
                  <c:v>326.38099649999998</c:v>
                </c:pt>
                <c:pt idx="2203">
                  <c:v>326.52172969999998</c:v>
                </c:pt>
                <c:pt idx="2204">
                  <c:v>328.13453759999999</c:v>
                </c:pt>
                <c:pt idx="2205">
                  <c:v>326.8555728</c:v>
                </c:pt>
                <c:pt idx="2206">
                  <c:v>327.85456149999999</c:v>
                </c:pt>
                <c:pt idx="2207">
                  <c:v>328.98758020000002</c:v>
                </c:pt>
                <c:pt idx="2208">
                  <c:v>324.88214959999999</c:v>
                </c:pt>
                <c:pt idx="2209">
                  <c:v>328.49788510000002</c:v>
                </c:pt>
                <c:pt idx="2210">
                  <c:v>326.78419539999999</c:v>
                </c:pt>
                <c:pt idx="2211">
                  <c:v>324.28040859999999</c:v>
                </c:pt>
                <c:pt idx="2212">
                  <c:v>327.61577369999998</c:v>
                </c:pt>
                <c:pt idx="2213">
                  <c:v>328.18303950000001</c:v>
                </c:pt>
                <c:pt idx="2214">
                  <c:v>328.04204950000002</c:v>
                </c:pt>
                <c:pt idx="2215">
                  <c:v>328.01406880000002</c:v>
                </c:pt>
                <c:pt idx="2216">
                  <c:v>324.4338295</c:v>
                </c:pt>
                <c:pt idx="2217">
                  <c:v>328.20617720000001</c:v>
                </c:pt>
                <c:pt idx="2218">
                  <c:v>325.84203220000001</c:v>
                </c:pt>
                <c:pt idx="2219">
                  <c:v>325.74028759999999</c:v>
                </c:pt>
                <c:pt idx="2220">
                  <c:v>326.12883410000001</c:v>
                </c:pt>
                <c:pt idx="2221">
                  <c:v>326.04454070000003</c:v>
                </c:pt>
                <c:pt idx="2222">
                  <c:v>327.61593749999997</c:v>
                </c:pt>
                <c:pt idx="2223">
                  <c:v>326.73652099999998</c:v>
                </c:pt>
                <c:pt idx="2224">
                  <c:v>324.50625120000001</c:v>
                </c:pt>
                <c:pt idx="2225">
                  <c:v>327.68733279999998</c:v>
                </c:pt>
                <c:pt idx="2226">
                  <c:v>324.46043409999999</c:v>
                </c:pt>
                <c:pt idx="2227">
                  <c:v>327.82141710000002</c:v>
                </c:pt>
                <c:pt idx="2228">
                  <c:v>325.71325230000002</c:v>
                </c:pt>
                <c:pt idx="2229">
                  <c:v>327.41336969999998</c:v>
                </c:pt>
                <c:pt idx="2230">
                  <c:v>326.6371102</c:v>
                </c:pt>
                <c:pt idx="2231">
                  <c:v>326.84730350000001</c:v>
                </c:pt>
                <c:pt idx="2232">
                  <c:v>327.92446749999999</c:v>
                </c:pt>
                <c:pt idx="2233">
                  <c:v>324.82237679999997</c:v>
                </c:pt>
                <c:pt idx="2234">
                  <c:v>328.0344063</c:v>
                </c:pt>
                <c:pt idx="2235">
                  <c:v>328.14405369999997</c:v>
                </c:pt>
                <c:pt idx="2236">
                  <c:v>328.17303010000001</c:v>
                </c:pt>
                <c:pt idx="2237">
                  <c:v>325.4341379</c:v>
                </c:pt>
                <c:pt idx="2238">
                  <c:v>327.9468</c:v>
                </c:pt>
                <c:pt idx="2239">
                  <c:v>327.69201870000001</c:v>
                </c:pt>
                <c:pt idx="2240">
                  <c:v>329.10857119999997</c:v>
                </c:pt>
                <c:pt idx="2241">
                  <c:v>325.21600749999999</c:v>
                </c:pt>
                <c:pt idx="2242">
                  <c:v>326.82844490000002</c:v>
                </c:pt>
                <c:pt idx="2243">
                  <c:v>326.70411039999999</c:v>
                </c:pt>
                <c:pt idx="2244">
                  <c:v>327.48488459999999</c:v>
                </c:pt>
                <c:pt idx="2245">
                  <c:v>327.30318089999997</c:v>
                </c:pt>
                <c:pt idx="2246">
                  <c:v>327.5065975</c:v>
                </c:pt>
                <c:pt idx="2247">
                  <c:v>324.88198720000003</c:v>
                </c:pt>
                <c:pt idx="2248">
                  <c:v>327.895218</c:v>
                </c:pt>
                <c:pt idx="2249">
                  <c:v>326.67153960000002</c:v>
                </c:pt>
                <c:pt idx="2250">
                  <c:v>328.68482080000001</c:v>
                </c:pt>
                <c:pt idx="2251">
                  <c:v>326.37867920000002</c:v>
                </c:pt>
                <c:pt idx="2252">
                  <c:v>327.304261</c:v>
                </c:pt>
                <c:pt idx="2253">
                  <c:v>324.90755639999998</c:v>
                </c:pt>
                <c:pt idx="2254">
                  <c:v>328.56980119999997</c:v>
                </c:pt>
                <c:pt idx="2255">
                  <c:v>328.26942860000003</c:v>
                </c:pt>
                <c:pt idx="2256">
                  <c:v>327.26276139999999</c:v>
                </c:pt>
                <c:pt idx="2257">
                  <c:v>327.32985719999999</c:v>
                </c:pt>
                <c:pt idx="2258">
                  <c:v>323.85422770000002</c:v>
                </c:pt>
                <c:pt idx="2259">
                  <c:v>327.70312769999998</c:v>
                </c:pt>
                <c:pt idx="2260">
                  <c:v>326.7664188</c:v>
                </c:pt>
                <c:pt idx="2261">
                  <c:v>326.51441569999997</c:v>
                </c:pt>
                <c:pt idx="2262">
                  <c:v>325.85307840000002</c:v>
                </c:pt>
                <c:pt idx="2263">
                  <c:v>326.85619380000003</c:v>
                </c:pt>
                <c:pt idx="2264">
                  <c:v>327.8689546</c:v>
                </c:pt>
                <c:pt idx="2265">
                  <c:v>327.3784038</c:v>
                </c:pt>
                <c:pt idx="2266">
                  <c:v>326.69568149999998</c:v>
                </c:pt>
                <c:pt idx="2267">
                  <c:v>328.02502459999999</c:v>
                </c:pt>
                <c:pt idx="2268">
                  <c:v>324.23741180000002</c:v>
                </c:pt>
                <c:pt idx="2269">
                  <c:v>328.06412749999998</c:v>
                </c:pt>
                <c:pt idx="2270">
                  <c:v>325.42730390000003</c:v>
                </c:pt>
                <c:pt idx="2271">
                  <c:v>327.21485369999999</c:v>
                </c:pt>
                <c:pt idx="2272">
                  <c:v>326.64380640000002</c:v>
                </c:pt>
                <c:pt idx="2273">
                  <c:v>326.40576979999997</c:v>
                </c:pt>
                <c:pt idx="2274">
                  <c:v>327.30537379999998</c:v>
                </c:pt>
                <c:pt idx="2275">
                  <c:v>327.81830280000003</c:v>
                </c:pt>
                <c:pt idx="2276">
                  <c:v>327.31627329999998</c:v>
                </c:pt>
                <c:pt idx="2277">
                  <c:v>327.22264150000001</c:v>
                </c:pt>
                <c:pt idx="2278">
                  <c:v>324.59521050000001</c:v>
                </c:pt>
                <c:pt idx="2279">
                  <c:v>326.88734470000003</c:v>
                </c:pt>
                <c:pt idx="2280">
                  <c:v>328.71364770000002</c:v>
                </c:pt>
                <c:pt idx="2281">
                  <c:v>327.1499407</c:v>
                </c:pt>
                <c:pt idx="2282">
                  <c:v>328.58685439999999</c:v>
                </c:pt>
                <c:pt idx="2283">
                  <c:v>325.44019109999999</c:v>
                </c:pt>
                <c:pt idx="2284">
                  <c:v>328.19209749999999</c:v>
                </c:pt>
                <c:pt idx="2285">
                  <c:v>324.95808340000002</c:v>
                </c:pt>
                <c:pt idx="2286">
                  <c:v>326.95377500000001</c:v>
                </c:pt>
                <c:pt idx="2287">
                  <c:v>326.19416430000001</c:v>
                </c:pt>
                <c:pt idx="2288">
                  <c:v>328.73968280000003</c:v>
                </c:pt>
                <c:pt idx="2289">
                  <c:v>327.23700689999998</c:v>
                </c:pt>
                <c:pt idx="2290">
                  <c:v>328.4374143</c:v>
                </c:pt>
                <c:pt idx="2291">
                  <c:v>324.9974383</c:v>
                </c:pt>
                <c:pt idx="2292">
                  <c:v>327.7163999</c:v>
                </c:pt>
                <c:pt idx="2293">
                  <c:v>325.08081079999999</c:v>
                </c:pt>
                <c:pt idx="2294">
                  <c:v>327.17117339999999</c:v>
                </c:pt>
                <c:pt idx="2295">
                  <c:v>326.97434099999998</c:v>
                </c:pt>
                <c:pt idx="2296">
                  <c:v>327.25353280000002</c:v>
                </c:pt>
                <c:pt idx="2297">
                  <c:v>327.35872890000002</c:v>
                </c:pt>
                <c:pt idx="2298">
                  <c:v>325.59647239999998</c:v>
                </c:pt>
                <c:pt idx="2299">
                  <c:v>325.82339450000001</c:v>
                </c:pt>
                <c:pt idx="2300">
                  <c:v>325.73406599999998</c:v>
                </c:pt>
                <c:pt idx="2301">
                  <c:v>328.14828679999999</c:v>
                </c:pt>
                <c:pt idx="2302">
                  <c:v>327.46445010000002</c:v>
                </c:pt>
                <c:pt idx="2303">
                  <c:v>327.87020050000001</c:v>
                </c:pt>
                <c:pt idx="2304">
                  <c:v>324.35325010000003</c:v>
                </c:pt>
                <c:pt idx="2305">
                  <c:v>327.97293839999998</c:v>
                </c:pt>
                <c:pt idx="2306">
                  <c:v>326.38037639999999</c:v>
                </c:pt>
                <c:pt idx="2307">
                  <c:v>324.6382547</c:v>
                </c:pt>
                <c:pt idx="2308">
                  <c:v>327.33345780000002</c:v>
                </c:pt>
                <c:pt idx="2309">
                  <c:v>326.29340760000002</c:v>
                </c:pt>
                <c:pt idx="2310">
                  <c:v>325.46704099999999</c:v>
                </c:pt>
                <c:pt idx="2311">
                  <c:v>327.66108609999998</c:v>
                </c:pt>
                <c:pt idx="2312">
                  <c:v>325.92549100000002</c:v>
                </c:pt>
                <c:pt idx="2313">
                  <c:v>328.43803830000002</c:v>
                </c:pt>
                <c:pt idx="2314">
                  <c:v>327.04530219999998</c:v>
                </c:pt>
                <c:pt idx="2315">
                  <c:v>325.18995869999998</c:v>
                </c:pt>
                <c:pt idx="2316">
                  <c:v>328.67085200000002</c:v>
                </c:pt>
                <c:pt idx="2317">
                  <c:v>326.75442670000001</c:v>
                </c:pt>
                <c:pt idx="2318">
                  <c:v>327.58750170000002</c:v>
                </c:pt>
                <c:pt idx="2319">
                  <c:v>327.68202430000002</c:v>
                </c:pt>
                <c:pt idx="2320">
                  <c:v>326.08855970000002</c:v>
                </c:pt>
                <c:pt idx="2321">
                  <c:v>328.94099890000001</c:v>
                </c:pt>
                <c:pt idx="2322">
                  <c:v>325.448555</c:v>
                </c:pt>
                <c:pt idx="2323">
                  <c:v>327.3528038</c:v>
                </c:pt>
                <c:pt idx="2324">
                  <c:v>327.62953379999999</c:v>
                </c:pt>
                <c:pt idx="2325">
                  <c:v>326.00320090000002</c:v>
                </c:pt>
                <c:pt idx="2326">
                  <c:v>325.77260260000003</c:v>
                </c:pt>
                <c:pt idx="2327">
                  <c:v>327.38200499999999</c:v>
                </c:pt>
                <c:pt idx="2328">
                  <c:v>326.91464100000002</c:v>
                </c:pt>
                <c:pt idx="2329">
                  <c:v>327.1844241</c:v>
                </c:pt>
                <c:pt idx="2330">
                  <c:v>326.26665270000001</c:v>
                </c:pt>
                <c:pt idx="2331">
                  <c:v>325.19571459999997</c:v>
                </c:pt>
                <c:pt idx="2332">
                  <c:v>325.68823839999999</c:v>
                </c:pt>
                <c:pt idx="2333">
                  <c:v>326.84838209999998</c:v>
                </c:pt>
                <c:pt idx="2334">
                  <c:v>327.29755130000001</c:v>
                </c:pt>
                <c:pt idx="2335">
                  <c:v>325.15337690000001</c:v>
                </c:pt>
                <c:pt idx="2336">
                  <c:v>327.1989514</c:v>
                </c:pt>
                <c:pt idx="2337">
                  <c:v>326.9372315</c:v>
                </c:pt>
                <c:pt idx="2338">
                  <c:v>326.93536799999998</c:v>
                </c:pt>
                <c:pt idx="2339">
                  <c:v>325.5083128</c:v>
                </c:pt>
                <c:pt idx="2340">
                  <c:v>327.50800579999998</c:v>
                </c:pt>
                <c:pt idx="2341">
                  <c:v>328.14264270000001</c:v>
                </c:pt>
                <c:pt idx="2342">
                  <c:v>327.85144689999998</c:v>
                </c:pt>
                <c:pt idx="2343">
                  <c:v>327.05184309999999</c:v>
                </c:pt>
                <c:pt idx="2344">
                  <c:v>324.8112031</c:v>
                </c:pt>
                <c:pt idx="2345">
                  <c:v>328.2558057</c:v>
                </c:pt>
                <c:pt idx="2346">
                  <c:v>327.60735410000001</c:v>
                </c:pt>
                <c:pt idx="2347">
                  <c:v>327.61407009999999</c:v>
                </c:pt>
                <c:pt idx="2348">
                  <c:v>325.24098500000002</c:v>
                </c:pt>
                <c:pt idx="2349">
                  <c:v>326.57139740000002</c:v>
                </c:pt>
                <c:pt idx="2350">
                  <c:v>326.28498939999997</c:v>
                </c:pt>
                <c:pt idx="2351">
                  <c:v>326.50677539999998</c:v>
                </c:pt>
                <c:pt idx="2352">
                  <c:v>327.67671589999998</c:v>
                </c:pt>
                <c:pt idx="2353">
                  <c:v>328.2512759</c:v>
                </c:pt>
                <c:pt idx="2354">
                  <c:v>326.87364839999998</c:v>
                </c:pt>
                <c:pt idx="2355">
                  <c:v>326.61561819999997</c:v>
                </c:pt>
                <c:pt idx="2356">
                  <c:v>325.1881052</c:v>
                </c:pt>
                <c:pt idx="2357">
                  <c:v>328.31105589999999</c:v>
                </c:pt>
                <c:pt idx="2358">
                  <c:v>325.59523519999999</c:v>
                </c:pt>
                <c:pt idx="2359">
                  <c:v>326.30211980000001</c:v>
                </c:pt>
                <c:pt idx="2360">
                  <c:v>325.18563369999998</c:v>
                </c:pt>
                <c:pt idx="2361">
                  <c:v>326.66422219999998</c:v>
                </c:pt>
                <c:pt idx="2362">
                  <c:v>326.61375650000002</c:v>
                </c:pt>
                <c:pt idx="2363">
                  <c:v>326.55333860000002</c:v>
                </c:pt>
                <c:pt idx="2364">
                  <c:v>327.49254780000001</c:v>
                </c:pt>
                <c:pt idx="2365">
                  <c:v>328.01767690000003</c:v>
                </c:pt>
                <c:pt idx="2366">
                  <c:v>327.83423520000002</c:v>
                </c:pt>
                <c:pt idx="2367">
                  <c:v>324.70961799999998</c:v>
                </c:pt>
                <c:pt idx="2368">
                  <c:v>327.50502549999999</c:v>
                </c:pt>
                <c:pt idx="2369">
                  <c:v>328.02564790000002</c:v>
                </c:pt>
                <c:pt idx="2370">
                  <c:v>327.17208950000003</c:v>
                </c:pt>
                <c:pt idx="2371">
                  <c:v>324.55110100000002</c:v>
                </c:pt>
                <c:pt idx="2372">
                  <c:v>328.30009039999999</c:v>
                </c:pt>
                <c:pt idx="2373">
                  <c:v>328.31529110000002</c:v>
                </c:pt>
                <c:pt idx="2374">
                  <c:v>326.76112519999998</c:v>
                </c:pt>
                <c:pt idx="2375">
                  <c:v>327.93335439999998</c:v>
                </c:pt>
                <c:pt idx="2376">
                  <c:v>328.20617720000001</c:v>
                </c:pt>
                <c:pt idx="2377">
                  <c:v>324.21980619999999</c:v>
                </c:pt>
                <c:pt idx="2378">
                  <c:v>327.99310930000001</c:v>
                </c:pt>
                <c:pt idx="2379">
                  <c:v>325.51062400000001</c:v>
                </c:pt>
                <c:pt idx="2380">
                  <c:v>326.54259510000003</c:v>
                </c:pt>
                <c:pt idx="2381">
                  <c:v>328.4087758</c:v>
                </c:pt>
                <c:pt idx="2382">
                  <c:v>325.7235124</c:v>
                </c:pt>
                <c:pt idx="2383">
                  <c:v>328.4866179</c:v>
                </c:pt>
                <c:pt idx="2384">
                  <c:v>326.09041839999998</c:v>
                </c:pt>
                <c:pt idx="2385">
                  <c:v>328.0312571</c:v>
                </c:pt>
                <c:pt idx="2386">
                  <c:v>327.8583319</c:v>
                </c:pt>
                <c:pt idx="2387">
                  <c:v>327.28678339999999</c:v>
                </c:pt>
                <c:pt idx="2388">
                  <c:v>327.42509130000002</c:v>
                </c:pt>
                <c:pt idx="2389">
                  <c:v>327.4669389</c:v>
                </c:pt>
                <c:pt idx="2390">
                  <c:v>326.42754179999997</c:v>
                </c:pt>
                <c:pt idx="2391">
                  <c:v>325.27090859999998</c:v>
                </c:pt>
                <c:pt idx="2392">
                  <c:v>327.77657420000003</c:v>
                </c:pt>
                <c:pt idx="2393">
                  <c:v>325.90000459999999</c:v>
                </c:pt>
                <c:pt idx="2394">
                  <c:v>326.56578050000002</c:v>
                </c:pt>
                <c:pt idx="2395">
                  <c:v>327.4428709</c:v>
                </c:pt>
                <c:pt idx="2396">
                  <c:v>326.08715749999999</c:v>
                </c:pt>
                <c:pt idx="2397">
                  <c:v>326.09742940000001</c:v>
                </c:pt>
                <c:pt idx="2398">
                  <c:v>328.1492384</c:v>
                </c:pt>
                <c:pt idx="2399">
                  <c:v>328.6142926</c:v>
                </c:pt>
                <c:pt idx="2400">
                  <c:v>325.39346119999999</c:v>
                </c:pt>
                <c:pt idx="2401">
                  <c:v>326.26446670000001</c:v>
                </c:pt>
                <c:pt idx="2402">
                  <c:v>328.18993139999998</c:v>
                </c:pt>
                <c:pt idx="2403">
                  <c:v>327.27977950000002</c:v>
                </c:pt>
                <c:pt idx="2404">
                  <c:v>322.84276210000002</c:v>
                </c:pt>
                <c:pt idx="2405">
                  <c:v>326.11282160000002</c:v>
                </c:pt>
                <c:pt idx="2406">
                  <c:v>326.65752570000001</c:v>
                </c:pt>
                <c:pt idx="2407">
                  <c:v>327.64044410000002</c:v>
                </c:pt>
                <c:pt idx="2408">
                  <c:v>325.60174710000001</c:v>
                </c:pt>
                <c:pt idx="2409">
                  <c:v>328.53688019999998</c:v>
                </c:pt>
                <c:pt idx="2410">
                  <c:v>326.77014389999999</c:v>
                </c:pt>
                <c:pt idx="2411">
                  <c:v>325.72211179999999</c:v>
                </c:pt>
                <c:pt idx="2412">
                  <c:v>325.45151659999999</c:v>
                </c:pt>
                <c:pt idx="2413">
                  <c:v>328.67538760000002</c:v>
                </c:pt>
                <c:pt idx="2414">
                  <c:v>325.5972539</c:v>
                </c:pt>
                <c:pt idx="2415">
                  <c:v>326.94985159999999</c:v>
                </c:pt>
                <c:pt idx="2416">
                  <c:v>328.20148390000003</c:v>
                </c:pt>
                <c:pt idx="2417">
                  <c:v>328.45419779999997</c:v>
                </c:pt>
                <c:pt idx="2418">
                  <c:v>327.79515959999998</c:v>
                </c:pt>
                <c:pt idx="2419">
                  <c:v>324.34721719999999</c:v>
                </c:pt>
                <c:pt idx="2420">
                  <c:v>328.11826259999998</c:v>
                </c:pt>
                <c:pt idx="2421">
                  <c:v>328.30856069999999</c:v>
                </c:pt>
                <c:pt idx="2422">
                  <c:v>324.62260750000002</c:v>
                </c:pt>
                <c:pt idx="2423">
                  <c:v>327.33843330000002</c:v>
                </c:pt>
                <c:pt idx="2424">
                  <c:v>326.46893540000002</c:v>
                </c:pt>
                <c:pt idx="2425">
                  <c:v>325.84701760000002</c:v>
                </c:pt>
                <c:pt idx="2426">
                  <c:v>328.62996779999997</c:v>
                </c:pt>
                <c:pt idx="2427">
                  <c:v>325.05727580000001</c:v>
                </c:pt>
                <c:pt idx="2428">
                  <c:v>328.98320469999999</c:v>
                </c:pt>
                <c:pt idx="2429">
                  <c:v>326.24828439999999</c:v>
                </c:pt>
                <c:pt idx="2430">
                  <c:v>328.30872490000002</c:v>
                </c:pt>
                <c:pt idx="2431">
                  <c:v>327.27290670000002</c:v>
                </c:pt>
                <c:pt idx="2432">
                  <c:v>326.9992901</c:v>
                </c:pt>
                <c:pt idx="2433">
                  <c:v>326.75207410000002</c:v>
                </c:pt>
                <c:pt idx="2434">
                  <c:v>325.2161701</c:v>
                </c:pt>
                <c:pt idx="2435">
                  <c:v>328.80126150000001</c:v>
                </c:pt>
                <c:pt idx="2436">
                  <c:v>327.53519010000002</c:v>
                </c:pt>
                <c:pt idx="2437">
                  <c:v>328.36352410000001</c:v>
                </c:pt>
                <c:pt idx="2438">
                  <c:v>325.63189929999999</c:v>
                </c:pt>
                <c:pt idx="2439">
                  <c:v>327.08317620000003</c:v>
                </c:pt>
                <c:pt idx="2440">
                  <c:v>326.58978389999999</c:v>
                </c:pt>
                <c:pt idx="2441">
                  <c:v>328.48113219999999</c:v>
                </c:pt>
                <c:pt idx="2442">
                  <c:v>327.50879179999998</c:v>
                </c:pt>
                <c:pt idx="2443">
                  <c:v>326.93177170000001</c:v>
                </c:pt>
                <c:pt idx="2444">
                  <c:v>328.28820619999999</c:v>
                </c:pt>
                <c:pt idx="2445">
                  <c:v>326.91791009999997</c:v>
                </c:pt>
                <c:pt idx="2446">
                  <c:v>327.45770440000001</c:v>
                </c:pt>
                <c:pt idx="2447">
                  <c:v>327.50862810000001</c:v>
                </c:pt>
                <c:pt idx="2448">
                  <c:v>324.58177260000002</c:v>
                </c:pt>
                <c:pt idx="2449">
                  <c:v>327.26151779999998</c:v>
                </c:pt>
                <c:pt idx="2450">
                  <c:v>326.43191589999998</c:v>
                </c:pt>
                <c:pt idx="2451">
                  <c:v>327.59703459999997</c:v>
                </c:pt>
                <c:pt idx="2452">
                  <c:v>327.57547940000001</c:v>
                </c:pt>
                <c:pt idx="2453">
                  <c:v>328.09102990000002</c:v>
                </c:pt>
                <c:pt idx="2454">
                  <c:v>325.82323159999999</c:v>
                </c:pt>
                <c:pt idx="2455">
                  <c:v>328.34191850000002</c:v>
                </c:pt>
                <c:pt idx="2456">
                  <c:v>328.12137969999998</c:v>
                </c:pt>
                <c:pt idx="2457">
                  <c:v>325.91988509999999</c:v>
                </c:pt>
                <c:pt idx="2458">
                  <c:v>325.60891040000001</c:v>
                </c:pt>
                <c:pt idx="2459">
                  <c:v>327.45429890000003</c:v>
                </c:pt>
                <c:pt idx="2460">
                  <c:v>325.82137440000002</c:v>
                </c:pt>
                <c:pt idx="2461">
                  <c:v>328.37117510000002</c:v>
                </c:pt>
                <c:pt idx="2462">
                  <c:v>325.93637710000002</c:v>
                </c:pt>
                <c:pt idx="2463">
                  <c:v>326.40263629999998</c:v>
                </c:pt>
                <c:pt idx="2464">
                  <c:v>325.25666200000001</c:v>
                </c:pt>
                <c:pt idx="2465">
                  <c:v>327.91977830000002</c:v>
                </c:pt>
                <c:pt idx="2466">
                  <c:v>326.88423929999999</c:v>
                </c:pt>
                <c:pt idx="2467">
                  <c:v>324.90693909999999</c:v>
                </c:pt>
                <c:pt idx="2468">
                  <c:v>329.15251009999997</c:v>
                </c:pt>
                <c:pt idx="2469">
                  <c:v>325.3044132</c:v>
                </c:pt>
                <c:pt idx="2470">
                  <c:v>327.99310930000001</c:v>
                </c:pt>
                <c:pt idx="2471">
                  <c:v>327.19361809999998</c:v>
                </c:pt>
                <c:pt idx="2472">
                  <c:v>327.06355180000003</c:v>
                </c:pt>
                <c:pt idx="2473">
                  <c:v>325.28271610000002</c:v>
                </c:pt>
                <c:pt idx="2474">
                  <c:v>328.1889797</c:v>
                </c:pt>
                <c:pt idx="2475">
                  <c:v>326.70084329999997</c:v>
                </c:pt>
                <c:pt idx="2476">
                  <c:v>326.32280800000001</c:v>
                </c:pt>
                <c:pt idx="2477">
                  <c:v>325.92021099999999</c:v>
                </c:pt>
                <c:pt idx="2478">
                  <c:v>326.19445780000001</c:v>
                </c:pt>
                <c:pt idx="2479">
                  <c:v>326.5452401</c:v>
                </c:pt>
                <c:pt idx="2480">
                  <c:v>328.76256389999998</c:v>
                </c:pt>
                <c:pt idx="2481">
                  <c:v>327.76326669999997</c:v>
                </c:pt>
                <c:pt idx="2482">
                  <c:v>324.70312389999998</c:v>
                </c:pt>
                <c:pt idx="2483">
                  <c:v>328.20338750000002</c:v>
                </c:pt>
                <c:pt idx="2484">
                  <c:v>328.18586190000002</c:v>
                </c:pt>
                <c:pt idx="2485">
                  <c:v>328.51434330000001</c:v>
                </c:pt>
                <c:pt idx="2486">
                  <c:v>325.82772799999998</c:v>
                </c:pt>
                <c:pt idx="2487">
                  <c:v>325.45398999999998</c:v>
                </c:pt>
                <c:pt idx="2488">
                  <c:v>325.85447959999999</c:v>
                </c:pt>
                <c:pt idx="2489">
                  <c:v>327.30943239999999</c:v>
                </c:pt>
                <c:pt idx="2490">
                  <c:v>326.92134279999999</c:v>
                </c:pt>
                <c:pt idx="2491">
                  <c:v>324.7285167</c:v>
                </c:pt>
                <c:pt idx="2492">
                  <c:v>327.84082469999998</c:v>
                </c:pt>
                <c:pt idx="2493">
                  <c:v>327.13433600000002</c:v>
                </c:pt>
                <c:pt idx="2494">
                  <c:v>328.46076699999998</c:v>
                </c:pt>
                <c:pt idx="2495">
                  <c:v>326.35067720000001</c:v>
                </c:pt>
                <c:pt idx="2496">
                  <c:v>327.89944789999998</c:v>
                </c:pt>
                <c:pt idx="2497">
                  <c:v>327.82892429999998</c:v>
                </c:pt>
                <c:pt idx="2498">
                  <c:v>324.49138909999999</c:v>
                </c:pt>
                <c:pt idx="2499">
                  <c:v>328.09198129999999</c:v>
                </c:pt>
                <c:pt idx="2500">
                  <c:v>324.90849859999997</c:v>
                </c:pt>
                <c:pt idx="2501">
                  <c:v>328.34989730000001</c:v>
                </c:pt>
                <c:pt idx="2502">
                  <c:v>328.00905019999999</c:v>
                </c:pt>
                <c:pt idx="2503">
                  <c:v>325.48471430000001</c:v>
                </c:pt>
                <c:pt idx="2504">
                  <c:v>328.41409599999997</c:v>
                </c:pt>
                <c:pt idx="2505">
                  <c:v>325.65052589999999</c:v>
                </c:pt>
                <c:pt idx="2506">
                  <c:v>327.76297169999998</c:v>
                </c:pt>
                <c:pt idx="2507">
                  <c:v>327.6615448</c:v>
                </c:pt>
                <c:pt idx="2508">
                  <c:v>324.57479410000002</c:v>
                </c:pt>
                <c:pt idx="2509">
                  <c:v>328.2368659</c:v>
                </c:pt>
                <c:pt idx="2510">
                  <c:v>327.61203890000002</c:v>
                </c:pt>
                <c:pt idx="2511">
                  <c:v>325.00982090000002</c:v>
                </c:pt>
                <c:pt idx="2512">
                  <c:v>328.43524660000003</c:v>
                </c:pt>
                <c:pt idx="2513">
                  <c:v>328.62464410000001</c:v>
                </c:pt>
                <c:pt idx="2514">
                  <c:v>327.79922429999999</c:v>
                </c:pt>
                <c:pt idx="2515">
                  <c:v>325.91555039999997</c:v>
                </c:pt>
                <c:pt idx="2516">
                  <c:v>326.42799880000001</c:v>
                </c:pt>
                <c:pt idx="2517">
                  <c:v>327.07303680000001</c:v>
                </c:pt>
                <c:pt idx="2518">
                  <c:v>327.91584319999998</c:v>
                </c:pt>
                <c:pt idx="2519">
                  <c:v>328.35804050000002</c:v>
                </c:pt>
                <c:pt idx="2520">
                  <c:v>327.2154754</c:v>
                </c:pt>
                <c:pt idx="2521">
                  <c:v>328.12357809999997</c:v>
                </c:pt>
                <c:pt idx="2522">
                  <c:v>327.92554969999998</c:v>
                </c:pt>
                <c:pt idx="2523">
                  <c:v>326.97793780000001</c:v>
                </c:pt>
                <c:pt idx="2524">
                  <c:v>324.31319500000001</c:v>
                </c:pt>
                <c:pt idx="2525">
                  <c:v>327.97402069999998</c:v>
                </c:pt>
                <c:pt idx="2526">
                  <c:v>326.2660328</c:v>
                </c:pt>
                <c:pt idx="2527">
                  <c:v>325.8229384</c:v>
                </c:pt>
                <c:pt idx="2528">
                  <c:v>328.15409499999998</c:v>
                </c:pt>
                <c:pt idx="2529">
                  <c:v>328.25252319999998</c:v>
                </c:pt>
                <c:pt idx="2530">
                  <c:v>324.63500829999998</c:v>
                </c:pt>
                <c:pt idx="2531">
                  <c:v>327.930567</c:v>
                </c:pt>
                <c:pt idx="2532">
                  <c:v>326.50755900000001</c:v>
                </c:pt>
                <c:pt idx="2533">
                  <c:v>326.61094759999997</c:v>
                </c:pt>
                <c:pt idx="2534">
                  <c:v>325.64879999999999</c:v>
                </c:pt>
                <c:pt idx="2535">
                  <c:v>326.78560049999999</c:v>
                </c:pt>
                <c:pt idx="2536">
                  <c:v>327.15962450000001</c:v>
                </c:pt>
                <c:pt idx="2537">
                  <c:v>324.45764380000003</c:v>
                </c:pt>
                <c:pt idx="2538">
                  <c:v>327.76139849999998</c:v>
                </c:pt>
                <c:pt idx="2539">
                  <c:v>327.99858690000002</c:v>
                </c:pt>
                <c:pt idx="2540">
                  <c:v>327.15789050000001</c:v>
                </c:pt>
                <c:pt idx="2541">
                  <c:v>327.01377650000001</c:v>
                </c:pt>
                <c:pt idx="2542">
                  <c:v>328.26020440000002</c:v>
                </c:pt>
                <c:pt idx="2543">
                  <c:v>328.10917380000001</c:v>
                </c:pt>
                <c:pt idx="2544">
                  <c:v>326.03368360000002</c:v>
                </c:pt>
                <c:pt idx="2545">
                  <c:v>326.21373649999998</c:v>
                </c:pt>
                <c:pt idx="2546">
                  <c:v>328.2644062</c:v>
                </c:pt>
                <c:pt idx="2547">
                  <c:v>326.93491030000001</c:v>
                </c:pt>
                <c:pt idx="2548">
                  <c:v>326.2504702</c:v>
                </c:pt>
                <c:pt idx="2549">
                  <c:v>325.7579758</c:v>
                </c:pt>
                <c:pt idx="2550">
                  <c:v>327.36062759999999</c:v>
                </c:pt>
                <c:pt idx="2551">
                  <c:v>324.61796550000003</c:v>
                </c:pt>
                <c:pt idx="2552">
                  <c:v>327.98153139999999</c:v>
                </c:pt>
                <c:pt idx="2553">
                  <c:v>328.12387339999998</c:v>
                </c:pt>
                <c:pt idx="2554">
                  <c:v>325.75331749999998</c:v>
                </c:pt>
                <c:pt idx="2555">
                  <c:v>326.17671339999998</c:v>
                </c:pt>
                <c:pt idx="2556">
                  <c:v>326.84246619999999</c:v>
                </c:pt>
                <c:pt idx="2557">
                  <c:v>326.69943849999999</c:v>
                </c:pt>
                <c:pt idx="2558">
                  <c:v>325.984554</c:v>
                </c:pt>
                <c:pt idx="2559">
                  <c:v>328.29260529999999</c:v>
                </c:pt>
                <c:pt idx="2560">
                  <c:v>325.37455640000002</c:v>
                </c:pt>
                <c:pt idx="2561">
                  <c:v>326.96933840000003</c:v>
                </c:pt>
                <c:pt idx="2562">
                  <c:v>327.04062540000001</c:v>
                </c:pt>
                <c:pt idx="2563">
                  <c:v>326.64086659999998</c:v>
                </c:pt>
                <c:pt idx="2564">
                  <c:v>326.45744389999999</c:v>
                </c:pt>
                <c:pt idx="2565">
                  <c:v>325.27061579999997</c:v>
                </c:pt>
                <c:pt idx="2566">
                  <c:v>325.6812688</c:v>
                </c:pt>
                <c:pt idx="2567">
                  <c:v>328.55662580000001</c:v>
                </c:pt>
                <c:pt idx="2568">
                  <c:v>328.14234729999998</c:v>
                </c:pt>
                <c:pt idx="2569">
                  <c:v>324.91269</c:v>
                </c:pt>
                <c:pt idx="2570">
                  <c:v>327.60453660000002</c:v>
                </c:pt>
                <c:pt idx="2571">
                  <c:v>327.00864239999999</c:v>
                </c:pt>
                <c:pt idx="2572">
                  <c:v>326.483431</c:v>
                </c:pt>
                <c:pt idx="2573">
                  <c:v>325.27263249999999</c:v>
                </c:pt>
                <c:pt idx="2574">
                  <c:v>327.51737270000001</c:v>
                </c:pt>
                <c:pt idx="2575">
                  <c:v>325.75286139999997</c:v>
                </c:pt>
                <c:pt idx="2576">
                  <c:v>327.88521730000002</c:v>
                </c:pt>
                <c:pt idx="2577">
                  <c:v>327.51642290000001</c:v>
                </c:pt>
                <c:pt idx="2578">
                  <c:v>328.11635949999999</c:v>
                </c:pt>
                <c:pt idx="2579">
                  <c:v>325.26687529999998</c:v>
                </c:pt>
                <c:pt idx="2580">
                  <c:v>328.68620120000003</c:v>
                </c:pt>
                <c:pt idx="2581">
                  <c:v>328.16144580000002</c:v>
                </c:pt>
                <c:pt idx="2582">
                  <c:v>325.25448280000001</c:v>
                </c:pt>
                <c:pt idx="2583">
                  <c:v>328.78261900000001</c:v>
                </c:pt>
                <c:pt idx="2584">
                  <c:v>328.0472327</c:v>
                </c:pt>
                <c:pt idx="2585">
                  <c:v>327.7682815</c:v>
                </c:pt>
                <c:pt idx="2586">
                  <c:v>327.49425079999997</c:v>
                </c:pt>
                <c:pt idx="2587">
                  <c:v>328.00045649999998</c:v>
                </c:pt>
                <c:pt idx="2588">
                  <c:v>327.6448345</c:v>
                </c:pt>
                <c:pt idx="2589">
                  <c:v>328.3953113</c:v>
                </c:pt>
                <c:pt idx="2590">
                  <c:v>327.6617086</c:v>
                </c:pt>
                <c:pt idx="2591">
                  <c:v>326.02621749999997</c:v>
                </c:pt>
                <c:pt idx="2592">
                  <c:v>325.59041639999998</c:v>
                </c:pt>
                <c:pt idx="2593">
                  <c:v>325.84314000000001</c:v>
                </c:pt>
                <c:pt idx="2594">
                  <c:v>326.34444389999999</c:v>
                </c:pt>
                <c:pt idx="2595">
                  <c:v>327.60453660000002</c:v>
                </c:pt>
                <c:pt idx="2596">
                  <c:v>323.74643459999999</c:v>
                </c:pt>
                <c:pt idx="2597">
                  <c:v>327.38482049999999</c:v>
                </c:pt>
                <c:pt idx="2598">
                  <c:v>325.84499729999999</c:v>
                </c:pt>
                <c:pt idx="2599">
                  <c:v>328.52984950000001</c:v>
                </c:pt>
                <c:pt idx="2600">
                  <c:v>327.43209830000001</c:v>
                </c:pt>
                <c:pt idx="2601">
                  <c:v>325.43537459999999</c:v>
                </c:pt>
                <c:pt idx="2602">
                  <c:v>327.96542790000001</c:v>
                </c:pt>
                <c:pt idx="2603">
                  <c:v>327.71843180000002</c:v>
                </c:pt>
                <c:pt idx="2604">
                  <c:v>327.787981</c:v>
                </c:pt>
                <c:pt idx="2605">
                  <c:v>327.92086039999998</c:v>
                </c:pt>
                <c:pt idx="2606">
                  <c:v>326.60098620000002</c:v>
                </c:pt>
                <c:pt idx="2607">
                  <c:v>328.00468769999998</c:v>
                </c:pt>
                <c:pt idx="2608">
                  <c:v>327.67576559999998</c:v>
                </c:pt>
                <c:pt idx="2609">
                  <c:v>326.94504540000003</c:v>
                </c:pt>
                <c:pt idx="2610">
                  <c:v>325.75084170000002</c:v>
                </c:pt>
                <c:pt idx="2611">
                  <c:v>325.11215010000001</c:v>
                </c:pt>
                <c:pt idx="2612">
                  <c:v>327.0663318</c:v>
                </c:pt>
                <c:pt idx="2613">
                  <c:v>323.7690005</c:v>
                </c:pt>
                <c:pt idx="2614">
                  <c:v>327.31440759999998</c:v>
                </c:pt>
                <c:pt idx="2615">
                  <c:v>327.87521700000002</c:v>
                </c:pt>
                <c:pt idx="2616">
                  <c:v>326.57263840000002</c:v>
                </c:pt>
                <c:pt idx="2617">
                  <c:v>326.92896009999998</c:v>
                </c:pt>
                <c:pt idx="2618">
                  <c:v>327.75359780000002</c:v>
                </c:pt>
                <c:pt idx="2619">
                  <c:v>326.781385</c:v>
                </c:pt>
                <c:pt idx="2620">
                  <c:v>326.3011735</c:v>
                </c:pt>
                <c:pt idx="2621">
                  <c:v>325.81981050000002</c:v>
                </c:pt>
                <c:pt idx="2622">
                  <c:v>328.26880490000002</c:v>
                </c:pt>
                <c:pt idx="2623">
                  <c:v>325.63746759999998</c:v>
                </c:pt>
                <c:pt idx="2624">
                  <c:v>327.0426531</c:v>
                </c:pt>
                <c:pt idx="2625">
                  <c:v>325.68283209999998</c:v>
                </c:pt>
                <c:pt idx="2626">
                  <c:v>328.32389310000002</c:v>
                </c:pt>
                <c:pt idx="2627">
                  <c:v>326.14905470000002</c:v>
                </c:pt>
                <c:pt idx="2628">
                  <c:v>328.71522549999997</c:v>
                </c:pt>
                <c:pt idx="2629">
                  <c:v>326.0252721</c:v>
                </c:pt>
                <c:pt idx="2630">
                  <c:v>325.68406970000001</c:v>
                </c:pt>
                <c:pt idx="2631">
                  <c:v>328.22153759999998</c:v>
                </c:pt>
                <c:pt idx="2632">
                  <c:v>328.13890190000001</c:v>
                </c:pt>
                <c:pt idx="2633">
                  <c:v>327.68264690000001</c:v>
                </c:pt>
                <c:pt idx="2634">
                  <c:v>327.63765910000001</c:v>
                </c:pt>
                <c:pt idx="2635">
                  <c:v>326.10675600000002</c:v>
                </c:pt>
                <c:pt idx="2636">
                  <c:v>324.4335375</c:v>
                </c:pt>
                <c:pt idx="2637">
                  <c:v>327.32252510000001</c:v>
                </c:pt>
                <c:pt idx="2638">
                  <c:v>326.91571979999998</c:v>
                </c:pt>
                <c:pt idx="2639">
                  <c:v>325.09973100000002</c:v>
                </c:pt>
                <c:pt idx="2640">
                  <c:v>327.95808149999999</c:v>
                </c:pt>
                <c:pt idx="2641">
                  <c:v>325.02655929999997</c:v>
                </c:pt>
                <c:pt idx="2642">
                  <c:v>328.1137018</c:v>
                </c:pt>
                <c:pt idx="2643">
                  <c:v>325.85320869999998</c:v>
                </c:pt>
                <c:pt idx="2644">
                  <c:v>326.37025879999999</c:v>
                </c:pt>
                <c:pt idx="2645">
                  <c:v>327.2182894</c:v>
                </c:pt>
                <c:pt idx="2646">
                  <c:v>328.16426799999999</c:v>
                </c:pt>
                <c:pt idx="2647">
                  <c:v>327.17428150000001</c:v>
                </c:pt>
                <c:pt idx="2648">
                  <c:v>325.94211360000003</c:v>
                </c:pt>
                <c:pt idx="2649">
                  <c:v>327.1792873</c:v>
                </c:pt>
                <c:pt idx="2650">
                  <c:v>326.23582190000002</c:v>
                </c:pt>
                <c:pt idx="2651">
                  <c:v>328.27034780000002</c:v>
                </c:pt>
                <c:pt idx="2652">
                  <c:v>326.65177660000001</c:v>
                </c:pt>
                <c:pt idx="2653">
                  <c:v>328.3558405</c:v>
                </c:pt>
                <c:pt idx="2654">
                  <c:v>325.71155859999999</c:v>
                </c:pt>
                <c:pt idx="2655">
                  <c:v>326.14843509999997</c:v>
                </c:pt>
                <c:pt idx="2656">
                  <c:v>327.44680030000001</c:v>
                </c:pt>
                <c:pt idx="2657">
                  <c:v>325.54369750000001</c:v>
                </c:pt>
                <c:pt idx="2658">
                  <c:v>327.89131609999998</c:v>
                </c:pt>
                <c:pt idx="2659">
                  <c:v>327.03984050000003</c:v>
                </c:pt>
                <c:pt idx="2660">
                  <c:v>326.95720799999998</c:v>
                </c:pt>
                <c:pt idx="2661">
                  <c:v>327.4112088</c:v>
                </c:pt>
                <c:pt idx="2662">
                  <c:v>328.4263133</c:v>
                </c:pt>
                <c:pt idx="2663">
                  <c:v>326.88283369999999</c:v>
                </c:pt>
                <c:pt idx="2664">
                  <c:v>326.65752570000001</c:v>
                </c:pt>
                <c:pt idx="2665">
                  <c:v>325.5675933</c:v>
                </c:pt>
                <c:pt idx="2666">
                  <c:v>328.35285249999998</c:v>
                </c:pt>
                <c:pt idx="2667">
                  <c:v>323.68191830000001</c:v>
                </c:pt>
                <c:pt idx="2668">
                  <c:v>327.39104079999998</c:v>
                </c:pt>
                <c:pt idx="2669">
                  <c:v>325.57491870000001</c:v>
                </c:pt>
                <c:pt idx="2670">
                  <c:v>325.98608619999999</c:v>
                </c:pt>
                <c:pt idx="2671">
                  <c:v>325.73452200000003</c:v>
                </c:pt>
                <c:pt idx="2672">
                  <c:v>327.44630910000001</c:v>
                </c:pt>
                <c:pt idx="2673">
                  <c:v>327.43478320000003</c:v>
                </c:pt>
                <c:pt idx="2674">
                  <c:v>327.7004733</c:v>
                </c:pt>
                <c:pt idx="2675">
                  <c:v>328.17365360000002</c:v>
                </c:pt>
                <c:pt idx="2676">
                  <c:v>328.0889957</c:v>
                </c:pt>
                <c:pt idx="2677">
                  <c:v>325.79342020000001</c:v>
                </c:pt>
                <c:pt idx="2678">
                  <c:v>327.80640319999998</c:v>
                </c:pt>
                <c:pt idx="2679">
                  <c:v>328.14264270000001</c:v>
                </c:pt>
                <c:pt idx="2680">
                  <c:v>325.03214980000001</c:v>
                </c:pt>
                <c:pt idx="2681">
                  <c:v>327.35591369999997</c:v>
                </c:pt>
                <c:pt idx="2682">
                  <c:v>326.48715290000001</c:v>
                </c:pt>
                <c:pt idx="2683">
                  <c:v>323.61479370000001</c:v>
                </c:pt>
                <c:pt idx="2684">
                  <c:v>326.6745123</c:v>
                </c:pt>
                <c:pt idx="2685">
                  <c:v>327.73825929999998</c:v>
                </c:pt>
                <c:pt idx="2686">
                  <c:v>325.44839230000002</c:v>
                </c:pt>
                <c:pt idx="2687">
                  <c:v>327.95086650000002</c:v>
                </c:pt>
                <c:pt idx="2688">
                  <c:v>326.55676740000001</c:v>
                </c:pt>
                <c:pt idx="2689">
                  <c:v>328.21369320000002</c:v>
                </c:pt>
                <c:pt idx="2690">
                  <c:v>327.28318330000002</c:v>
                </c:pt>
                <c:pt idx="2691">
                  <c:v>327.519567</c:v>
                </c:pt>
                <c:pt idx="2692">
                  <c:v>325.83877380000001</c:v>
                </c:pt>
                <c:pt idx="2693">
                  <c:v>327.40197590000002</c:v>
                </c:pt>
                <c:pt idx="2694">
                  <c:v>325.8900648</c:v>
                </c:pt>
                <c:pt idx="2695">
                  <c:v>324.89082409999997</c:v>
                </c:pt>
                <c:pt idx="2696">
                  <c:v>326.2543526</c:v>
                </c:pt>
                <c:pt idx="2697">
                  <c:v>328.82243699999998</c:v>
                </c:pt>
                <c:pt idx="2698">
                  <c:v>328.73340400000001</c:v>
                </c:pt>
                <c:pt idx="2699">
                  <c:v>327.64765219999998</c:v>
                </c:pt>
                <c:pt idx="2700">
                  <c:v>327.57469320000001</c:v>
                </c:pt>
                <c:pt idx="2701">
                  <c:v>328.5199609</c:v>
                </c:pt>
                <c:pt idx="2702">
                  <c:v>325.13260029999998</c:v>
                </c:pt>
                <c:pt idx="2703">
                  <c:v>328.38027110000002</c:v>
                </c:pt>
                <c:pt idx="2704">
                  <c:v>326.21827089999999</c:v>
                </c:pt>
                <c:pt idx="2705">
                  <c:v>328.22623119999997</c:v>
                </c:pt>
                <c:pt idx="2706">
                  <c:v>325.53406159999997</c:v>
                </c:pt>
                <c:pt idx="2707">
                  <c:v>327.0114547</c:v>
                </c:pt>
                <c:pt idx="2708">
                  <c:v>328.03253649999999</c:v>
                </c:pt>
                <c:pt idx="2709">
                  <c:v>327.09223650000001</c:v>
                </c:pt>
                <c:pt idx="2710">
                  <c:v>326.9762048</c:v>
                </c:pt>
                <c:pt idx="2711">
                  <c:v>322.99828059999999</c:v>
                </c:pt>
                <c:pt idx="2712">
                  <c:v>326.64864069999999</c:v>
                </c:pt>
                <c:pt idx="2713">
                  <c:v>326.75583169999999</c:v>
                </c:pt>
                <c:pt idx="2714">
                  <c:v>327.15775969999999</c:v>
                </c:pt>
                <c:pt idx="2715">
                  <c:v>326.11559360000001</c:v>
                </c:pt>
                <c:pt idx="2716">
                  <c:v>326.68182990000003</c:v>
                </c:pt>
                <c:pt idx="2717">
                  <c:v>325.76980099999997</c:v>
                </c:pt>
                <c:pt idx="2718">
                  <c:v>327.96368969999997</c:v>
                </c:pt>
                <c:pt idx="2719">
                  <c:v>327.69703249999998</c:v>
                </c:pt>
                <c:pt idx="2720">
                  <c:v>326.37835289999998</c:v>
                </c:pt>
                <c:pt idx="2721">
                  <c:v>328.19068629999998</c:v>
                </c:pt>
                <c:pt idx="2722">
                  <c:v>326.50102889999999</c:v>
                </c:pt>
                <c:pt idx="2723">
                  <c:v>327.28678339999999</c:v>
                </c:pt>
                <c:pt idx="2724">
                  <c:v>328.3956068</c:v>
                </c:pt>
                <c:pt idx="2725">
                  <c:v>325.01232349999998</c:v>
                </c:pt>
                <c:pt idx="2726">
                  <c:v>325.57195589999998</c:v>
                </c:pt>
                <c:pt idx="2727">
                  <c:v>328.13233910000002</c:v>
                </c:pt>
                <c:pt idx="2728">
                  <c:v>325.39115090000001</c:v>
                </c:pt>
                <c:pt idx="2729">
                  <c:v>327.73232730000001</c:v>
                </c:pt>
                <c:pt idx="2730">
                  <c:v>326.84308720000001</c:v>
                </c:pt>
                <c:pt idx="2731">
                  <c:v>323.94038440000003</c:v>
                </c:pt>
                <c:pt idx="2732">
                  <c:v>327.17804410000002</c:v>
                </c:pt>
                <c:pt idx="2733">
                  <c:v>325.70348100000001</c:v>
                </c:pt>
                <c:pt idx="2734">
                  <c:v>327.1895609</c:v>
                </c:pt>
                <c:pt idx="2735">
                  <c:v>328.06288089999998</c:v>
                </c:pt>
                <c:pt idx="2736">
                  <c:v>326.18092109999998</c:v>
                </c:pt>
                <c:pt idx="2737">
                  <c:v>325.66882800000002</c:v>
                </c:pt>
                <c:pt idx="2738">
                  <c:v>328.8230618</c:v>
                </c:pt>
                <c:pt idx="2739">
                  <c:v>328.2168441</c:v>
                </c:pt>
                <c:pt idx="2740">
                  <c:v>326.01034040000002</c:v>
                </c:pt>
                <c:pt idx="2741">
                  <c:v>328.49335189999999</c:v>
                </c:pt>
                <c:pt idx="2742">
                  <c:v>326.8035089</c:v>
                </c:pt>
                <c:pt idx="2743">
                  <c:v>324.89780930000001</c:v>
                </c:pt>
                <c:pt idx="2744">
                  <c:v>329.0382482</c:v>
                </c:pt>
                <c:pt idx="2745">
                  <c:v>327.29692940000001</c:v>
                </c:pt>
                <c:pt idx="2746">
                  <c:v>327.43258939999998</c:v>
                </c:pt>
                <c:pt idx="2747">
                  <c:v>324.84251640000002</c:v>
                </c:pt>
                <c:pt idx="2748">
                  <c:v>326.9699923</c:v>
                </c:pt>
                <c:pt idx="2749">
                  <c:v>326.24795810000001</c:v>
                </c:pt>
                <c:pt idx="2750">
                  <c:v>326.37215170000002</c:v>
                </c:pt>
                <c:pt idx="2751">
                  <c:v>326.18979330000002</c:v>
                </c:pt>
                <c:pt idx="2752">
                  <c:v>325.2057959</c:v>
                </c:pt>
                <c:pt idx="2753">
                  <c:v>327.06165479999999</c:v>
                </c:pt>
                <c:pt idx="2754">
                  <c:v>328.35741660000002</c:v>
                </c:pt>
                <c:pt idx="2755">
                  <c:v>326.95936590000002</c:v>
                </c:pt>
                <c:pt idx="2756">
                  <c:v>327.18769600000002</c:v>
                </c:pt>
                <c:pt idx="2757">
                  <c:v>326.63090419999997</c:v>
                </c:pt>
                <c:pt idx="2758">
                  <c:v>324.40985469999998</c:v>
                </c:pt>
                <c:pt idx="2759">
                  <c:v>327.76093959999997</c:v>
                </c:pt>
                <c:pt idx="2760">
                  <c:v>327.6228175</c:v>
                </c:pt>
                <c:pt idx="2761">
                  <c:v>328.4507491</c:v>
                </c:pt>
                <c:pt idx="2762">
                  <c:v>327.08896559999999</c:v>
                </c:pt>
                <c:pt idx="2763">
                  <c:v>327.62170359999999</c:v>
                </c:pt>
                <c:pt idx="2764">
                  <c:v>328.13014070000003</c:v>
                </c:pt>
                <c:pt idx="2765">
                  <c:v>327.06898109999997</c:v>
                </c:pt>
                <c:pt idx="2766">
                  <c:v>328.36086440000003</c:v>
                </c:pt>
                <c:pt idx="2767">
                  <c:v>328.24188800000002</c:v>
                </c:pt>
                <c:pt idx="2768">
                  <c:v>326.10424490000003</c:v>
                </c:pt>
                <c:pt idx="2769">
                  <c:v>326.35097089999999</c:v>
                </c:pt>
                <c:pt idx="2770">
                  <c:v>324.79233210000001</c:v>
                </c:pt>
                <c:pt idx="2771">
                  <c:v>328.22856159999998</c:v>
                </c:pt>
                <c:pt idx="2772">
                  <c:v>329.10807749999998</c:v>
                </c:pt>
                <c:pt idx="2773">
                  <c:v>324.199997</c:v>
                </c:pt>
                <c:pt idx="2774">
                  <c:v>327.97841560000001</c:v>
                </c:pt>
                <c:pt idx="2775">
                  <c:v>325.33512339999999</c:v>
                </c:pt>
                <c:pt idx="2776">
                  <c:v>327.10751210000001</c:v>
                </c:pt>
                <c:pt idx="2777">
                  <c:v>325.49015000000003</c:v>
                </c:pt>
                <c:pt idx="2778">
                  <c:v>327.88879129999998</c:v>
                </c:pt>
                <c:pt idx="2779">
                  <c:v>326.41601910000003</c:v>
                </c:pt>
                <c:pt idx="2780">
                  <c:v>325.61154790000001</c:v>
                </c:pt>
                <c:pt idx="2781">
                  <c:v>327.97808759999998</c:v>
                </c:pt>
                <c:pt idx="2782">
                  <c:v>328.4219124</c:v>
                </c:pt>
                <c:pt idx="2783">
                  <c:v>326.19351189999998</c:v>
                </c:pt>
                <c:pt idx="2784">
                  <c:v>326.20907169999998</c:v>
                </c:pt>
                <c:pt idx="2785">
                  <c:v>327.22764799999999</c:v>
                </c:pt>
                <c:pt idx="2786">
                  <c:v>327.27055039999999</c:v>
                </c:pt>
                <c:pt idx="2787">
                  <c:v>327.79955210000003</c:v>
                </c:pt>
                <c:pt idx="2788">
                  <c:v>326.1183982</c:v>
                </c:pt>
                <c:pt idx="2789">
                  <c:v>328.5691769</c:v>
                </c:pt>
                <c:pt idx="2790">
                  <c:v>328.22826620000001</c:v>
                </c:pt>
                <c:pt idx="2791">
                  <c:v>327.92384449999997</c:v>
                </c:pt>
                <c:pt idx="2792">
                  <c:v>325.00969090000001</c:v>
                </c:pt>
                <c:pt idx="2793">
                  <c:v>327.41477759999998</c:v>
                </c:pt>
                <c:pt idx="2794">
                  <c:v>328.60269269999998</c:v>
                </c:pt>
                <c:pt idx="2795">
                  <c:v>327.09455889999998</c:v>
                </c:pt>
                <c:pt idx="2796">
                  <c:v>322.74179270000002</c:v>
                </c:pt>
                <c:pt idx="2797">
                  <c:v>326.76034099999998</c:v>
                </c:pt>
                <c:pt idx="2798">
                  <c:v>326.66049829999997</c:v>
                </c:pt>
                <c:pt idx="2799">
                  <c:v>326.115137</c:v>
                </c:pt>
                <c:pt idx="2800">
                  <c:v>326.7028689</c:v>
                </c:pt>
                <c:pt idx="2801">
                  <c:v>327.03251490000002</c:v>
                </c:pt>
                <c:pt idx="2802">
                  <c:v>324.9508045</c:v>
                </c:pt>
                <c:pt idx="2803">
                  <c:v>329.04232830000001</c:v>
                </c:pt>
                <c:pt idx="2804">
                  <c:v>325.4108377</c:v>
                </c:pt>
                <c:pt idx="2805">
                  <c:v>327.32628929999998</c:v>
                </c:pt>
                <c:pt idx="2806">
                  <c:v>326.12231159999999</c:v>
                </c:pt>
                <c:pt idx="2807">
                  <c:v>325.34507880000001</c:v>
                </c:pt>
                <c:pt idx="2808">
                  <c:v>326.71097120000002</c:v>
                </c:pt>
                <c:pt idx="2809">
                  <c:v>327.28318330000002</c:v>
                </c:pt>
                <c:pt idx="2810">
                  <c:v>327.0321879</c:v>
                </c:pt>
                <c:pt idx="2811">
                  <c:v>327.03202440000001</c:v>
                </c:pt>
                <c:pt idx="2812">
                  <c:v>325.33079650000002</c:v>
                </c:pt>
                <c:pt idx="2813">
                  <c:v>327.09956349999999</c:v>
                </c:pt>
                <c:pt idx="2814">
                  <c:v>324.029383</c:v>
                </c:pt>
                <c:pt idx="2815">
                  <c:v>327.34704240000002</c:v>
                </c:pt>
                <c:pt idx="2816">
                  <c:v>325.53842379999998</c:v>
                </c:pt>
                <c:pt idx="2817">
                  <c:v>326.34131100000002</c:v>
                </c:pt>
                <c:pt idx="2818">
                  <c:v>325.8201363</c:v>
                </c:pt>
                <c:pt idx="2819">
                  <c:v>326.49293180000001</c:v>
                </c:pt>
                <c:pt idx="2820">
                  <c:v>327.44054610000001</c:v>
                </c:pt>
                <c:pt idx="2821">
                  <c:v>327.4884869</c:v>
                </c:pt>
                <c:pt idx="2822">
                  <c:v>324.99838069999998</c:v>
                </c:pt>
                <c:pt idx="2823">
                  <c:v>327.94227430000001</c:v>
                </c:pt>
                <c:pt idx="2824">
                  <c:v>326.62280379999999</c:v>
                </c:pt>
                <c:pt idx="2825">
                  <c:v>326.28094349999998</c:v>
                </c:pt>
                <c:pt idx="2826">
                  <c:v>324.6723111</c:v>
                </c:pt>
                <c:pt idx="2827">
                  <c:v>326.50321650000001</c:v>
                </c:pt>
                <c:pt idx="2828">
                  <c:v>327.0070728</c:v>
                </c:pt>
                <c:pt idx="2829">
                  <c:v>326.1257033</c:v>
                </c:pt>
                <c:pt idx="2830">
                  <c:v>327.9211555</c:v>
                </c:pt>
                <c:pt idx="2831">
                  <c:v>325.55844500000001</c:v>
                </c:pt>
                <c:pt idx="2832">
                  <c:v>327.22264150000001</c:v>
                </c:pt>
                <c:pt idx="2833">
                  <c:v>327.03329980000001</c:v>
                </c:pt>
                <c:pt idx="2834">
                  <c:v>325.7437079</c:v>
                </c:pt>
                <c:pt idx="2835">
                  <c:v>326.05295280000001</c:v>
                </c:pt>
                <c:pt idx="2836">
                  <c:v>326.51222810000002</c:v>
                </c:pt>
                <c:pt idx="2837">
                  <c:v>324.5325373</c:v>
                </c:pt>
                <c:pt idx="2838">
                  <c:v>326.91728899999998</c:v>
                </c:pt>
                <c:pt idx="2839">
                  <c:v>323.89098719999998</c:v>
                </c:pt>
                <c:pt idx="2840">
                  <c:v>326.82952349999999</c:v>
                </c:pt>
                <c:pt idx="2841">
                  <c:v>324.43879329999999</c:v>
                </c:pt>
                <c:pt idx="2842">
                  <c:v>327.32285239999999</c:v>
                </c:pt>
                <c:pt idx="2843">
                  <c:v>325.73142760000002</c:v>
                </c:pt>
                <c:pt idx="2844">
                  <c:v>328.39340659999999</c:v>
                </c:pt>
                <c:pt idx="2845">
                  <c:v>327.76998589999999</c:v>
                </c:pt>
                <c:pt idx="2846">
                  <c:v>327.56735559999998</c:v>
                </c:pt>
                <c:pt idx="2847">
                  <c:v>326.83887090000002</c:v>
                </c:pt>
                <c:pt idx="2848">
                  <c:v>328.0700655</c:v>
                </c:pt>
                <c:pt idx="2849">
                  <c:v>326.2006882</c:v>
                </c:pt>
                <c:pt idx="2850">
                  <c:v>326.83936119999998</c:v>
                </c:pt>
                <c:pt idx="2851">
                  <c:v>322.96133170000002</c:v>
                </c:pt>
                <c:pt idx="2852">
                  <c:v>325.79045539999998</c:v>
                </c:pt>
                <c:pt idx="2853">
                  <c:v>328.68636559999999</c:v>
                </c:pt>
                <c:pt idx="2854">
                  <c:v>327.87895479999997</c:v>
                </c:pt>
                <c:pt idx="2855">
                  <c:v>325.72211179999999</c:v>
                </c:pt>
                <c:pt idx="2856">
                  <c:v>325.63189929999999</c:v>
                </c:pt>
                <c:pt idx="2857">
                  <c:v>327.64889729999999</c:v>
                </c:pt>
                <c:pt idx="2858">
                  <c:v>328.77462969999999</c:v>
                </c:pt>
                <c:pt idx="2859">
                  <c:v>327.42463290000001</c:v>
                </c:pt>
                <c:pt idx="2860">
                  <c:v>324.96692239999999</c:v>
                </c:pt>
                <c:pt idx="2861">
                  <c:v>327.08023250000002</c:v>
                </c:pt>
                <c:pt idx="2862">
                  <c:v>326.04176940000002</c:v>
                </c:pt>
                <c:pt idx="2863">
                  <c:v>325.93077099999999</c:v>
                </c:pt>
                <c:pt idx="2864">
                  <c:v>327.98185940000002</c:v>
                </c:pt>
                <c:pt idx="2865">
                  <c:v>326.16552569999999</c:v>
                </c:pt>
                <c:pt idx="2866">
                  <c:v>326.90480100000002</c:v>
                </c:pt>
                <c:pt idx="2867">
                  <c:v>326.01689329999999</c:v>
                </c:pt>
                <c:pt idx="2868">
                  <c:v>327.91928639999998</c:v>
                </c:pt>
                <c:pt idx="2869">
                  <c:v>325.3917692</c:v>
                </c:pt>
                <c:pt idx="2870">
                  <c:v>327.82767849999999</c:v>
                </c:pt>
                <c:pt idx="2871">
                  <c:v>326.50194310000001</c:v>
                </c:pt>
                <c:pt idx="2872">
                  <c:v>328.62024050000002</c:v>
                </c:pt>
                <c:pt idx="2873">
                  <c:v>326.0034943</c:v>
                </c:pt>
                <c:pt idx="2874">
                  <c:v>324.73007539999998</c:v>
                </c:pt>
                <c:pt idx="2875">
                  <c:v>325.90512130000002</c:v>
                </c:pt>
                <c:pt idx="2876">
                  <c:v>326.33168410000002</c:v>
                </c:pt>
                <c:pt idx="2877">
                  <c:v>326.7899468</c:v>
                </c:pt>
                <c:pt idx="2878">
                  <c:v>324.92523180000001</c:v>
                </c:pt>
                <c:pt idx="2879">
                  <c:v>327.87646289999998</c:v>
                </c:pt>
                <c:pt idx="2880">
                  <c:v>327.2741504</c:v>
                </c:pt>
                <c:pt idx="2881">
                  <c:v>327.61826359999998</c:v>
                </c:pt>
                <c:pt idx="2882">
                  <c:v>327.90521890000002</c:v>
                </c:pt>
                <c:pt idx="2883">
                  <c:v>327.7767053</c:v>
                </c:pt>
                <c:pt idx="2884">
                  <c:v>326.55924920000001</c:v>
                </c:pt>
                <c:pt idx="2885">
                  <c:v>328.08538679999998</c:v>
                </c:pt>
                <c:pt idx="2886">
                  <c:v>327.70515940000001</c:v>
                </c:pt>
                <c:pt idx="2887">
                  <c:v>327.2669831</c:v>
                </c:pt>
                <c:pt idx="2888">
                  <c:v>327.78312979999998</c:v>
                </c:pt>
                <c:pt idx="2889">
                  <c:v>328.38903900000003</c:v>
                </c:pt>
                <c:pt idx="2890">
                  <c:v>327.33047909999999</c:v>
                </c:pt>
                <c:pt idx="2891">
                  <c:v>327.65201000000002</c:v>
                </c:pt>
                <c:pt idx="2892">
                  <c:v>327.1652517</c:v>
                </c:pt>
                <c:pt idx="2893">
                  <c:v>326.68666480000002</c:v>
                </c:pt>
                <c:pt idx="2894">
                  <c:v>325.12005040000003</c:v>
                </c:pt>
                <c:pt idx="2895">
                  <c:v>328.70033510000002</c:v>
                </c:pt>
                <c:pt idx="2896">
                  <c:v>325.24394469999999</c:v>
                </c:pt>
                <c:pt idx="2897">
                  <c:v>328.12702339999998</c:v>
                </c:pt>
                <c:pt idx="2898">
                  <c:v>327.57423460000001</c:v>
                </c:pt>
                <c:pt idx="2899">
                  <c:v>326.91696209999998</c:v>
                </c:pt>
                <c:pt idx="2900">
                  <c:v>326.48388799999998</c:v>
                </c:pt>
                <c:pt idx="2901">
                  <c:v>327.20235430000002</c:v>
                </c:pt>
                <c:pt idx="2902">
                  <c:v>326.64909799999998</c:v>
                </c:pt>
                <c:pt idx="2903">
                  <c:v>327.55657880000001</c:v>
                </c:pt>
                <c:pt idx="2904">
                  <c:v>323.71742819999997</c:v>
                </c:pt>
                <c:pt idx="2905">
                  <c:v>327.56673330000001</c:v>
                </c:pt>
                <c:pt idx="2906">
                  <c:v>324.91684889999999</c:v>
                </c:pt>
                <c:pt idx="2907">
                  <c:v>328.04424740000002</c:v>
                </c:pt>
                <c:pt idx="2908">
                  <c:v>325.22810579999998</c:v>
                </c:pt>
                <c:pt idx="2909">
                  <c:v>326.98150179999999</c:v>
                </c:pt>
                <c:pt idx="2910">
                  <c:v>325.49093119999998</c:v>
                </c:pt>
                <c:pt idx="2911">
                  <c:v>327.99655330000002</c:v>
                </c:pt>
                <c:pt idx="2912">
                  <c:v>325.2501244</c:v>
                </c:pt>
                <c:pt idx="2913">
                  <c:v>326.59445419999997</c:v>
                </c:pt>
                <c:pt idx="2914">
                  <c:v>326.68447600000002</c:v>
                </c:pt>
                <c:pt idx="2915">
                  <c:v>326.0048961</c:v>
                </c:pt>
                <c:pt idx="2916">
                  <c:v>327.63562780000001</c:v>
                </c:pt>
                <c:pt idx="2917">
                  <c:v>327.05200669999999</c:v>
                </c:pt>
                <c:pt idx="2918">
                  <c:v>326.67869380000002</c:v>
                </c:pt>
                <c:pt idx="2919">
                  <c:v>327.50473069999998</c:v>
                </c:pt>
                <c:pt idx="2920">
                  <c:v>323.94718719999997</c:v>
                </c:pt>
                <c:pt idx="2921">
                  <c:v>327.47771269999998</c:v>
                </c:pt>
                <c:pt idx="2922">
                  <c:v>324.6836098</c:v>
                </c:pt>
                <c:pt idx="2923">
                  <c:v>328.0566149</c:v>
                </c:pt>
                <c:pt idx="2924">
                  <c:v>324.9122026</c:v>
                </c:pt>
                <c:pt idx="2925">
                  <c:v>327.14729080000001</c:v>
                </c:pt>
                <c:pt idx="2926">
                  <c:v>326.09540759999999</c:v>
                </c:pt>
                <c:pt idx="2927">
                  <c:v>326.09182060000001</c:v>
                </c:pt>
                <c:pt idx="2928">
                  <c:v>328.10087279999999</c:v>
                </c:pt>
                <c:pt idx="2929">
                  <c:v>325.88475290000002</c:v>
                </c:pt>
                <c:pt idx="2930">
                  <c:v>326.58540770000002</c:v>
                </c:pt>
                <c:pt idx="2931">
                  <c:v>328.11793440000002</c:v>
                </c:pt>
                <c:pt idx="2932">
                  <c:v>327.79922429999999</c:v>
                </c:pt>
                <c:pt idx="2933">
                  <c:v>326.80537170000002</c:v>
                </c:pt>
                <c:pt idx="2934">
                  <c:v>327.7274769</c:v>
                </c:pt>
                <c:pt idx="2935">
                  <c:v>327.52487289999999</c:v>
                </c:pt>
                <c:pt idx="2936">
                  <c:v>327.27320129999998</c:v>
                </c:pt>
                <c:pt idx="2937">
                  <c:v>328.17270189999999</c:v>
                </c:pt>
                <c:pt idx="2938">
                  <c:v>325.85213340000001</c:v>
                </c:pt>
                <c:pt idx="2939">
                  <c:v>327.09253089999999</c:v>
                </c:pt>
                <c:pt idx="2940">
                  <c:v>328.6888965</c:v>
                </c:pt>
                <c:pt idx="2941">
                  <c:v>326.33977720000001</c:v>
                </c:pt>
                <c:pt idx="2942">
                  <c:v>328.44555960000002</c:v>
                </c:pt>
                <c:pt idx="2943">
                  <c:v>327.46366419999998</c:v>
                </c:pt>
                <c:pt idx="2944">
                  <c:v>326.18450910000001</c:v>
                </c:pt>
                <c:pt idx="2945">
                  <c:v>328.53720870000001</c:v>
                </c:pt>
                <c:pt idx="2946">
                  <c:v>327.90521890000002</c:v>
                </c:pt>
                <c:pt idx="2947">
                  <c:v>327.06430399999999</c:v>
                </c:pt>
                <c:pt idx="2948">
                  <c:v>325.25757279999999</c:v>
                </c:pt>
                <c:pt idx="2949">
                  <c:v>327.10407750000002</c:v>
                </c:pt>
                <c:pt idx="2950">
                  <c:v>327.69106840000001</c:v>
                </c:pt>
                <c:pt idx="2951">
                  <c:v>323.60971289999998</c:v>
                </c:pt>
                <c:pt idx="2952">
                  <c:v>327.4523997</c:v>
                </c:pt>
                <c:pt idx="2953">
                  <c:v>324.78301069999998</c:v>
                </c:pt>
                <c:pt idx="2954">
                  <c:v>328.16361160000002</c:v>
                </c:pt>
                <c:pt idx="2955">
                  <c:v>326.8680263</c:v>
                </c:pt>
                <c:pt idx="2956">
                  <c:v>324.5343871</c:v>
                </c:pt>
                <c:pt idx="2957">
                  <c:v>327.75654759999998</c:v>
                </c:pt>
                <c:pt idx="2958">
                  <c:v>328.11698289999998</c:v>
                </c:pt>
                <c:pt idx="2959">
                  <c:v>326.8575993</c:v>
                </c:pt>
                <c:pt idx="2960">
                  <c:v>325.71341510000002</c:v>
                </c:pt>
                <c:pt idx="2961">
                  <c:v>328.27175940000001</c:v>
                </c:pt>
                <c:pt idx="2962">
                  <c:v>326.26120409999999</c:v>
                </c:pt>
                <c:pt idx="2963">
                  <c:v>326.34973070000001</c:v>
                </c:pt>
                <c:pt idx="2964">
                  <c:v>328.64061559999999</c:v>
                </c:pt>
                <c:pt idx="2965">
                  <c:v>326.82687620000002</c:v>
                </c:pt>
                <c:pt idx="2966">
                  <c:v>328.00186689999998</c:v>
                </c:pt>
                <c:pt idx="2967">
                  <c:v>326.02902139999998</c:v>
                </c:pt>
                <c:pt idx="2968">
                  <c:v>328.98208620000003</c:v>
                </c:pt>
                <c:pt idx="2969">
                  <c:v>324.84001510000002</c:v>
                </c:pt>
                <c:pt idx="2970">
                  <c:v>327.47083579999997</c:v>
                </c:pt>
                <c:pt idx="2971">
                  <c:v>327.3272058</c:v>
                </c:pt>
                <c:pt idx="2972">
                  <c:v>326.1527729</c:v>
                </c:pt>
                <c:pt idx="2973">
                  <c:v>326.98650470000001</c:v>
                </c:pt>
                <c:pt idx="2974">
                  <c:v>326.4211765</c:v>
                </c:pt>
                <c:pt idx="2975">
                  <c:v>325.31342430000001</c:v>
                </c:pt>
                <c:pt idx="2976">
                  <c:v>327.975595</c:v>
                </c:pt>
                <c:pt idx="2977">
                  <c:v>324.6836098</c:v>
                </c:pt>
                <c:pt idx="2978">
                  <c:v>328.16502270000001</c:v>
                </c:pt>
                <c:pt idx="2979">
                  <c:v>325.78097509999998</c:v>
                </c:pt>
                <c:pt idx="2980">
                  <c:v>328.21448090000001</c:v>
                </c:pt>
                <c:pt idx="2981">
                  <c:v>325.49418609999998</c:v>
                </c:pt>
                <c:pt idx="2982">
                  <c:v>327.51550580000003</c:v>
                </c:pt>
                <c:pt idx="2983">
                  <c:v>328.09414679999998</c:v>
                </c:pt>
                <c:pt idx="2984">
                  <c:v>325.75986519999998</c:v>
                </c:pt>
                <c:pt idx="2985">
                  <c:v>325.90248150000002</c:v>
                </c:pt>
                <c:pt idx="2986">
                  <c:v>326.53495409999999</c:v>
                </c:pt>
                <c:pt idx="2987">
                  <c:v>327.265085</c:v>
                </c:pt>
                <c:pt idx="2988">
                  <c:v>324.60838940000002</c:v>
                </c:pt>
                <c:pt idx="2989">
                  <c:v>327.52392309999999</c:v>
                </c:pt>
                <c:pt idx="2990">
                  <c:v>325.62786139999997</c:v>
                </c:pt>
                <c:pt idx="2991">
                  <c:v>326.89921099999998</c:v>
                </c:pt>
                <c:pt idx="2992">
                  <c:v>326.47268980000001</c:v>
                </c:pt>
                <c:pt idx="2993">
                  <c:v>325.94380849999999</c:v>
                </c:pt>
                <c:pt idx="2994">
                  <c:v>328.39215869999998</c:v>
                </c:pt>
                <c:pt idx="2995">
                  <c:v>325.36739829999999</c:v>
                </c:pt>
                <c:pt idx="2996">
                  <c:v>328.26191139999997</c:v>
                </c:pt>
                <c:pt idx="2997">
                  <c:v>327.787981</c:v>
                </c:pt>
                <c:pt idx="2998">
                  <c:v>324.6455267</c:v>
                </c:pt>
                <c:pt idx="2999">
                  <c:v>327.9738567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F9C-4A09-BC87-53CF5051156C}"/>
            </c:ext>
          </c:extLst>
        </c:ser>
        <c:ser>
          <c:idx val="11"/>
          <c:order val="5"/>
          <c:tx>
            <c:strRef>
              <c:f>'open-3_c2k_Sequantial_Mechanism'!$Q$26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'open-3_c2k_Sequantial_Mechanism'!$N$27:$N$28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'open-3_c2k_Sequantial_Mechanism'!$Q$27:$Q$28</c:f>
              <c:numCache>
                <c:formatCode>General</c:formatCode>
                <c:ptCount val="2"/>
                <c:pt idx="0">
                  <c:v>330</c:v>
                </c:pt>
                <c:pt idx="1">
                  <c:v>330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F9C-4A09-BC87-53CF5051156C}"/>
            </c:ext>
          </c:extLst>
        </c:ser>
        <c:ser>
          <c:idx val="7"/>
          <c:order val="6"/>
          <c:tx>
            <c:strRef>
              <c:f>'open-3_c2k_Sequantial_Mechanism'!$I$1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'open-3_c2k_Sequantial_Mechanism'!$I$2:$I$25001</c:f>
              <c:numCache>
                <c:formatCode>General</c:formatCode>
                <c:ptCount val="25000"/>
                <c:pt idx="0">
                  <c:v>0.99308090000000004</c:v>
                </c:pt>
                <c:pt idx="1">
                  <c:v>0.97602489999999997</c:v>
                </c:pt>
                <c:pt idx="2">
                  <c:v>0.94207589999999997</c:v>
                </c:pt>
                <c:pt idx="3">
                  <c:v>0.88610979999999995</c:v>
                </c:pt>
                <c:pt idx="4">
                  <c:v>0.80655509999999997</c:v>
                </c:pt>
                <c:pt idx="5">
                  <c:v>0.70564009999999999</c:v>
                </c:pt>
                <c:pt idx="6">
                  <c:v>0.58912410000000004</c:v>
                </c:pt>
                <c:pt idx="7">
                  <c:v>0.46612039999999999</c:v>
                </c:pt>
                <c:pt idx="8">
                  <c:v>0.34665889999999999</c:v>
                </c:pt>
                <c:pt idx="9">
                  <c:v>0.23925589999999999</c:v>
                </c:pt>
                <c:pt idx="10">
                  <c:v>0.14997079999999999</c:v>
                </c:pt>
                <c:pt idx="11">
                  <c:v>8.1316899999999998E-2</c:v>
                </c:pt>
                <c:pt idx="12">
                  <c:v>3.5938999999999999E-2</c:v>
                </c:pt>
                <c:pt idx="13">
                  <c:v>1.2649499999999999E-2</c:v>
                </c:pt>
                <c:pt idx="14">
                  <c:v>3.8103999999999998E-3</c:v>
                </c:pt>
                <c:pt idx="15">
                  <c:v>1.0392000000000001E-3</c:v>
                </c:pt>
                <c:pt idx="16">
                  <c:v>2.6719999999999999E-4</c:v>
                </c:pt>
                <c:pt idx="17">
                  <c:v>6.7899999999999997E-5</c:v>
                </c:pt>
                <c:pt idx="18">
                  <c:v>1.7200000000000001E-5</c:v>
                </c:pt>
                <c:pt idx="19">
                  <c:v>4.5000000000000001E-6</c:v>
                </c:pt>
                <c:pt idx="20">
                  <c:v>1.3E-6</c:v>
                </c:pt>
                <c:pt idx="21">
                  <c:v>3.9999999999999998E-7</c:v>
                </c:pt>
                <c:pt idx="22">
                  <c:v>9.9999999999999995E-8</c:v>
                </c:pt>
                <c:pt idx="23">
                  <c:v>9.9999999999999995E-8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6-6F9C-4A09-BC87-53CF5051156C}"/>
            </c:ext>
          </c:extLst>
        </c:ser>
        <c:ser>
          <c:idx val="14"/>
          <c:order val="7"/>
          <c:tx>
            <c:strRef>
              <c:f>'open-3_c2k_Sequantial_Mechanism'!$P$26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'open-3_c2k_Sequantial_Mechanism'!$N$27:$N$28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'open-3_c2k_Sequantial_Mechanism'!$R$27:$R$28</c:f>
              <c:numCache>
                <c:formatCode>General</c:formatCode>
                <c:ptCount val="2"/>
                <c:pt idx="0">
                  <c:v>210</c:v>
                </c:pt>
                <c:pt idx="1">
                  <c:v>210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F9C-4A09-BC87-53CF5051156C}"/>
            </c:ext>
          </c:extLst>
        </c:ser>
        <c:ser>
          <c:idx val="3"/>
          <c:order val="8"/>
          <c:tx>
            <c:strRef>
              <c:f>'open-3_c2k_Sequantial_Mechanism'!$E$1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'open-3_c2k_Sequantial_Mechanism'!$E$2:$E$25001</c:f>
              <c:numCache>
                <c:formatCode>General</c:formatCode>
                <c:ptCount val="25000"/>
                <c:pt idx="0">
                  <c:v>0.99595020000000001</c:v>
                </c:pt>
                <c:pt idx="1">
                  <c:v>0.98113930000000005</c:v>
                </c:pt>
                <c:pt idx="2">
                  <c:v>0.94967509999999999</c:v>
                </c:pt>
                <c:pt idx="3">
                  <c:v>0.89636910000000003</c:v>
                </c:pt>
                <c:pt idx="4">
                  <c:v>0.81931209999999999</c:v>
                </c:pt>
                <c:pt idx="5">
                  <c:v>0.72037439999999997</c:v>
                </c:pt>
                <c:pt idx="6">
                  <c:v>0.60491879999999998</c:v>
                </c:pt>
                <c:pt idx="7">
                  <c:v>0.48177680000000001</c:v>
                </c:pt>
                <c:pt idx="8">
                  <c:v>0.3609618</c:v>
                </c:pt>
                <c:pt idx="9">
                  <c:v>0.25122319999999998</c:v>
                </c:pt>
                <c:pt idx="10">
                  <c:v>0.1590107</c:v>
                </c:pt>
                <c:pt idx="11">
                  <c:v>8.7262199999999998E-2</c:v>
                </c:pt>
                <c:pt idx="12">
                  <c:v>3.9156700000000003E-2</c:v>
                </c:pt>
                <c:pt idx="13">
                  <c:v>1.4032599999999999E-2</c:v>
                </c:pt>
                <c:pt idx="14">
                  <c:v>4.3064000000000002E-3</c:v>
                </c:pt>
                <c:pt idx="15">
                  <c:v>1.1957000000000001E-3</c:v>
                </c:pt>
                <c:pt idx="16">
                  <c:v>3.1260000000000001E-4</c:v>
                </c:pt>
                <c:pt idx="17">
                  <c:v>8.0599999999999994E-5</c:v>
                </c:pt>
                <c:pt idx="18">
                  <c:v>2.0699999999999998E-5</c:v>
                </c:pt>
                <c:pt idx="19">
                  <c:v>5.4999999999999999E-6</c:v>
                </c:pt>
                <c:pt idx="20">
                  <c:v>1.5999999999999999E-6</c:v>
                </c:pt>
                <c:pt idx="21">
                  <c:v>4.9999999999999998E-7</c:v>
                </c:pt>
                <c:pt idx="22">
                  <c:v>1.9999999999999999E-7</c:v>
                </c:pt>
                <c:pt idx="23">
                  <c:v>9.9999999999999995E-8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6F9C-4A09-BC87-53CF5051156C}"/>
            </c:ext>
          </c:extLst>
        </c:ser>
        <c:ser>
          <c:idx val="13"/>
          <c:order val="9"/>
          <c:tx>
            <c:strRef>
              <c:f>'open-3_c2k_Sequantial_Mechanism'!$S$26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'open-3_c2k_Sequantial_Mechanism'!$N$27:$N$28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'open-3_c2k_Sequantial_Mechanism'!$S$27:$S$28</c:f>
              <c:numCache>
                <c:formatCode>General</c:formatCode>
                <c:ptCount val="2"/>
                <c:pt idx="0">
                  <c:v>400</c:v>
                </c:pt>
                <c:pt idx="1">
                  <c:v>400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6F9C-4A09-BC87-53CF5051156C}"/>
            </c:ext>
          </c:extLst>
        </c:ser>
        <c:ser>
          <c:idx val="4"/>
          <c:order val="10"/>
          <c:tx>
            <c:strRef>
              <c:f>'open-3_c2k_Sequantial_Mechanism'!$F$1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'open-3_c2k_Sequantial_Mechanism'!$A$2:$A$25001</c:f>
              <c:numCache>
                <c:formatCode>General</c:formatCode>
                <c:ptCount val="25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</c:numCache>
            </c:numRef>
          </c:xVal>
          <c:yVal>
            <c:numRef>
              <c:f>'open-3_c2k_Sequantial_Mechanism'!$F$2:$F$25001</c:f>
              <c:numCache>
                <c:formatCode>General</c:formatCode>
                <c:ptCount val="25000"/>
                <c:pt idx="0">
                  <c:v>1.0041764</c:v>
                </c:pt>
                <c:pt idx="1">
                  <c:v>1.0183316</c:v>
                </c:pt>
                <c:pt idx="2">
                  <c:v>1.0514038999999999</c:v>
                </c:pt>
                <c:pt idx="3">
                  <c:v>1.112638</c:v>
                </c:pt>
                <c:pt idx="4">
                  <c:v>1.2149361000000001</c:v>
                </c:pt>
                <c:pt idx="5">
                  <c:v>1.3775170999999999</c:v>
                </c:pt>
                <c:pt idx="6">
                  <c:v>1.6323645</c:v>
                </c:pt>
                <c:pt idx="7">
                  <c:v>2.0337052999999998</c:v>
                </c:pt>
                <c:pt idx="8">
                  <c:v>2.6810425000000002</c:v>
                </c:pt>
                <c:pt idx="9">
                  <c:v>3.7760707999999998</c:v>
                </c:pt>
                <c:pt idx="10">
                  <c:v>5.7719490000000002</c:v>
                </c:pt>
                <c:pt idx="11">
                  <c:v>9.9259020000000007</c:v>
                </c:pt>
                <c:pt idx="12">
                  <c:v>19.848467500000002</c:v>
                </c:pt>
                <c:pt idx="13">
                  <c:v>44.912048499999997</c:v>
                </c:pt>
                <c:pt idx="14">
                  <c:v>98.959086799999994</c:v>
                </c:pt>
                <c:pt idx="15">
                  <c:v>207.04403500000001</c:v>
                </c:pt>
                <c:pt idx="16">
                  <c:v>425.70056499999998</c:v>
                </c:pt>
                <c:pt idx="17">
                  <c:v>843.38048279999998</c:v>
                </c:pt>
                <c:pt idx="18">
                  <c:v>1626.8433156999999</c:v>
                </c:pt>
                <c:pt idx="19">
                  <c:v>3011.2910919999999</c:v>
                </c:pt>
                <c:pt idx="20">
                  <c:v>5267.6256541000002</c:v>
                </c:pt>
                <c:pt idx="21">
                  <c:v>8734.7919122999992</c:v>
                </c:pt>
                <c:pt idx="22">
                  <c:v>11806.6156305</c:v>
                </c:pt>
                <c:pt idx="23">
                  <c:v>11613.9634632</c:v>
                </c:pt>
                <c:pt idx="24">
                  <c:v>11028.1315412</c:v>
                </c:pt>
                <c:pt idx="25">
                  <c:v>10594.3180144</c:v>
                </c:pt>
                <c:pt idx="26">
                  <c:v>10282.171992400001</c:v>
                </c:pt>
                <c:pt idx="27">
                  <c:v>10070.7936912</c:v>
                </c:pt>
                <c:pt idx="28">
                  <c:v>9993.9191298000005</c:v>
                </c:pt>
                <c:pt idx="29">
                  <c:v>9949.8683609</c:v>
                </c:pt>
                <c:pt idx="30">
                  <c:v>9910.0195492000003</c:v>
                </c:pt>
                <c:pt idx="31">
                  <c:v>9878.2109854999999</c:v>
                </c:pt>
                <c:pt idx="32">
                  <c:v>9844.4113744999995</c:v>
                </c:pt>
                <c:pt idx="33">
                  <c:v>9812.5612096999994</c:v>
                </c:pt>
                <c:pt idx="34">
                  <c:v>9783.9591287000003</c:v>
                </c:pt>
                <c:pt idx="35">
                  <c:v>9759.7288767999999</c:v>
                </c:pt>
                <c:pt idx="36">
                  <c:v>9736.4319505000003</c:v>
                </c:pt>
                <c:pt idx="37">
                  <c:v>9715.2753094</c:v>
                </c:pt>
                <c:pt idx="38">
                  <c:v>9698.9818978999992</c:v>
                </c:pt>
                <c:pt idx="39">
                  <c:v>9682.3556215999997</c:v>
                </c:pt>
                <c:pt idx="40">
                  <c:v>9664.7352633999999</c:v>
                </c:pt>
                <c:pt idx="41">
                  <c:v>9648.8401943999997</c:v>
                </c:pt>
                <c:pt idx="42">
                  <c:v>9624.7058725999996</c:v>
                </c:pt>
                <c:pt idx="43">
                  <c:v>9560.7408708999992</c:v>
                </c:pt>
                <c:pt idx="44">
                  <c:v>9538.6104624</c:v>
                </c:pt>
                <c:pt idx="45">
                  <c:v>9530.1086746000001</c:v>
                </c:pt>
                <c:pt idx="46">
                  <c:v>9527.1643258999993</c:v>
                </c:pt>
                <c:pt idx="47">
                  <c:v>9524.9295153000003</c:v>
                </c:pt>
                <c:pt idx="48">
                  <c:v>9522.6590428</c:v>
                </c:pt>
                <c:pt idx="49">
                  <c:v>9520.6709191000009</c:v>
                </c:pt>
                <c:pt idx="50">
                  <c:v>9519.0449274000002</c:v>
                </c:pt>
                <c:pt idx="51">
                  <c:v>9517.5381818000005</c:v>
                </c:pt>
                <c:pt idx="52">
                  <c:v>9516.0135943000005</c:v>
                </c:pt>
                <c:pt idx="53">
                  <c:v>9514.8431966999997</c:v>
                </c:pt>
                <c:pt idx="54">
                  <c:v>9513.9088849</c:v>
                </c:pt>
                <c:pt idx="55">
                  <c:v>9512.9194898999995</c:v>
                </c:pt>
                <c:pt idx="56">
                  <c:v>9511.9939278000002</c:v>
                </c:pt>
                <c:pt idx="57">
                  <c:v>9511.0418248999995</c:v>
                </c:pt>
                <c:pt idx="58">
                  <c:v>9510.3884388000006</c:v>
                </c:pt>
                <c:pt idx="59">
                  <c:v>9509.6818430999992</c:v>
                </c:pt>
                <c:pt idx="60">
                  <c:v>9509.2282421</c:v>
                </c:pt>
                <c:pt idx="61">
                  <c:v>9508.5654720000002</c:v>
                </c:pt>
                <c:pt idx="62">
                  <c:v>9507.9036988999997</c:v>
                </c:pt>
                <c:pt idx="63">
                  <c:v>9507.5870909999994</c:v>
                </c:pt>
                <c:pt idx="64">
                  <c:v>9507.1060192000004</c:v>
                </c:pt>
                <c:pt idx="65">
                  <c:v>9506.6620478000004</c:v>
                </c:pt>
                <c:pt idx="66">
                  <c:v>9506.2447145000006</c:v>
                </c:pt>
                <c:pt idx="67">
                  <c:v>9505.8369053000006</c:v>
                </c:pt>
                <c:pt idx="68">
                  <c:v>9505.4652342999998</c:v>
                </c:pt>
                <c:pt idx="69">
                  <c:v>9505.0840728000003</c:v>
                </c:pt>
                <c:pt idx="70">
                  <c:v>9504.7761131000007</c:v>
                </c:pt>
                <c:pt idx="71">
                  <c:v>9504.5042804000004</c:v>
                </c:pt>
                <c:pt idx="72">
                  <c:v>9504.2600177999993</c:v>
                </c:pt>
                <c:pt idx="73">
                  <c:v>9503.9786958000004</c:v>
                </c:pt>
                <c:pt idx="74">
                  <c:v>9503.7515535000002</c:v>
                </c:pt>
                <c:pt idx="75">
                  <c:v>9503.5434236000001</c:v>
                </c:pt>
                <c:pt idx="76">
                  <c:v>9503.3257948999999</c:v>
                </c:pt>
                <c:pt idx="77">
                  <c:v>9503.1262272000004</c:v>
                </c:pt>
                <c:pt idx="78">
                  <c:v>9502.9456695000008</c:v>
                </c:pt>
                <c:pt idx="79">
                  <c:v>9502.7822202000007</c:v>
                </c:pt>
                <c:pt idx="80">
                  <c:v>9502.6368287999994</c:v>
                </c:pt>
                <c:pt idx="81">
                  <c:v>9502.5104446000005</c:v>
                </c:pt>
                <c:pt idx="82">
                  <c:v>9502.3470027999992</c:v>
                </c:pt>
                <c:pt idx="83">
                  <c:v>9502.2206224000001</c:v>
                </c:pt>
                <c:pt idx="84">
                  <c:v>9502.1294015000003</c:v>
                </c:pt>
                <c:pt idx="85">
                  <c:v>9502.0115757999993</c:v>
                </c:pt>
                <c:pt idx="86">
                  <c:v>9501.9127554000006</c:v>
                </c:pt>
                <c:pt idx="87">
                  <c:v>9501.8034841000008</c:v>
                </c:pt>
                <c:pt idx="88">
                  <c:v>9501.7132173999998</c:v>
                </c:pt>
                <c:pt idx="89">
                  <c:v>9501.6220013999991</c:v>
                </c:pt>
                <c:pt idx="90">
                  <c:v>9501.5497892999992</c:v>
                </c:pt>
                <c:pt idx="91">
                  <c:v>9501.4775778000003</c:v>
                </c:pt>
                <c:pt idx="92">
                  <c:v>9501.4234195000008</c:v>
                </c:pt>
                <c:pt idx="93">
                  <c:v>9501.3683113999996</c:v>
                </c:pt>
                <c:pt idx="94">
                  <c:v>9501.2780488999997</c:v>
                </c:pt>
                <c:pt idx="95">
                  <c:v>9501.2238916999995</c:v>
                </c:pt>
                <c:pt idx="96">
                  <c:v>9501.1507325999992</c:v>
                </c:pt>
                <c:pt idx="97">
                  <c:v>9501.0785240999994</c:v>
                </c:pt>
                <c:pt idx="98">
                  <c:v>9501.0148671000006</c:v>
                </c:pt>
                <c:pt idx="99">
                  <c:v>9500.9702123999996</c:v>
                </c:pt>
                <c:pt idx="100">
                  <c:v>9500.9341088000001</c:v>
                </c:pt>
                <c:pt idx="101">
                  <c:v>9500.8790035999991</c:v>
                </c:pt>
                <c:pt idx="102">
                  <c:v>9500.8343495000008</c:v>
                </c:pt>
                <c:pt idx="103">
                  <c:v>9500.8162979999997</c:v>
                </c:pt>
                <c:pt idx="104">
                  <c:v>9500.7887456000008</c:v>
                </c:pt>
                <c:pt idx="105">
                  <c:v>9500.7611933999997</c:v>
                </c:pt>
                <c:pt idx="106">
                  <c:v>9500.7431419999994</c:v>
                </c:pt>
                <c:pt idx="107">
                  <c:v>9500.9521605999998</c:v>
                </c:pt>
                <c:pt idx="108">
                  <c:v>9500.6889878999991</c:v>
                </c:pt>
                <c:pt idx="109">
                  <c:v>9500.6614358999996</c:v>
                </c:pt>
                <c:pt idx="110">
                  <c:v>9500.6253335000001</c:v>
                </c:pt>
                <c:pt idx="111">
                  <c:v>9500.5892311999996</c:v>
                </c:pt>
                <c:pt idx="112">
                  <c:v>9500.5892311999996</c:v>
                </c:pt>
                <c:pt idx="113">
                  <c:v>9500.5711800999998</c:v>
                </c:pt>
                <c:pt idx="114">
                  <c:v>9501.2961013000004</c:v>
                </c:pt>
                <c:pt idx="115">
                  <c:v>9500.4989760000008</c:v>
                </c:pt>
                <c:pt idx="116">
                  <c:v>9500.4809251000006</c:v>
                </c:pt>
                <c:pt idx="117">
                  <c:v>9500.4714246000003</c:v>
                </c:pt>
                <c:pt idx="118">
                  <c:v>9500.4628742000004</c:v>
                </c:pt>
                <c:pt idx="119">
                  <c:v>9500.1455640000004</c:v>
                </c:pt>
                <c:pt idx="120">
                  <c:v>9500.4258224999994</c:v>
                </c:pt>
                <c:pt idx="121">
                  <c:v>9500.4172720999995</c:v>
                </c:pt>
                <c:pt idx="122">
                  <c:v>9500.4077717</c:v>
                </c:pt>
                <c:pt idx="123">
                  <c:v>9500.4077717</c:v>
                </c:pt>
                <c:pt idx="124">
                  <c:v>9500.3089679000004</c:v>
                </c:pt>
                <c:pt idx="125">
                  <c:v>9500.2453160999994</c:v>
                </c:pt>
                <c:pt idx="126">
                  <c:v>9500.3716702000002</c:v>
                </c:pt>
                <c:pt idx="127">
                  <c:v>9500.3536194999997</c:v>
                </c:pt>
                <c:pt idx="128">
                  <c:v>9500.3536194999997</c:v>
                </c:pt>
                <c:pt idx="129">
                  <c:v>9500.3175181999995</c:v>
                </c:pt>
                <c:pt idx="130">
                  <c:v>9500.3175181999995</c:v>
                </c:pt>
                <c:pt idx="131">
                  <c:v>9500.3175181999995</c:v>
                </c:pt>
                <c:pt idx="132">
                  <c:v>9499.8197146000002</c:v>
                </c:pt>
                <c:pt idx="133">
                  <c:v>9500.2814171000009</c:v>
                </c:pt>
                <c:pt idx="134">
                  <c:v>9500.1911648000005</c:v>
                </c:pt>
                <c:pt idx="135">
                  <c:v>9500.2633666000002</c:v>
                </c:pt>
                <c:pt idx="136">
                  <c:v>9500.2633666000002</c:v>
                </c:pt>
                <c:pt idx="137">
                  <c:v>9500.2538662999996</c:v>
                </c:pt>
                <c:pt idx="138">
                  <c:v>9500.2453160999994</c:v>
                </c:pt>
                <c:pt idx="139">
                  <c:v>9500.2272656000005</c:v>
                </c:pt>
                <c:pt idx="140">
                  <c:v>9500.5350780000008</c:v>
                </c:pt>
                <c:pt idx="141">
                  <c:v>9500.1721644999998</c:v>
                </c:pt>
                <c:pt idx="142">
                  <c:v>9500.1541142000005</c:v>
                </c:pt>
                <c:pt idx="143">
                  <c:v>9500.1911648000005</c:v>
                </c:pt>
                <c:pt idx="144">
                  <c:v>9500.1541142000005</c:v>
                </c:pt>
                <c:pt idx="145">
                  <c:v>9500.1360638999995</c:v>
                </c:pt>
                <c:pt idx="146">
                  <c:v>9500.1541142000005</c:v>
                </c:pt>
                <c:pt idx="147">
                  <c:v>9500.0914133000006</c:v>
                </c:pt>
                <c:pt idx="148">
                  <c:v>9500.1455640000004</c:v>
                </c:pt>
                <c:pt idx="149">
                  <c:v>9500.2538662999996</c:v>
                </c:pt>
                <c:pt idx="150">
                  <c:v>9500.1094635000009</c:v>
                </c:pt>
                <c:pt idx="151">
                  <c:v>9500.1455640000004</c:v>
                </c:pt>
                <c:pt idx="152">
                  <c:v>9500.1636142999996</c:v>
                </c:pt>
                <c:pt idx="153">
                  <c:v>9500.0819133000005</c:v>
                </c:pt>
                <c:pt idx="154">
                  <c:v>9500.0999634</c:v>
                </c:pt>
                <c:pt idx="155">
                  <c:v>9500.0458130000006</c:v>
                </c:pt>
                <c:pt idx="156">
                  <c:v>9500.0999634</c:v>
                </c:pt>
                <c:pt idx="157">
                  <c:v>9493.8594983000003</c:v>
                </c:pt>
                <c:pt idx="158">
                  <c:v>9499.0312623000009</c:v>
                </c:pt>
                <c:pt idx="159">
                  <c:v>9500.0458130000006</c:v>
                </c:pt>
                <c:pt idx="160">
                  <c:v>9496.9474035000003</c:v>
                </c:pt>
                <c:pt idx="161">
                  <c:v>9492.5285524999999</c:v>
                </c:pt>
                <c:pt idx="162">
                  <c:v>9496.3320211999999</c:v>
                </c:pt>
                <c:pt idx="163">
                  <c:v>9489.6413644999993</c:v>
                </c:pt>
                <c:pt idx="164">
                  <c:v>9474.4047049000001</c:v>
                </c:pt>
                <c:pt idx="165">
                  <c:v>9470.8903527000002</c:v>
                </c:pt>
                <c:pt idx="166">
                  <c:v>9491.5878895000005</c:v>
                </c:pt>
                <c:pt idx="167">
                  <c:v>9484.9821456999998</c:v>
                </c:pt>
                <c:pt idx="168">
                  <c:v>9482.2508641999993</c:v>
                </c:pt>
                <c:pt idx="169">
                  <c:v>9437.7010816999991</c:v>
                </c:pt>
                <c:pt idx="170">
                  <c:v>9482.5675766999993</c:v>
                </c:pt>
                <c:pt idx="171">
                  <c:v>9488.2028439000005</c:v>
                </c:pt>
                <c:pt idx="172">
                  <c:v>9479.1942792999998</c:v>
                </c:pt>
                <c:pt idx="173">
                  <c:v>9447.0660368999997</c:v>
                </c:pt>
                <c:pt idx="174">
                  <c:v>9476.0126478000002</c:v>
                </c:pt>
                <c:pt idx="175">
                  <c:v>9485.0001671999999</c:v>
                </c:pt>
                <c:pt idx="176">
                  <c:v>9468.4793709999994</c:v>
                </c:pt>
                <c:pt idx="177">
                  <c:v>9455.070146</c:v>
                </c:pt>
                <c:pt idx="178">
                  <c:v>9391.7131532999992</c:v>
                </c:pt>
                <c:pt idx="179">
                  <c:v>9483.5623501999999</c:v>
                </c:pt>
                <c:pt idx="180">
                  <c:v>9498.7956892000002</c:v>
                </c:pt>
                <c:pt idx="181">
                  <c:v>9378.5739544000007</c:v>
                </c:pt>
                <c:pt idx="182">
                  <c:v>9318.0224343000009</c:v>
                </c:pt>
                <c:pt idx="183">
                  <c:v>9393.1821321000007</c:v>
                </c:pt>
                <c:pt idx="184">
                  <c:v>9415.0561032999994</c:v>
                </c:pt>
                <c:pt idx="185">
                  <c:v>9268.1790079999992</c:v>
                </c:pt>
                <c:pt idx="186">
                  <c:v>9297.8363356999998</c:v>
                </c:pt>
                <c:pt idx="187">
                  <c:v>9481.6990132999999</c:v>
                </c:pt>
                <c:pt idx="188">
                  <c:v>9357.0972638999992</c:v>
                </c:pt>
                <c:pt idx="189">
                  <c:v>9483.1280129999996</c:v>
                </c:pt>
                <c:pt idx="190">
                  <c:v>9193.0808632000007</c:v>
                </c:pt>
                <c:pt idx="191">
                  <c:v>9082.7292080000007</c:v>
                </c:pt>
                <c:pt idx="192">
                  <c:v>9439.4566574</c:v>
                </c:pt>
                <c:pt idx="193">
                  <c:v>9247.1483824999996</c:v>
                </c:pt>
                <c:pt idx="194">
                  <c:v>9096.3735309999993</c:v>
                </c:pt>
                <c:pt idx="195">
                  <c:v>9489.7950978999997</c:v>
                </c:pt>
                <c:pt idx="196">
                  <c:v>9471.8933730999997</c:v>
                </c:pt>
                <c:pt idx="197">
                  <c:v>9012.6317493999995</c:v>
                </c:pt>
                <c:pt idx="198">
                  <c:v>9483.4893269999993</c:v>
                </c:pt>
                <c:pt idx="199">
                  <c:v>9477.5857964999996</c:v>
                </c:pt>
                <c:pt idx="200">
                  <c:v>9390.4951271000009</c:v>
                </c:pt>
                <c:pt idx="201">
                  <c:v>9372.6729372000009</c:v>
                </c:pt>
                <c:pt idx="202">
                  <c:v>9169.6931287999996</c:v>
                </c:pt>
                <c:pt idx="203">
                  <c:v>9371.8509899000001</c:v>
                </c:pt>
                <c:pt idx="204">
                  <c:v>8994.7369326000007</c:v>
                </c:pt>
                <c:pt idx="205">
                  <c:v>9413.7362049999992</c:v>
                </c:pt>
                <c:pt idx="206">
                  <c:v>9128.9886931000001</c:v>
                </c:pt>
                <c:pt idx="207">
                  <c:v>8999.387514</c:v>
                </c:pt>
                <c:pt idx="208">
                  <c:v>9365.1497018999999</c:v>
                </c:pt>
                <c:pt idx="209">
                  <c:v>9146.0603252000001</c:v>
                </c:pt>
                <c:pt idx="210">
                  <c:v>8942.2391408999993</c:v>
                </c:pt>
                <c:pt idx="211">
                  <c:v>9236.2284046999994</c:v>
                </c:pt>
                <c:pt idx="212">
                  <c:v>8971.0589256999992</c:v>
                </c:pt>
                <c:pt idx="213">
                  <c:v>9417.7237664999993</c:v>
                </c:pt>
                <c:pt idx="214">
                  <c:v>9294.3252059999995</c:v>
                </c:pt>
                <c:pt idx="215">
                  <c:v>9090.2337325999997</c:v>
                </c:pt>
                <c:pt idx="216">
                  <c:v>9210.7199808000005</c:v>
                </c:pt>
                <c:pt idx="217">
                  <c:v>9204.3189134999993</c:v>
                </c:pt>
                <c:pt idx="218">
                  <c:v>9004.0576075000008</c:v>
                </c:pt>
                <c:pt idx="219">
                  <c:v>9372.1452706</c:v>
                </c:pt>
                <c:pt idx="220">
                  <c:v>9326.4413413000002</c:v>
                </c:pt>
                <c:pt idx="221">
                  <c:v>9016.6035897999991</c:v>
                </c:pt>
                <c:pt idx="222">
                  <c:v>9433.4003577999993</c:v>
                </c:pt>
                <c:pt idx="223">
                  <c:v>9177.4888458999994</c:v>
                </c:pt>
                <c:pt idx="224">
                  <c:v>8703.1447078000001</c:v>
                </c:pt>
                <c:pt idx="225">
                  <c:v>9109.6557372999996</c:v>
                </c:pt>
                <c:pt idx="226">
                  <c:v>9109.1173725000008</c:v>
                </c:pt>
                <c:pt idx="227">
                  <c:v>9123.1835898999998</c:v>
                </c:pt>
                <c:pt idx="228">
                  <c:v>9350.1746383000009</c:v>
                </c:pt>
                <c:pt idx="229">
                  <c:v>9279.6415596999996</c:v>
                </c:pt>
                <c:pt idx="230">
                  <c:v>8925.7184321000004</c:v>
                </c:pt>
                <c:pt idx="231">
                  <c:v>9438.4485772000007</c:v>
                </c:pt>
                <c:pt idx="232">
                  <c:v>9422.7541739999997</c:v>
                </c:pt>
                <c:pt idx="233">
                  <c:v>9086.3248636999997</c:v>
                </c:pt>
                <c:pt idx="234">
                  <c:v>9314.3611708999997</c:v>
                </c:pt>
                <c:pt idx="235">
                  <c:v>9457.7935983999996</c:v>
                </c:pt>
                <c:pt idx="236">
                  <c:v>9062.5000075999997</c:v>
                </c:pt>
                <c:pt idx="237">
                  <c:v>8704.2326689000001</c:v>
                </c:pt>
                <c:pt idx="238">
                  <c:v>8916.8613762000004</c:v>
                </c:pt>
                <c:pt idx="239">
                  <c:v>9428.2916686000008</c:v>
                </c:pt>
                <c:pt idx="240">
                  <c:v>9335.1880464000005</c:v>
                </c:pt>
                <c:pt idx="241">
                  <c:v>8725.3259104000008</c:v>
                </c:pt>
                <c:pt idx="242">
                  <c:v>9132.9168289999998</c:v>
                </c:pt>
                <c:pt idx="243">
                  <c:v>8900.0395542000006</c:v>
                </c:pt>
                <c:pt idx="244">
                  <c:v>9366.4534213999996</c:v>
                </c:pt>
                <c:pt idx="245">
                  <c:v>8906.4926412000004</c:v>
                </c:pt>
                <c:pt idx="246">
                  <c:v>9410.6753556999993</c:v>
                </c:pt>
                <c:pt idx="247">
                  <c:v>9263.4339885999998</c:v>
                </c:pt>
                <c:pt idx="248">
                  <c:v>8858.6317354000003</c:v>
                </c:pt>
                <c:pt idx="249">
                  <c:v>9357.2217142000009</c:v>
                </c:pt>
                <c:pt idx="250">
                  <c:v>8852.8206081000008</c:v>
                </c:pt>
                <c:pt idx="251">
                  <c:v>9347.7139962000001</c:v>
                </c:pt>
                <c:pt idx="252">
                  <c:v>8935.4867242</c:v>
                </c:pt>
                <c:pt idx="253">
                  <c:v>9436.9810125999993</c:v>
                </c:pt>
                <c:pt idx="254">
                  <c:v>8799.3294614000006</c:v>
                </c:pt>
                <c:pt idx="255">
                  <c:v>9281.9599037000007</c:v>
                </c:pt>
                <c:pt idx="256">
                  <c:v>9268.6387211000001</c:v>
                </c:pt>
                <c:pt idx="257">
                  <c:v>9151.1643359000009</c:v>
                </c:pt>
                <c:pt idx="258">
                  <c:v>8956.7910492999999</c:v>
                </c:pt>
                <c:pt idx="259">
                  <c:v>9452.0053091000009</c:v>
                </c:pt>
                <c:pt idx="260">
                  <c:v>9036.4194826999992</c:v>
                </c:pt>
                <c:pt idx="261">
                  <c:v>9469.6345958999991</c:v>
                </c:pt>
                <c:pt idx="262">
                  <c:v>8993.4507771999997</c:v>
                </c:pt>
                <c:pt idx="263">
                  <c:v>9294.0770508999994</c:v>
                </c:pt>
                <c:pt idx="264">
                  <c:v>8715.9695284000009</c:v>
                </c:pt>
                <c:pt idx="265">
                  <c:v>9155.8957955000005</c:v>
                </c:pt>
                <c:pt idx="266">
                  <c:v>8455.4163231999992</c:v>
                </c:pt>
                <c:pt idx="267">
                  <c:v>8941.4969658999999</c:v>
                </c:pt>
                <c:pt idx="268">
                  <c:v>9499.7921652000005</c:v>
                </c:pt>
                <c:pt idx="269">
                  <c:v>8642.0819568999996</c:v>
                </c:pt>
                <c:pt idx="270">
                  <c:v>9163.0319333999996</c:v>
                </c:pt>
                <c:pt idx="271">
                  <c:v>8500.1585904000003</c:v>
                </c:pt>
                <c:pt idx="272">
                  <c:v>8973.4886174000003</c:v>
                </c:pt>
                <c:pt idx="273">
                  <c:v>9362.5952374999997</c:v>
                </c:pt>
                <c:pt idx="274">
                  <c:v>9451.8427360000005</c:v>
                </c:pt>
                <c:pt idx="275">
                  <c:v>9247.2020161</c:v>
                </c:pt>
                <c:pt idx="276">
                  <c:v>8808.6749089000004</c:v>
                </c:pt>
                <c:pt idx="277">
                  <c:v>9361.0598977999998</c:v>
                </c:pt>
                <c:pt idx="278">
                  <c:v>8862.0792997000008</c:v>
                </c:pt>
                <c:pt idx="279">
                  <c:v>9444.0491258999991</c:v>
                </c:pt>
                <c:pt idx="280">
                  <c:v>8642.6419819000002</c:v>
                </c:pt>
                <c:pt idx="281">
                  <c:v>9218.3910978000004</c:v>
                </c:pt>
                <c:pt idx="282">
                  <c:v>9389.2772588000007</c:v>
                </c:pt>
                <c:pt idx="283">
                  <c:v>8526.2933223</c:v>
                </c:pt>
                <c:pt idx="284">
                  <c:v>9105.2786885999994</c:v>
                </c:pt>
                <c:pt idx="285">
                  <c:v>9170.6468265000003</c:v>
                </c:pt>
                <c:pt idx="286">
                  <c:v>8437.3402358999992</c:v>
                </c:pt>
                <c:pt idx="287">
                  <c:v>8992.8158619999995</c:v>
                </c:pt>
                <c:pt idx="288">
                  <c:v>9464.0917477000003</c:v>
                </c:pt>
                <c:pt idx="289">
                  <c:v>8927.7867606</c:v>
                </c:pt>
                <c:pt idx="290">
                  <c:v>8500.4016984000009</c:v>
                </c:pt>
                <c:pt idx="291">
                  <c:v>8421.6723170999994</c:v>
                </c:pt>
                <c:pt idx="292">
                  <c:v>9028.4772513000007</c:v>
                </c:pt>
                <c:pt idx="293">
                  <c:v>9490.4651011000005</c:v>
                </c:pt>
                <c:pt idx="294">
                  <c:v>8579.3351402999997</c:v>
                </c:pt>
                <c:pt idx="295">
                  <c:v>9196.6061661999993</c:v>
                </c:pt>
                <c:pt idx="296">
                  <c:v>8341.8900969000006</c:v>
                </c:pt>
                <c:pt idx="297">
                  <c:v>8917.3883783000001</c:v>
                </c:pt>
                <c:pt idx="298">
                  <c:v>8811.5311442999991</c:v>
                </c:pt>
                <c:pt idx="299">
                  <c:v>8423.8816115000009</c:v>
                </c:pt>
                <c:pt idx="300">
                  <c:v>9026.3251189000002</c:v>
                </c:pt>
                <c:pt idx="301">
                  <c:v>8592.9940079999997</c:v>
                </c:pt>
                <c:pt idx="302">
                  <c:v>9040.3412358000005</c:v>
                </c:pt>
                <c:pt idx="303">
                  <c:v>9066.1139466999994</c:v>
                </c:pt>
                <c:pt idx="304">
                  <c:v>8620.5813209000007</c:v>
                </c:pt>
                <c:pt idx="305">
                  <c:v>9131.7323665000004</c:v>
                </c:pt>
                <c:pt idx="306">
                  <c:v>9111.3584910999998</c:v>
                </c:pt>
                <c:pt idx="307">
                  <c:v>8520.4002805</c:v>
                </c:pt>
                <c:pt idx="308">
                  <c:v>9185.1671901000009</c:v>
                </c:pt>
                <c:pt idx="309">
                  <c:v>7932.9845045000002</c:v>
                </c:pt>
                <c:pt idx="310">
                  <c:v>8518.7100007999998</c:v>
                </c:pt>
                <c:pt idx="311">
                  <c:v>9142.0835683999994</c:v>
                </c:pt>
                <c:pt idx="312">
                  <c:v>9380.6496625</c:v>
                </c:pt>
                <c:pt idx="313">
                  <c:v>8657.4084363999991</c:v>
                </c:pt>
                <c:pt idx="314">
                  <c:v>9280.8090119999997</c:v>
                </c:pt>
                <c:pt idx="315">
                  <c:v>8220.0288682999999</c:v>
                </c:pt>
                <c:pt idx="316">
                  <c:v>8873.3776710000002</c:v>
                </c:pt>
                <c:pt idx="317">
                  <c:v>9239.2500691999994</c:v>
                </c:pt>
                <c:pt idx="318">
                  <c:v>9402.0459609999998</c:v>
                </c:pt>
                <c:pt idx="319">
                  <c:v>8285.7794078000006</c:v>
                </c:pt>
                <c:pt idx="320">
                  <c:v>8947.3224597000008</c:v>
                </c:pt>
                <c:pt idx="321">
                  <c:v>8165.1493767000002</c:v>
                </c:pt>
                <c:pt idx="322">
                  <c:v>8378.7255535999993</c:v>
                </c:pt>
                <c:pt idx="323">
                  <c:v>9013.0697739000007</c:v>
                </c:pt>
                <c:pt idx="324">
                  <c:v>8012.8517466000003</c:v>
                </c:pt>
                <c:pt idx="325">
                  <c:v>8391.6479622999996</c:v>
                </c:pt>
                <c:pt idx="326">
                  <c:v>9004.9337450000003</c:v>
                </c:pt>
                <c:pt idx="327">
                  <c:v>9164.4825562000005</c:v>
                </c:pt>
                <c:pt idx="328">
                  <c:v>8256.4987787999999</c:v>
                </c:pt>
                <c:pt idx="329">
                  <c:v>8818.5091138000007</c:v>
                </c:pt>
                <c:pt idx="330">
                  <c:v>9467.6840520999995</c:v>
                </c:pt>
                <c:pt idx="331">
                  <c:v>7966.2209500999998</c:v>
                </c:pt>
                <c:pt idx="332">
                  <c:v>8442.4438384999994</c:v>
                </c:pt>
                <c:pt idx="333">
                  <c:v>9073.4659179999999</c:v>
                </c:pt>
                <c:pt idx="334">
                  <c:v>8993.6135601000005</c:v>
                </c:pt>
                <c:pt idx="335">
                  <c:v>9301.1181211999992</c:v>
                </c:pt>
                <c:pt idx="336">
                  <c:v>8825.1387142000003</c:v>
                </c:pt>
                <c:pt idx="337">
                  <c:v>9232.2216745000005</c:v>
                </c:pt>
                <c:pt idx="338">
                  <c:v>9435.8118431000003</c:v>
                </c:pt>
                <c:pt idx="339">
                  <c:v>9206.3201499999996</c:v>
                </c:pt>
                <c:pt idx="340">
                  <c:v>8521.7977406999998</c:v>
                </c:pt>
                <c:pt idx="341">
                  <c:v>9281.9422680000007</c:v>
                </c:pt>
                <c:pt idx="342">
                  <c:v>8614.7049502000009</c:v>
                </c:pt>
                <c:pt idx="343">
                  <c:v>9380.8457202000009</c:v>
                </c:pt>
                <c:pt idx="344">
                  <c:v>8222.1531981999997</c:v>
                </c:pt>
                <c:pt idx="345">
                  <c:v>8878.0667149000001</c:v>
                </c:pt>
                <c:pt idx="346">
                  <c:v>7844.2048305999997</c:v>
                </c:pt>
                <c:pt idx="347">
                  <c:v>8162.0047668999996</c:v>
                </c:pt>
                <c:pt idx="348">
                  <c:v>8844.922106</c:v>
                </c:pt>
                <c:pt idx="349">
                  <c:v>9004.7275343000001</c:v>
                </c:pt>
                <c:pt idx="350">
                  <c:v>8525.8627553000006</c:v>
                </c:pt>
                <c:pt idx="351">
                  <c:v>9202.5196450000003</c:v>
                </c:pt>
                <c:pt idx="352">
                  <c:v>9069.7973502999994</c:v>
                </c:pt>
                <c:pt idx="353">
                  <c:v>8578.3948966999997</c:v>
                </c:pt>
                <c:pt idx="354">
                  <c:v>9257.3313966999995</c:v>
                </c:pt>
                <c:pt idx="355">
                  <c:v>8922.9866877999993</c:v>
                </c:pt>
                <c:pt idx="356">
                  <c:v>8694.3685330000008</c:v>
                </c:pt>
                <c:pt idx="357">
                  <c:v>9299.2022882000001</c:v>
                </c:pt>
                <c:pt idx="358">
                  <c:v>8285.3601579000006</c:v>
                </c:pt>
                <c:pt idx="359">
                  <c:v>9020.0431783000004</c:v>
                </c:pt>
                <c:pt idx="360">
                  <c:v>8123.0152465000001</c:v>
                </c:pt>
                <c:pt idx="361">
                  <c:v>8772.4920392999993</c:v>
                </c:pt>
                <c:pt idx="362">
                  <c:v>9493.1085636999996</c:v>
                </c:pt>
                <c:pt idx="363">
                  <c:v>9273.8018635999997</c:v>
                </c:pt>
                <c:pt idx="364">
                  <c:v>8051.0202378000004</c:v>
                </c:pt>
                <c:pt idx="365">
                  <c:v>8745.2528438999998</c:v>
                </c:pt>
                <c:pt idx="366">
                  <c:v>9448.6428837999993</c:v>
                </c:pt>
                <c:pt idx="367">
                  <c:v>8580.8984375</c:v>
                </c:pt>
                <c:pt idx="368">
                  <c:v>9280.1547379999993</c:v>
                </c:pt>
                <c:pt idx="369">
                  <c:v>8375.6259986000005</c:v>
                </c:pt>
                <c:pt idx="370">
                  <c:v>9070.2127564999992</c:v>
                </c:pt>
                <c:pt idx="371">
                  <c:v>8359.1238670999992</c:v>
                </c:pt>
                <c:pt idx="372">
                  <c:v>9014.5309109000009</c:v>
                </c:pt>
                <c:pt idx="373">
                  <c:v>9133.0730031999992</c:v>
                </c:pt>
                <c:pt idx="374">
                  <c:v>8234.7089586999991</c:v>
                </c:pt>
                <c:pt idx="375">
                  <c:v>8917.5925888000002</c:v>
                </c:pt>
                <c:pt idx="376">
                  <c:v>9095.7750092999995</c:v>
                </c:pt>
                <c:pt idx="377">
                  <c:v>9344.0420006999993</c:v>
                </c:pt>
                <c:pt idx="378">
                  <c:v>8813.5985720000008</c:v>
                </c:pt>
                <c:pt idx="379">
                  <c:v>8749.5486923000008</c:v>
                </c:pt>
                <c:pt idx="380">
                  <c:v>8902.8586431000003</c:v>
                </c:pt>
                <c:pt idx="381">
                  <c:v>8642.0491170000005</c:v>
                </c:pt>
                <c:pt idx="382">
                  <c:v>9252.8824667999997</c:v>
                </c:pt>
                <c:pt idx="383">
                  <c:v>8217.7949680000002</c:v>
                </c:pt>
                <c:pt idx="384">
                  <c:v>8782.1435770000007</c:v>
                </c:pt>
                <c:pt idx="385">
                  <c:v>8775.5041528999991</c:v>
                </c:pt>
                <c:pt idx="386">
                  <c:v>8508.1065521</c:v>
                </c:pt>
                <c:pt idx="387">
                  <c:v>9243.3042174000002</c:v>
                </c:pt>
                <c:pt idx="388">
                  <c:v>9363.9173293000003</c:v>
                </c:pt>
                <c:pt idx="389">
                  <c:v>9126.4210698000006</c:v>
                </c:pt>
                <c:pt idx="390">
                  <c:v>8300.3868406000001</c:v>
                </c:pt>
                <c:pt idx="391">
                  <c:v>8975.8507504000008</c:v>
                </c:pt>
                <c:pt idx="392">
                  <c:v>7817.1631563999999</c:v>
                </c:pt>
                <c:pt idx="393">
                  <c:v>8429.7163268999993</c:v>
                </c:pt>
                <c:pt idx="394">
                  <c:v>9141.2553330999999</c:v>
                </c:pt>
                <c:pt idx="395">
                  <c:v>8209.2487992999995</c:v>
                </c:pt>
                <c:pt idx="396">
                  <c:v>8887.4193541999994</c:v>
                </c:pt>
                <c:pt idx="397">
                  <c:v>8545.4888260000007</c:v>
                </c:pt>
                <c:pt idx="398">
                  <c:v>8749.3570792999999</c:v>
                </c:pt>
                <c:pt idx="399">
                  <c:v>9441.3740056999995</c:v>
                </c:pt>
                <c:pt idx="400">
                  <c:v>8596.7645814999996</c:v>
                </c:pt>
                <c:pt idx="401">
                  <c:v>9293.9887576000001</c:v>
                </c:pt>
                <c:pt idx="402">
                  <c:v>8688.9223481999998</c:v>
                </c:pt>
                <c:pt idx="403">
                  <c:v>9398.1458612999995</c:v>
                </c:pt>
                <c:pt idx="404">
                  <c:v>8602.5461295999994</c:v>
                </c:pt>
                <c:pt idx="405">
                  <c:v>9312.7806579000007</c:v>
                </c:pt>
                <c:pt idx="406">
                  <c:v>8454.7788087999998</c:v>
                </c:pt>
                <c:pt idx="407">
                  <c:v>9159.5112568000004</c:v>
                </c:pt>
                <c:pt idx="408">
                  <c:v>8216.2904275000001</c:v>
                </c:pt>
                <c:pt idx="409">
                  <c:v>8893.2603072999991</c:v>
                </c:pt>
                <c:pt idx="410">
                  <c:v>8446.9212091000009</c:v>
                </c:pt>
                <c:pt idx="411">
                  <c:v>8592.4449332000004</c:v>
                </c:pt>
                <c:pt idx="412">
                  <c:v>9274.0142360999998</c:v>
                </c:pt>
                <c:pt idx="413">
                  <c:v>8786.7009352000005</c:v>
                </c:pt>
                <c:pt idx="414">
                  <c:v>8825.2393212999996</c:v>
                </c:pt>
                <c:pt idx="415">
                  <c:v>9080.6331559999999</c:v>
                </c:pt>
                <c:pt idx="416">
                  <c:v>8789.7601181999999</c:v>
                </c:pt>
                <c:pt idx="417">
                  <c:v>9352.8145652000003</c:v>
                </c:pt>
                <c:pt idx="418">
                  <c:v>8568.1823963999996</c:v>
                </c:pt>
                <c:pt idx="419">
                  <c:v>9267.1002547999997</c:v>
                </c:pt>
                <c:pt idx="420">
                  <c:v>8277.5648179</c:v>
                </c:pt>
                <c:pt idx="421">
                  <c:v>8954.6810779000007</c:v>
                </c:pt>
                <c:pt idx="422">
                  <c:v>8325.0814618000004</c:v>
                </c:pt>
                <c:pt idx="423">
                  <c:v>8779.7569148000002</c:v>
                </c:pt>
                <c:pt idx="424">
                  <c:v>9466.3397363999993</c:v>
                </c:pt>
                <c:pt idx="425">
                  <c:v>8349.8971466000003</c:v>
                </c:pt>
                <c:pt idx="426">
                  <c:v>9031.7154437999998</c:v>
                </c:pt>
                <c:pt idx="427">
                  <c:v>8866.9397100999995</c:v>
                </c:pt>
                <c:pt idx="428">
                  <c:v>9440.8160370000005</c:v>
                </c:pt>
                <c:pt idx="429">
                  <c:v>8523.7647987</c:v>
                </c:pt>
                <c:pt idx="430">
                  <c:v>9234.1412529999998</c:v>
                </c:pt>
                <c:pt idx="431">
                  <c:v>8393.7612453999991</c:v>
                </c:pt>
                <c:pt idx="432">
                  <c:v>9091.0227990999992</c:v>
                </c:pt>
                <c:pt idx="433">
                  <c:v>9044.6364178999993</c:v>
                </c:pt>
                <c:pt idx="434">
                  <c:v>7988.7557441999998</c:v>
                </c:pt>
                <c:pt idx="435">
                  <c:v>8627.3994473000002</c:v>
                </c:pt>
                <c:pt idx="436">
                  <c:v>9321.5509055000002</c:v>
                </c:pt>
                <c:pt idx="437">
                  <c:v>8514.0319583</c:v>
                </c:pt>
                <c:pt idx="438">
                  <c:v>9215.0076475000005</c:v>
                </c:pt>
                <c:pt idx="439">
                  <c:v>9302.3506010000001</c:v>
                </c:pt>
                <c:pt idx="440">
                  <c:v>8807.0621881999996</c:v>
                </c:pt>
                <c:pt idx="441">
                  <c:v>8928.1019171000007</c:v>
                </c:pt>
                <c:pt idx="442">
                  <c:v>8646.4265589999995</c:v>
                </c:pt>
                <c:pt idx="443">
                  <c:v>9377.5995712000004</c:v>
                </c:pt>
                <c:pt idx="444">
                  <c:v>9431.3761672000001</c:v>
                </c:pt>
                <c:pt idx="445">
                  <c:v>8427.3925744000007</c:v>
                </c:pt>
                <c:pt idx="446">
                  <c:v>9153.3022975999993</c:v>
                </c:pt>
                <c:pt idx="447">
                  <c:v>9052.8517721000007</c:v>
                </c:pt>
                <c:pt idx="448">
                  <c:v>9357.5071138000003</c:v>
                </c:pt>
                <c:pt idx="449">
                  <c:v>8038.9905435000001</c:v>
                </c:pt>
                <c:pt idx="450">
                  <c:v>8752.8041298999997</c:v>
                </c:pt>
                <c:pt idx="451">
                  <c:v>9496.3225249000006</c:v>
                </c:pt>
                <c:pt idx="452">
                  <c:v>9136.6100138000002</c:v>
                </c:pt>
                <c:pt idx="453">
                  <c:v>8585.0646166999995</c:v>
                </c:pt>
                <c:pt idx="454">
                  <c:v>9220.6249845999992</c:v>
                </c:pt>
                <c:pt idx="455">
                  <c:v>9466.6010110000007</c:v>
                </c:pt>
                <c:pt idx="456">
                  <c:v>8629.0776397000009</c:v>
                </c:pt>
                <c:pt idx="457">
                  <c:v>9413.6015895</c:v>
                </c:pt>
                <c:pt idx="458">
                  <c:v>8217.4186016000003</c:v>
                </c:pt>
                <c:pt idx="459">
                  <c:v>8939.9028390999993</c:v>
                </c:pt>
                <c:pt idx="460">
                  <c:v>8597.0431212000003</c:v>
                </c:pt>
                <c:pt idx="461">
                  <c:v>9190.9152285</c:v>
                </c:pt>
                <c:pt idx="462">
                  <c:v>8958.0979404000009</c:v>
                </c:pt>
                <c:pt idx="463">
                  <c:v>8609.9414744000005</c:v>
                </c:pt>
                <c:pt idx="464">
                  <c:v>9284.8990374000005</c:v>
                </c:pt>
                <c:pt idx="465">
                  <c:v>8035.4332735999997</c:v>
                </c:pt>
                <c:pt idx="466">
                  <c:v>8741.9836051000002</c:v>
                </c:pt>
                <c:pt idx="467">
                  <c:v>9454.0698525000007</c:v>
                </c:pt>
                <c:pt idx="468">
                  <c:v>9078.8580657000002</c:v>
                </c:pt>
                <c:pt idx="469">
                  <c:v>9127.7444968</c:v>
                </c:pt>
                <c:pt idx="470">
                  <c:v>8058.5941725000002</c:v>
                </c:pt>
                <c:pt idx="471">
                  <c:v>8754.1399096999994</c:v>
                </c:pt>
                <c:pt idx="472">
                  <c:v>9470.6554775999994</c:v>
                </c:pt>
                <c:pt idx="473">
                  <c:v>8549.7925630000009</c:v>
                </c:pt>
                <c:pt idx="474">
                  <c:v>9258.8237988000001</c:v>
                </c:pt>
                <c:pt idx="475">
                  <c:v>8461.8211890000002</c:v>
                </c:pt>
                <c:pt idx="476">
                  <c:v>9158.5852770000001</c:v>
                </c:pt>
                <c:pt idx="477">
                  <c:v>8747.8470706000007</c:v>
                </c:pt>
                <c:pt idx="478">
                  <c:v>9458.8217163999998</c:v>
                </c:pt>
                <c:pt idx="479">
                  <c:v>9229.6868544999998</c:v>
                </c:pt>
                <c:pt idx="480">
                  <c:v>9480.5593814999993</c:v>
                </c:pt>
                <c:pt idx="481">
                  <c:v>9165.5667785999995</c:v>
                </c:pt>
                <c:pt idx="482">
                  <c:v>9377.9390464999997</c:v>
                </c:pt>
                <c:pt idx="483">
                  <c:v>9378.2785339999991</c:v>
                </c:pt>
                <c:pt idx="484">
                  <c:v>8156.0755927</c:v>
                </c:pt>
                <c:pt idx="485">
                  <c:v>8675.0615508999999</c:v>
                </c:pt>
                <c:pt idx="486">
                  <c:v>9470.2851821999993</c:v>
                </c:pt>
                <c:pt idx="487">
                  <c:v>9267.4366566000008</c:v>
                </c:pt>
                <c:pt idx="488">
                  <c:v>9417.5438897000004</c:v>
                </c:pt>
                <c:pt idx="489">
                  <c:v>8161.6227939999999</c:v>
                </c:pt>
                <c:pt idx="490">
                  <c:v>8931.2442690000007</c:v>
                </c:pt>
                <c:pt idx="491">
                  <c:v>8326.8523948999991</c:v>
                </c:pt>
                <c:pt idx="492">
                  <c:v>8956.7910492999999</c:v>
                </c:pt>
                <c:pt idx="493">
                  <c:v>8813.6664368999991</c:v>
                </c:pt>
                <c:pt idx="494">
                  <c:v>9400.1271992000002</c:v>
                </c:pt>
                <c:pt idx="495">
                  <c:v>9013.8863949999995</c:v>
                </c:pt>
                <c:pt idx="496">
                  <c:v>8099.4221613</c:v>
                </c:pt>
                <c:pt idx="497">
                  <c:v>8848.6174016999994</c:v>
                </c:pt>
                <c:pt idx="498">
                  <c:v>9281.0131920999993</c:v>
                </c:pt>
                <c:pt idx="499">
                  <c:v>9138.7537138999996</c:v>
                </c:pt>
                <c:pt idx="500">
                  <c:v>9377.8762145000001</c:v>
                </c:pt>
                <c:pt idx="501">
                  <c:v>8340.2352300999992</c:v>
                </c:pt>
                <c:pt idx="502">
                  <c:v>9127.0307350999992</c:v>
                </c:pt>
                <c:pt idx="503">
                  <c:v>8985.7520829999994</c:v>
                </c:pt>
                <c:pt idx="504">
                  <c:v>8522.9354767000004</c:v>
                </c:pt>
                <c:pt idx="505">
                  <c:v>9285.1469476000002</c:v>
                </c:pt>
                <c:pt idx="506">
                  <c:v>8416.9431920999996</c:v>
                </c:pt>
                <c:pt idx="507">
                  <c:v>9197.1405044999992</c:v>
                </c:pt>
                <c:pt idx="508">
                  <c:v>9036.9363806000001</c:v>
                </c:pt>
                <c:pt idx="509">
                  <c:v>9497.7451805000001</c:v>
                </c:pt>
                <c:pt idx="510">
                  <c:v>8852.6355860999993</c:v>
                </c:pt>
                <c:pt idx="511">
                  <c:v>8184.6088497999999</c:v>
                </c:pt>
                <c:pt idx="512">
                  <c:v>8723.9029257999991</c:v>
                </c:pt>
                <c:pt idx="513">
                  <c:v>9501.3778127999994</c:v>
                </c:pt>
                <c:pt idx="514">
                  <c:v>8359.9046457000004</c:v>
                </c:pt>
                <c:pt idx="515">
                  <c:v>9133.4739539000002</c:v>
                </c:pt>
                <c:pt idx="516">
                  <c:v>9290.2496088999997</c:v>
                </c:pt>
                <c:pt idx="517">
                  <c:v>9469.9423640000005</c:v>
                </c:pt>
                <c:pt idx="518">
                  <c:v>9081.7937351</c:v>
                </c:pt>
                <c:pt idx="519">
                  <c:v>9430.7197663000006</c:v>
                </c:pt>
                <c:pt idx="520">
                  <c:v>8251.8467271999998</c:v>
                </c:pt>
                <c:pt idx="521">
                  <c:v>9035.4716119999994</c:v>
                </c:pt>
                <c:pt idx="522">
                  <c:v>9129.5200156999999</c:v>
                </c:pt>
                <c:pt idx="523">
                  <c:v>8553.7075540999995</c:v>
                </c:pt>
                <c:pt idx="524">
                  <c:v>9342.7946544000006</c:v>
                </c:pt>
                <c:pt idx="525">
                  <c:v>9462.6476375000002</c:v>
                </c:pt>
                <c:pt idx="526">
                  <c:v>9282.0842828000004</c:v>
                </c:pt>
                <c:pt idx="527">
                  <c:v>8222.2707757999997</c:v>
                </c:pt>
                <c:pt idx="528">
                  <c:v>9001.4909165999998</c:v>
                </c:pt>
                <c:pt idx="529">
                  <c:v>8289.1855629999991</c:v>
                </c:pt>
                <c:pt idx="530">
                  <c:v>9004.7617523999998</c:v>
                </c:pt>
                <c:pt idx="531">
                  <c:v>8155.2045703000003</c:v>
                </c:pt>
                <c:pt idx="532">
                  <c:v>8859.8481090000005</c:v>
                </c:pt>
                <c:pt idx="533">
                  <c:v>8418.7572388000008</c:v>
                </c:pt>
                <c:pt idx="534">
                  <c:v>8666.0736414000003</c:v>
                </c:pt>
                <c:pt idx="535">
                  <c:v>9391.4088666999996</c:v>
                </c:pt>
                <c:pt idx="536">
                  <c:v>8905.8050865000005</c:v>
                </c:pt>
                <c:pt idx="537">
                  <c:v>8374.6988681000003</c:v>
                </c:pt>
                <c:pt idx="538">
                  <c:v>8867.2021753999998</c:v>
                </c:pt>
                <c:pt idx="539">
                  <c:v>9338.6520436999999</c:v>
                </c:pt>
                <c:pt idx="540">
                  <c:v>9420.2207361000001</c:v>
                </c:pt>
                <c:pt idx="541">
                  <c:v>9333.4079956999994</c:v>
                </c:pt>
                <c:pt idx="542">
                  <c:v>8544.6326109000001</c:v>
                </c:pt>
                <c:pt idx="543">
                  <c:v>9324.0130521999999</c:v>
                </c:pt>
                <c:pt idx="544">
                  <c:v>9439.9333619999998</c:v>
                </c:pt>
                <c:pt idx="545">
                  <c:v>9275.1290396000004</c:v>
                </c:pt>
                <c:pt idx="546">
                  <c:v>9075.7935605999992</c:v>
                </c:pt>
                <c:pt idx="547">
                  <c:v>8123.5651932000001</c:v>
                </c:pt>
                <c:pt idx="548">
                  <c:v>8897.4090913</c:v>
                </c:pt>
                <c:pt idx="549">
                  <c:v>9395.1351777</c:v>
                </c:pt>
                <c:pt idx="550">
                  <c:v>8589.6914959000005</c:v>
                </c:pt>
                <c:pt idx="551">
                  <c:v>9390.2087212999995</c:v>
                </c:pt>
                <c:pt idx="552">
                  <c:v>9405.3193828999993</c:v>
                </c:pt>
                <c:pt idx="553">
                  <c:v>8952.6145759999999</c:v>
                </c:pt>
                <c:pt idx="554">
                  <c:v>9497.0746634000006</c:v>
                </c:pt>
                <c:pt idx="555">
                  <c:v>9043.4543611999998</c:v>
                </c:pt>
                <c:pt idx="556">
                  <c:v>8468.8203157999997</c:v>
                </c:pt>
                <c:pt idx="557">
                  <c:v>9290.3025634000005</c:v>
                </c:pt>
                <c:pt idx="558">
                  <c:v>8497.6862538999994</c:v>
                </c:pt>
                <c:pt idx="559">
                  <c:v>9308.4828703999992</c:v>
                </c:pt>
                <c:pt idx="560">
                  <c:v>9489.5236936000001</c:v>
                </c:pt>
                <c:pt idx="561">
                  <c:v>9267.206827</c:v>
                </c:pt>
                <c:pt idx="562">
                  <c:v>9392.7970194999998</c:v>
                </c:pt>
                <c:pt idx="563">
                  <c:v>8675.1031913000006</c:v>
                </c:pt>
                <c:pt idx="564">
                  <c:v>9363.6579523</c:v>
                </c:pt>
                <c:pt idx="565">
                  <c:v>9485.7504604000005</c:v>
                </c:pt>
                <c:pt idx="566">
                  <c:v>9479.8815458000008</c:v>
                </c:pt>
                <c:pt idx="567">
                  <c:v>8705.9345126999997</c:v>
                </c:pt>
                <c:pt idx="568">
                  <c:v>9382.4030698000006</c:v>
                </c:pt>
                <c:pt idx="569">
                  <c:v>8784.7988203000004</c:v>
                </c:pt>
                <c:pt idx="570">
                  <c:v>9081.1008206000006</c:v>
                </c:pt>
                <c:pt idx="571">
                  <c:v>8184.0081215</c:v>
                </c:pt>
                <c:pt idx="572">
                  <c:v>8990.6380657000009</c:v>
                </c:pt>
                <c:pt idx="573">
                  <c:v>8630.5265834999991</c:v>
                </c:pt>
                <c:pt idx="574">
                  <c:v>9461.9351268999999</c:v>
                </c:pt>
                <c:pt idx="575">
                  <c:v>9146.1563593999999</c:v>
                </c:pt>
                <c:pt idx="576">
                  <c:v>8413.1076236000008</c:v>
                </c:pt>
                <c:pt idx="577">
                  <c:v>9240.6166553000003</c:v>
                </c:pt>
                <c:pt idx="578">
                  <c:v>8669.1151002000006</c:v>
                </c:pt>
                <c:pt idx="579">
                  <c:v>9493.6155092000008</c:v>
                </c:pt>
                <c:pt idx="580">
                  <c:v>8173.9847626999999</c:v>
                </c:pt>
                <c:pt idx="581">
                  <c:v>8946.5127637000005</c:v>
                </c:pt>
                <c:pt idx="582">
                  <c:v>8599.5847826999998</c:v>
                </c:pt>
                <c:pt idx="583">
                  <c:v>9367.7226618999994</c:v>
                </c:pt>
                <c:pt idx="584">
                  <c:v>9227.0816816999995</c:v>
                </c:pt>
                <c:pt idx="585">
                  <c:v>8779.2880882999998</c:v>
                </c:pt>
                <c:pt idx="586">
                  <c:v>8860.7013535000006</c:v>
                </c:pt>
                <c:pt idx="587">
                  <c:v>9487.2977124999998</c:v>
                </c:pt>
                <c:pt idx="588">
                  <c:v>9107.0671409999995</c:v>
                </c:pt>
                <c:pt idx="589">
                  <c:v>8292.0076821000002</c:v>
                </c:pt>
                <c:pt idx="590">
                  <c:v>9113.7578276000004</c:v>
                </c:pt>
                <c:pt idx="591">
                  <c:v>8465.1786594000005</c:v>
                </c:pt>
                <c:pt idx="592">
                  <c:v>9277.5612973000007</c:v>
                </c:pt>
                <c:pt idx="593">
                  <c:v>8796.7375608000002</c:v>
                </c:pt>
                <c:pt idx="594">
                  <c:v>9225.1986264999996</c:v>
                </c:pt>
                <c:pt idx="595">
                  <c:v>8258.6333596999993</c:v>
                </c:pt>
                <c:pt idx="596">
                  <c:v>9059.2335650999994</c:v>
                </c:pt>
                <c:pt idx="597">
                  <c:v>9363.6673159999991</c:v>
                </c:pt>
                <c:pt idx="598">
                  <c:v>8443.2248006999998</c:v>
                </c:pt>
                <c:pt idx="599">
                  <c:v>9235.9208433999993</c:v>
                </c:pt>
                <c:pt idx="600">
                  <c:v>8404.0700730999997</c:v>
                </c:pt>
                <c:pt idx="601">
                  <c:v>9085.2763623999999</c:v>
                </c:pt>
                <c:pt idx="602">
                  <c:v>8237.4186236999994</c:v>
                </c:pt>
                <c:pt idx="603">
                  <c:v>8999.6107016000005</c:v>
                </c:pt>
                <c:pt idx="604">
                  <c:v>8162.3704329000002</c:v>
                </c:pt>
                <c:pt idx="605">
                  <c:v>8861.8674984999998</c:v>
                </c:pt>
                <c:pt idx="606">
                  <c:v>8953.4767542999998</c:v>
                </c:pt>
                <c:pt idx="607">
                  <c:v>9483.1005120000009</c:v>
                </c:pt>
                <c:pt idx="608">
                  <c:v>8840.4945619999999</c:v>
                </c:pt>
                <c:pt idx="609">
                  <c:v>9071.6142125999995</c:v>
                </c:pt>
                <c:pt idx="610">
                  <c:v>8604.4001779999999</c:v>
                </c:pt>
                <c:pt idx="611">
                  <c:v>9225.6645107000004</c:v>
                </c:pt>
                <c:pt idx="612">
                  <c:v>9005.0192922000006</c:v>
                </c:pt>
                <c:pt idx="613">
                  <c:v>8461.1434243000003</c:v>
                </c:pt>
                <c:pt idx="614">
                  <c:v>9123.8194980000007</c:v>
                </c:pt>
                <c:pt idx="615">
                  <c:v>9465.7708265000001</c:v>
                </c:pt>
                <c:pt idx="616">
                  <c:v>8889.6148178999993</c:v>
                </c:pt>
                <c:pt idx="617">
                  <c:v>9255.0358630999999</c:v>
                </c:pt>
                <c:pt idx="618">
                  <c:v>9060.4086239000007</c:v>
                </c:pt>
                <c:pt idx="619">
                  <c:v>9491.2253177999992</c:v>
                </c:pt>
                <c:pt idx="620">
                  <c:v>8367.4101914000003</c:v>
                </c:pt>
                <c:pt idx="621">
                  <c:v>9173.1048891999999</c:v>
                </c:pt>
                <c:pt idx="622">
                  <c:v>8365.5034758999991</c:v>
                </c:pt>
                <c:pt idx="623">
                  <c:v>9140.5843896000006</c:v>
                </c:pt>
                <c:pt idx="624">
                  <c:v>8845.6642260999997</c:v>
                </c:pt>
                <c:pt idx="625">
                  <c:v>8646.8467854999999</c:v>
                </c:pt>
                <c:pt idx="626">
                  <c:v>9176.7445817999997</c:v>
                </c:pt>
                <c:pt idx="627">
                  <c:v>8894.2190523999998</c:v>
                </c:pt>
                <c:pt idx="628">
                  <c:v>9436.0458541000007</c:v>
                </c:pt>
                <c:pt idx="629">
                  <c:v>8868.1829421999992</c:v>
                </c:pt>
                <c:pt idx="630">
                  <c:v>8974.7979448999995</c:v>
                </c:pt>
                <c:pt idx="631">
                  <c:v>9103.1856256999999</c:v>
                </c:pt>
                <c:pt idx="632">
                  <c:v>8376.440149</c:v>
                </c:pt>
                <c:pt idx="633">
                  <c:v>9196.2465859000004</c:v>
                </c:pt>
                <c:pt idx="634">
                  <c:v>9314.8324895000005</c:v>
                </c:pt>
                <c:pt idx="635">
                  <c:v>9017.7208162000006</c:v>
                </c:pt>
                <c:pt idx="636">
                  <c:v>8895.4403125000008</c:v>
                </c:pt>
                <c:pt idx="637">
                  <c:v>8542.0089571000008</c:v>
                </c:pt>
                <c:pt idx="638">
                  <c:v>9378.3591875999991</c:v>
                </c:pt>
                <c:pt idx="639">
                  <c:v>8793.7172797000003</c:v>
                </c:pt>
                <c:pt idx="640">
                  <c:v>9110.6988526000005</c:v>
                </c:pt>
                <c:pt idx="641">
                  <c:v>8877.2961321999992</c:v>
                </c:pt>
                <c:pt idx="642">
                  <c:v>8887.8601811000008</c:v>
                </c:pt>
                <c:pt idx="643">
                  <c:v>9377.5545588999994</c:v>
                </c:pt>
                <c:pt idx="644">
                  <c:v>9392.4391608000005</c:v>
                </c:pt>
                <c:pt idx="645">
                  <c:v>8889.9624086000003</c:v>
                </c:pt>
                <c:pt idx="646">
                  <c:v>9110.6113903000005</c:v>
                </c:pt>
                <c:pt idx="647">
                  <c:v>7912.8104414999998</c:v>
                </c:pt>
                <c:pt idx="648">
                  <c:v>8745.4277507000006</c:v>
                </c:pt>
                <c:pt idx="649">
                  <c:v>9256.7574599</c:v>
                </c:pt>
                <c:pt idx="650">
                  <c:v>8690.3231152999997</c:v>
                </c:pt>
                <c:pt idx="651">
                  <c:v>9202.5978668000007</c:v>
                </c:pt>
                <c:pt idx="652">
                  <c:v>8585.2775289000001</c:v>
                </c:pt>
                <c:pt idx="653">
                  <c:v>9395.2244319000001</c:v>
                </c:pt>
                <c:pt idx="654">
                  <c:v>8631.8428390999998</c:v>
                </c:pt>
                <c:pt idx="655">
                  <c:v>9427.8777757000007</c:v>
                </c:pt>
                <c:pt idx="656">
                  <c:v>8841.8605239999997</c:v>
                </c:pt>
                <c:pt idx="657">
                  <c:v>8302.1599925999999</c:v>
                </c:pt>
                <c:pt idx="658">
                  <c:v>8721.0079428999998</c:v>
                </c:pt>
                <c:pt idx="659">
                  <c:v>9480.4418232999997</c:v>
                </c:pt>
                <c:pt idx="660">
                  <c:v>8462.9991565</c:v>
                </c:pt>
                <c:pt idx="661">
                  <c:v>9024.2763756000004</c:v>
                </c:pt>
                <c:pt idx="662">
                  <c:v>8228.0366083000008</c:v>
                </c:pt>
                <c:pt idx="663">
                  <c:v>8963.5837670000001</c:v>
                </c:pt>
                <c:pt idx="664">
                  <c:v>8926.6289018000007</c:v>
                </c:pt>
                <c:pt idx="665">
                  <c:v>8540.9258991000006</c:v>
                </c:pt>
                <c:pt idx="666">
                  <c:v>9142.1356784</c:v>
                </c:pt>
                <c:pt idx="667">
                  <c:v>9192.1432167999992</c:v>
                </c:pt>
                <c:pt idx="668">
                  <c:v>8899.1317964000009</c:v>
                </c:pt>
                <c:pt idx="669">
                  <c:v>9154.1316244000009</c:v>
                </c:pt>
                <c:pt idx="670">
                  <c:v>8659.0024119999998</c:v>
                </c:pt>
                <c:pt idx="671">
                  <c:v>9491.0440371000004</c:v>
                </c:pt>
                <c:pt idx="672">
                  <c:v>9247.8539667999994</c:v>
                </c:pt>
                <c:pt idx="673">
                  <c:v>9095.5585324000003</c:v>
                </c:pt>
                <c:pt idx="674">
                  <c:v>8792.3420499000003</c:v>
                </c:pt>
                <c:pt idx="675">
                  <c:v>8258.2080509999996</c:v>
                </c:pt>
                <c:pt idx="676">
                  <c:v>8804.4917819000002</c:v>
                </c:pt>
                <c:pt idx="677">
                  <c:v>9341.8230543000009</c:v>
                </c:pt>
                <c:pt idx="678">
                  <c:v>9442.4097812</c:v>
                </c:pt>
                <c:pt idx="679">
                  <c:v>8382.8338117000003</c:v>
                </c:pt>
                <c:pt idx="680">
                  <c:v>9253.8355628000008</c:v>
                </c:pt>
                <c:pt idx="681">
                  <c:v>9402.0280970999993</c:v>
                </c:pt>
                <c:pt idx="682">
                  <c:v>8445.0200210999992</c:v>
                </c:pt>
                <c:pt idx="683">
                  <c:v>9289.4869106999995</c:v>
                </c:pt>
                <c:pt idx="684">
                  <c:v>9202.6153517000002</c:v>
                </c:pt>
                <c:pt idx="685">
                  <c:v>8871.1010544000001</c:v>
                </c:pt>
                <c:pt idx="686">
                  <c:v>8459.3363169999993</c:v>
                </c:pt>
                <c:pt idx="687">
                  <c:v>9230.0034381999994</c:v>
                </c:pt>
                <c:pt idx="688">
                  <c:v>9155.624785</c:v>
                </c:pt>
                <c:pt idx="689">
                  <c:v>8904.5904174999996</c:v>
                </c:pt>
                <c:pt idx="690">
                  <c:v>8742.1427105999992</c:v>
                </c:pt>
                <c:pt idx="691">
                  <c:v>9269.5665583000009</c:v>
                </c:pt>
                <c:pt idx="692">
                  <c:v>8738.0750640000006</c:v>
                </c:pt>
                <c:pt idx="693">
                  <c:v>8836.9122356000007</c:v>
                </c:pt>
                <c:pt idx="694">
                  <c:v>9424.0847608999993</c:v>
                </c:pt>
                <c:pt idx="695">
                  <c:v>9219.4291470999997</c:v>
                </c:pt>
                <c:pt idx="696">
                  <c:v>8758.0976754000003</c:v>
                </c:pt>
                <c:pt idx="697">
                  <c:v>8291.2887962000004</c:v>
                </c:pt>
                <c:pt idx="698">
                  <c:v>8848.8625118</c:v>
                </c:pt>
                <c:pt idx="699">
                  <c:v>9215.7365833999993</c:v>
                </c:pt>
                <c:pt idx="700">
                  <c:v>8851.7238115</c:v>
                </c:pt>
                <c:pt idx="701">
                  <c:v>8797.9621518999993</c:v>
                </c:pt>
                <c:pt idx="702">
                  <c:v>9039.8160072999999</c:v>
                </c:pt>
                <c:pt idx="703">
                  <c:v>9478.8416598000003</c:v>
                </c:pt>
                <c:pt idx="704">
                  <c:v>9065.2318567999992</c:v>
                </c:pt>
                <c:pt idx="705">
                  <c:v>8935.4527694000008</c:v>
                </c:pt>
                <c:pt idx="706">
                  <c:v>9494.2857820999998</c:v>
                </c:pt>
                <c:pt idx="707">
                  <c:v>9096.3999105000003</c:v>
                </c:pt>
                <c:pt idx="708">
                  <c:v>9460.9057243999996</c:v>
                </c:pt>
                <c:pt idx="709">
                  <c:v>8845.4784691000004</c:v>
                </c:pt>
                <c:pt idx="710">
                  <c:v>8640.7218002000009</c:v>
                </c:pt>
                <c:pt idx="711">
                  <c:v>9494.5212432999997</c:v>
                </c:pt>
                <c:pt idx="712">
                  <c:v>9475.9861149999997</c:v>
                </c:pt>
                <c:pt idx="713">
                  <c:v>9364.1673492000009</c:v>
                </c:pt>
                <c:pt idx="714">
                  <c:v>9189.3731222999995</c:v>
                </c:pt>
                <c:pt idx="715">
                  <c:v>9117.1560699000001</c:v>
                </c:pt>
                <c:pt idx="716">
                  <c:v>8447.2759872000006</c:v>
                </c:pt>
                <c:pt idx="717">
                  <c:v>9363.4350998999998</c:v>
                </c:pt>
                <c:pt idx="718">
                  <c:v>8450.9986769999996</c:v>
                </c:pt>
                <c:pt idx="719">
                  <c:v>9311.8568759000009</c:v>
                </c:pt>
                <c:pt idx="720">
                  <c:v>8829.7095542999996</c:v>
                </c:pt>
                <c:pt idx="721">
                  <c:v>8764.0297914000002</c:v>
                </c:pt>
                <c:pt idx="722">
                  <c:v>9466.7098774999995</c:v>
                </c:pt>
                <c:pt idx="723">
                  <c:v>8780.4689818999996</c:v>
                </c:pt>
                <c:pt idx="724">
                  <c:v>9071.8047184999996</c:v>
                </c:pt>
                <c:pt idx="725">
                  <c:v>8559.5089343</c:v>
                </c:pt>
                <c:pt idx="726">
                  <c:v>9415.4242391999996</c:v>
                </c:pt>
                <c:pt idx="727">
                  <c:v>8334.4632834000004</c:v>
                </c:pt>
                <c:pt idx="728">
                  <c:v>9176.3068614999993</c:v>
                </c:pt>
                <c:pt idx="729">
                  <c:v>9470.2671886000007</c:v>
                </c:pt>
                <c:pt idx="730">
                  <c:v>8832.1689709000002</c:v>
                </c:pt>
                <c:pt idx="731">
                  <c:v>9218.8483412999994</c:v>
                </c:pt>
                <c:pt idx="732">
                  <c:v>9314.9833909999998</c:v>
                </c:pt>
                <c:pt idx="733">
                  <c:v>8508.0095603000009</c:v>
                </c:pt>
                <c:pt idx="734">
                  <c:v>9398.0208667999996</c:v>
                </c:pt>
                <c:pt idx="735">
                  <c:v>8363.8121420999996</c:v>
                </c:pt>
                <c:pt idx="736">
                  <c:v>9240.8541421999998</c:v>
                </c:pt>
                <c:pt idx="737">
                  <c:v>8841.5652107999995</c:v>
                </c:pt>
                <c:pt idx="738">
                  <c:v>8264.1246981000004</c:v>
                </c:pt>
                <c:pt idx="739">
                  <c:v>8939.7490741000001</c:v>
                </c:pt>
                <c:pt idx="740">
                  <c:v>9195.3693058000008</c:v>
                </c:pt>
                <c:pt idx="741">
                  <c:v>9334.5476744000007</c:v>
                </c:pt>
                <c:pt idx="742">
                  <c:v>8919.5662704000006</c:v>
                </c:pt>
                <c:pt idx="743">
                  <c:v>9293.8112440999994</c:v>
                </c:pt>
                <c:pt idx="744">
                  <c:v>9153.3901697000001</c:v>
                </c:pt>
                <c:pt idx="745">
                  <c:v>8696.3997746999994</c:v>
                </c:pt>
                <c:pt idx="746">
                  <c:v>9290.4261253000004</c:v>
                </c:pt>
                <c:pt idx="747">
                  <c:v>8889.0299004999997</c:v>
                </c:pt>
                <c:pt idx="748">
                  <c:v>8707.7525017000007</c:v>
                </c:pt>
                <c:pt idx="749">
                  <c:v>8610.5484966999993</c:v>
                </c:pt>
                <c:pt idx="750">
                  <c:v>8755.2999101000005</c:v>
                </c:pt>
                <c:pt idx="751">
                  <c:v>8822.1933745000006</c:v>
                </c:pt>
                <c:pt idx="752">
                  <c:v>9174.2066451999999</c:v>
                </c:pt>
                <c:pt idx="753">
                  <c:v>8791.2694496000004</c:v>
                </c:pt>
                <c:pt idx="754">
                  <c:v>9426.7992880999991</c:v>
                </c:pt>
                <c:pt idx="755">
                  <c:v>9257.5609812999992</c:v>
                </c:pt>
                <c:pt idx="756">
                  <c:v>8628.2216776999994</c:v>
                </c:pt>
                <c:pt idx="757">
                  <c:v>9485.7694319000002</c:v>
                </c:pt>
                <c:pt idx="758">
                  <c:v>9008.3004184000001</c:v>
                </c:pt>
                <c:pt idx="759">
                  <c:v>9356.2673262000008</c:v>
                </c:pt>
                <c:pt idx="760">
                  <c:v>8734.8417007999997</c:v>
                </c:pt>
                <c:pt idx="761">
                  <c:v>8934.3278666999995</c:v>
                </c:pt>
                <c:pt idx="762">
                  <c:v>8226.0275670999999</c:v>
                </c:pt>
                <c:pt idx="763">
                  <c:v>9056.4002799999998</c:v>
                </c:pt>
                <c:pt idx="764">
                  <c:v>9195.4750531999998</c:v>
                </c:pt>
                <c:pt idx="765">
                  <c:v>9079.8277395000005</c:v>
                </c:pt>
                <c:pt idx="766">
                  <c:v>8606.5756452999995</c:v>
                </c:pt>
                <c:pt idx="767">
                  <c:v>9485.8140151999996</c:v>
                </c:pt>
                <c:pt idx="768">
                  <c:v>9148.0836574999994</c:v>
                </c:pt>
                <c:pt idx="769">
                  <c:v>8946.4698205000004</c:v>
                </c:pt>
                <c:pt idx="770">
                  <c:v>8276.8703592999991</c:v>
                </c:pt>
                <c:pt idx="771">
                  <c:v>9151.3647486000009</c:v>
                </c:pt>
                <c:pt idx="772">
                  <c:v>8783.3248547999992</c:v>
                </c:pt>
                <c:pt idx="773">
                  <c:v>8742.7931501999992</c:v>
                </c:pt>
                <c:pt idx="774">
                  <c:v>9465.4821248999997</c:v>
                </c:pt>
                <c:pt idx="775">
                  <c:v>9079.5598886000007</c:v>
                </c:pt>
                <c:pt idx="776">
                  <c:v>9499.5204749999994</c:v>
                </c:pt>
                <c:pt idx="777">
                  <c:v>8609.1037677999993</c:v>
                </c:pt>
                <c:pt idx="778">
                  <c:v>9489.2342676000007</c:v>
                </c:pt>
                <c:pt idx="779">
                  <c:v>9032.2492340000008</c:v>
                </c:pt>
                <c:pt idx="780">
                  <c:v>9171.4777247000002</c:v>
                </c:pt>
                <c:pt idx="781">
                  <c:v>8914.1234284999991</c:v>
                </c:pt>
                <c:pt idx="782">
                  <c:v>8251.5554420999997</c:v>
                </c:pt>
                <c:pt idx="783">
                  <c:v>9083.2405799999997</c:v>
                </c:pt>
                <c:pt idx="784">
                  <c:v>9021.6606171000003</c:v>
                </c:pt>
                <c:pt idx="785">
                  <c:v>8820.7122526000003</c:v>
                </c:pt>
                <c:pt idx="786">
                  <c:v>9499.4482788999994</c:v>
                </c:pt>
                <c:pt idx="787">
                  <c:v>8547.5177659000001</c:v>
                </c:pt>
                <c:pt idx="788">
                  <c:v>9434.4437495000002</c:v>
                </c:pt>
                <c:pt idx="789">
                  <c:v>8451.0147340000003</c:v>
                </c:pt>
                <c:pt idx="790">
                  <c:v>9306.4147553000003</c:v>
                </c:pt>
                <c:pt idx="791">
                  <c:v>8297.0623715999991</c:v>
                </c:pt>
                <c:pt idx="792">
                  <c:v>9078.8408158999991</c:v>
                </c:pt>
                <c:pt idx="793">
                  <c:v>8705.2615700000006</c:v>
                </c:pt>
                <c:pt idx="794">
                  <c:v>9335.2244537000006</c:v>
                </c:pt>
                <c:pt idx="795">
                  <c:v>8689.0135823000001</c:v>
                </c:pt>
                <c:pt idx="796">
                  <c:v>9330.0793627999992</c:v>
                </c:pt>
                <c:pt idx="797">
                  <c:v>8242.2356264999999</c:v>
                </c:pt>
                <c:pt idx="798">
                  <c:v>9014.9356724999998</c:v>
                </c:pt>
                <c:pt idx="799">
                  <c:v>8936.0067846999991</c:v>
                </c:pt>
                <c:pt idx="800">
                  <c:v>9144.1938047999993</c:v>
                </c:pt>
                <c:pt idx="801">
                  <c:v>9012.3649793999994</c:v>
                </c:pt>
                <c:pt idx="802">
                  <c:v>8274.7865056999999</c:v>
                </c:pt>
                <c:pt idx="803">
                  <c:v>9145.1530810000004</c:v>
                </c:pt>
                <c:pt idx="804">
                  <c:v>8634.0580542000007</c:v>
                </c:pt>
                <c:pt idx="805">
                  <c:v>9490.5372289000006</c:v>
                </c:pt>
                <c:pt idx="806">
                  <c:v>8951.6414796999998</c:v>
                </c:pt>
                <c:pt idx="807">
                  <c:v>8386.0718873999995</c:v>
                </c:pt>
                <c:pt idx="808">
                  <c:v>9192.8795370000007</c:v>
                </c:pt>
                <c:pt idx="809">
                  <c:v>8565.8864312000005</c:v>
                </c:pt>
                <c:pt idx="810">
                  <c:v>8982.5815705999994</c:v>
                </c:pt>
                <c:pt idx="811">
                  <c:v>9314.3434737000007</c:v>
                </c:pt>
                <c:pt idx="812">
                  <c:v>9188.8475051999994</c:v>
                </c:pt>
                <c:pt idx="813">
                  <c:v>8599.3061607</c:v>
                </c:pt>
                <c:pt idx="814">
                  <c:v>9455.6469228999995</c:v>
                </c:pt>
                <c:pt idx="815">
                  <c:v>8898.7838472000003</c:v>
                </c:pt>
                <c:pt idx="816">
                  <c:v>8964.4389336999993</c:v>
                </c:pt>
                <c:pt idx="817">
                  <c:v>9269.6462769000009</c:v>
                </c:pt>
                <c:pt idx="818">
                  <c:v>9425.8283778000005</c:v>
                </c:pt>
                <c:pt idx="819">
                  <c:v>9500.8970552999999</c:v>
                </c:pt>
                <c:pt idx="820">
                  <c:v>9133.1606811000001</c:v>
                </c:pt>
                <c:pt idx="821">
                  <c:v>9048.4061032999998</c:v>
                </c:pt>
                <c:pt idx="822">
                  <c:v>8321.3901067999996</c:v>
                </c:pt>
                <c:pt idx="823">
                  <c:v>9232.3629285999996</c:v>
                </c:pt>
                <c:pt idx="824">
                  <c:v>8745.3359242000006</c:v>
                </c:pt>
                <c:pt idx="825">
                  <c:v>9458.3714872</c:v>
                </c:pt>
                <c:pt idx="826">
                  <c:v>9333.0878653</c:v>
                </c:pt>
                <c:pt idx="827">
                  <c:v>8511.1581062999994</c:v>
                </c:pt>
                <c:pt idx="828">
                  <c:v>9394.0782844000005</c:v>
                </c:pt>
                <c:pt idx="829">
                  <c:v>8418.7252475999994</c:v>
                </c:pt>
                <c:pt idx="830">
                  <c:v>9284.9881729000008</c:v>
                </c:pt>
                <c:pt idx="831">
                  <c:v>8944.8998529</c:v>
                </c:pt>
                <c:pt idx="832">
                  <c:v>9122.8706700999992</c:v>
                </c:pt>
                <c:pt idx="833">
                  <c:v>9172.8425420999993</c:v>
                </c:pt>
                <c:pt idx="834">
                  <c:v>9457.7217194000004</c:v>
                </c:pt>
                <c:pt idx="835">
                  <c:v>9226.6240297999993</c:v>
                </c:pt>
                <c:pt idx="836">
                  <c:v>9375.6323572000001</c:v>
                </c:pt>
                <c:pt idx="837">
                  <c:v>9016.7406432999996</c:v>
                </c:pt>
                <c:pt idx="838">
                  <c:v>8408.0377305000002</c:v>
                </c:pt>
                <c:pt idx="839">
                  <c:v>9315.2852014</c:v>
                </c:pt>
                <c:pt idx="840">
                  <c:v>9056.7462410999997</c:v>
                </c:pt>
                <c:pt idx="841">
                  <c:v>9405.9834219000004</c:v>
                </c:pt>
                <c:pt idx="842">
                  <c:v>8820.4432249000001</c:v>
                </c:pt>
                <c:pt idx="843">
                  <c:v>8579.2536369999998</c:v>
                </c:pt>
                <c:pt idx="844">
                  <c:v>9369.8840447999992</c:v>
                </c:pt>
                <c:pt idx="845">
                  <c:v>8755.3585707999991</c:v>
                </c:pt>
                <c:pt idx="846">
                  <c:v>9186.1399507999995</c:v>
                </c:pt>
                <c:pt idx="847">
                  <c:v>8561.4273352</c:v>
                </c:pt>
                <c:pt idx="848">
                  <c:v>9445.1749235999996</c:v>
                </c:pt>
                <c:pt idx="849">
                  <c:v>8956.4489064000009</c:v>
                </c:pt>
                <c:pt idx="850">
                  <c:v>9492.6016452000003</c:v>
                </c:pt>
                <c:pt idx="851">
                  <c:v>8684.7222696000008</c:v>
                </c:pt>
                <c:pt idx="852">
                  <c:v>8818.7525079999996</c:v>
                </c:pt>
                <c:pt idx="853">
                  <c:v>9158.0522629000006</c:v>
                </c:pt>
                <c:pt idx="854">
                  <c:v>8594.0922628000008</c:v>
                </c:pt>
                <c:pt idx="855">
                  <c:v>9465.2104694999998</c:v>
                </c:pt>
                <c:pt idx="856">
                  <c:v>8658.5729360999994</c:v>
                </c:pt>
                <c:pt idx="857">
                  <c:v>9434.8220782999997</c:v>
                </c:pt>
                <c:pt idx="858">
                  <c:v>8962.4391904999993</c:v>
                </c:pt>
                <c:pt idx="859">
                  <c:v>9305.1547520000004</c:v>
                </c:pt>
                <c:pt idx="860">
                  <c:v>9010.0274750999997</c:v>
                </c:pt>
                <c:pt idx="861">
                  <c:v>9385.6424344000006</c:v>
                </c:pt>
                <c:pt idx="862">
                  <c:v>9048.1129397000004</c:v>
                </c:pt>
                <c:pt idx="863">
                  <c:v>9441.5184597999996</c:v>
                </c:pt>
                <c:pt idx="864">
                  <c:v>8914.5317047000008</c:v>
                </c:pt>
                <c:pt idx="865">
                  <c:v>8155.6555656</c:v>
                </c:pt>
                <c:pt idx="866">
                  <c:v>9054.1210709000006</c:v>
                </c:pt>
                <c:pt idx="867">
                  <c:v>9032.4217516000008</c:v>
                </c:pt>
                <c:pt idx="868">
                  <c:v>8447.9931914000008</c:v>
                </c:pt>
                <c:pt idx="869">
                  <c:v>9356.5976083000005</c:v>
                </c:pt>
                <c:pt idx="870">
                  <c:v>9120.7653544999994</c:v>
                </c:pt>
                <c:pt idx="871">
                  <c:v>8575.8423461999992</c:v>
                </c:pt>
                <c:pt idx="872">
                  <c:v>9476.4826697000008</c:v>
                </c:pt>
                <c:pt idx="873">
                  <c:v>9072.0469389000009</c:v>
                </c:pt>
                <c:pt idx="874">
                  <c:v>9317.0450249999994</c:v>
                </c:pt>
                <c:pt idx="875">
                  <c:v>8744.8103453000003</c:v>
                </c:pt>
                <c:pt idx="876">
                  <c:v>8558.7420366000006</c:v>
                </c:pt>
                <c:pt idx="877">
                  <c:v>9256.4482893999993</c:v>
                </c:pt>
                <c:pt idx="878">
                  <c:v>9028.5124624</c:v>
                </c:pt>
                <c:pt idx="879">
                  <c:v>9006.6511496000003</c:v>
                </c:pt>
                <c:pt idx="880">
                  <c:v>8723.8531996999991</c:v>
                </c:pt>
                <c:pt idx="881">
                  <c:v>8510.5495802000005</c:v>
                </c:pt>
                <c:pt idx="882">
                  <c:v>9170.2790908999996</c:v>
                </c:pt>
                <c:pt idx="883">
                  <c:v>9443.4815555999994</c:v>
                </c:pt>
                <c:pt idx="884">
                  <c:v>9070.5066361000008</c:v>
                </c:pt>
                <c:pt idx="885">
                  <c:v>9214.5413798999998</c:v>
                </c:pt>
                <c:pt idx="886">
                  <c:v>8483.1608407999993</c:v>
                </c:pt>
                <c:pt idx="887">
                  <c:v>9446.5804702000005</c:v>
                </c:pt>
                <c:pt idx="888">
                  <c:v>9162.1055976999996</c:v>
                </c:pt>
                <c:pt idx="889">
                  <c:v>8258.3963402999998</c:v>
                </c:pt>
                <c:pt idx="890">
                  <c:v>9204.6171383000001</c:v>
                </c:pt>
                <c:pt idx="891">
                  <c:v>9109.2385245999994</c:v>
                </c:pt>
                <c:pt idx="892">
                  <c:v>8506.0214708000003</c:v>
                </c:pt>
                <c:pt idx="893">
                  <c:v>9408.7821182000007</c:v>
                </c:pt>
                <c:pt idx="894">
                  <c:v>9392.9407303999997</c:v>
                </c:pt>
                <c:pt idx="895">
                  <c:v>8830.9475664000001</c:v>
                </c:pt>
                <c:pt idx="896">
                  <c:v>9060.5381887000003</c:v>
                </c:pt>
                <c:pt idx="897">
                  <c:v>9490.9538725999992</c:v>
                </c:pt>
                <c:pt idx="898">
                  <c:v>8324.7476327000004</c:v>
                </c:pt>
                <c:pt idx="899">
                  <c:v>9249.0359181000003</c:v>
                </c:pt>
                <c:pt idx="900">
                  <c:v>8496.2519654999996</c:v>
                </c:pt>
                <c:pt idx="901">
                  <c:v>9350.210169</c:v>
                </c:pt>
                <c:pt idx="902">
                  <c:v>9328.4961827000006</c:v>
                </c:pt>
                <c:pt idx="903">
                  <c:v>9373.6383722999999</c:v>
                </c:pt>
                <c:pt idx="904">
                  <c:v>9432.6447726000006</c:v>
                </c:pt>
                <c:pt idx="905">
                  <c:v>8904.5058243000003</c:v>
                </c:pt>
                <c:pt idx="906">
                  <c:v>9216.4747934999996</c:v>
                </c:pt>
                <c:pt idx="907">
                  <c:v>9312.1055058000002</c:v>
                </c:pt>
                <c:pt idx="908">
                  <c:v>8922.4334798</c:v>
                </c:pt>
                <c:pt idx="909">
                  <c:v>8766.2701636999991</c:v>
                </c:pt>
                <c:pt idx="910">
                  <c:v>9475.8231295000005</c:v>
                </c:pt>
                <c:pt idx="911">
                  <c:v>9221.0472989000009</c:v>
                </c:pt>
                <c:pt idx="912">
                  <c:v>8320.5729864000004</c:v>
                </c:pt>
                <c:pt idx="913">
                  <c:v>9314.3974969999999</c:v>
                </c:pt>
                <c:pt idx="914">
                  <c:v>9374.7107778000009</c:v>
                </c:pt>
                <c:pt idx="915">
                  <c:v>8473.3523468999992</c:v>
                </c:pt>
                <c:pt idx="916">
                  <c:v>9352.6630507999998</c:v>
                </c:pt>
                <c:pt idx="917">
                  <c:v>8825.2225534000008</c:v>
                </c:pt>
                <c:pt idx="918">
                  <c:v>9424.4617318000001</c:v>
                </c:pt>
                <c:pt idx="919">
                  <c:v>9341.7343074</c:v>
                </c:pt>
                <c:pt idx="920">
                  <c:v>9214.6648556</c:v>
                </c:pt>
                <c:pt idx="921">
                  <c:v>9320.7772487999991</c:v>
                </c:pt>
                <c:pt idx="922">
                  <c:v>9371.1537501000003</c:v>
                </c:pt>
                <c:pt idx="923">
                  <c:v>9083.0589170999992</c:v>
                </c:pt>
                <c:pt idx="924">
                  <c:v>9052.6616642000008</c:v>
                </c:pt>
                <c:pt idx="925">
                  <c:v>8341.9534954999999</c:v>
                </c:pt>
                <c:pt idx="926">
                  <c:v>8942.3670158999994</c:v>
                </c:pt>
                <c:pt idx="927">
                  <c:v>9417.0136968999996</c:v>
                </c:pt>
                <c:pt idx="928">
                  <c:v>9486.0227054000006</c:v>
                </c:pt>
                <c:pt idx="929">
                  <c:v>9500.3992213000001</c:v>
                </c:pt>
                <c:pt idx="930">
                  <c:v>9483.9597197999992</c:v>
                </c:pt>
                <c:pt idx="931">
                  <c:v>9366.2127067000001</c:v>
                </c:pt>
                <c:pt idx="932">
                  <c:v>8242.4713577999992</c:v>
                </c:pt>
                <c:pt idx="933">
                  <c:v>9124.3934043000008</c:v>
                </c:pt>
                <c:pt idx="934">
                  <c:v>8549.3112232000003</c:v>
                </c:pt>
                <c:pt idx="935">
                  <c:v>8705.8178540000008</c:v>
                </c:pt>
                <c:pt idx="936">
                  <c:v>9014.3848766999999</c:v>
                </c:pt>
                <c:pt idx="937">
                  <c:v>8676.4600836000009</c:v>
                </c:pt>
                <c:pt idx="938">
                  <c:v>9314.8054766000005</c:v>
                </c:pt>
                <c:pt idx="939">
                  <c:v>8912.6527194999999</c:v>
                </c:pt>
                <c:pt idx="940">
                  <c:v>9333.2745290000003</c:v>
                </c:pt>
                <c:pt idx="941">
                  <c:v>8359.9130055999995</c:v>
                </c:pt>
                <c:pt idx="942">
                  <c:v>9330.4889622999999</c:v>
                </c:pt>
                <c:pt idx="943">
                  <c:v>9389.5279558999991</c:v>
                </c:pt>
                <c:pt idx="944">
                  <c:v>8300.1096123000007</c:v>
                </c:pt>
                <c:pt idx="945">
                  <c:v>9091.7855679999993</c:v>
                </c:pt>
                <c:pt idx="946">
                  <c:v>9294.8131709000008</c:v>
                </c:pt>
                <c:pt idx="947">
                  <c:v>8907.1045381999993</c:v>
                </c:pt>
                <c:pt idx="948">
                  <c:v>8897.0692168000005</c:v>
                </c:pt>
                <c:pt idx="949">
                  <c:v>9198.8954864000007</c:v>
                </c:pt>
                <c:pt idx="950">
                  <c:v>8945.3265348000004</c:v>
                </c:pt>
                <c:pt idx="951">
                  <c:v>8450.0801033999996</c:v>
                </c:pt>
                <c:pt idx="952">
                  <c:v>9392.7876266999992</c:v>
                </c:pt>
                <c:pt idx="953">
                  <c:v>9488.5377833000002</c:v>
                </c:pt>
                <c:pt idx="954">
                  <c:v>8756.2271454999991</c:v>
                </c:pt>
                <c:pt idx="955">
                  <c:v>8559.3950936000001</c:v>
                </c:pt>
                <c:pt idx="956">
                  <c:v>9377.1963431000004</c:v>
                </c:pt>
                <c:pt idx="957">
                  <c:v>8661.6775909999997</c:v>
                </c:pt>
                <c:pt idx="958">
                  <c:v>8774.9021739</c:v>
                </c:pt>
                <c:pt idx="959">
                  <c:v>9233.2963677000007</c:v>
                </c:pt>
                <c:pt idx="960">
                  <c:v>9057.7135533000001</c:v>
                </c:pt>
                <c:pt idx="961">
                  <c:v>8336.7205617</c:v>
                </c:pt>
                <c:pt idx="962">
                  <c:v>9204.6171383000001</c:v>
                </c:pt>
                <c:pt idx="963">
                  <c:v>8573.2914125000007</c:v>
                </c:pt>
                <c:pt idx="964">
                  <c:v>9471.1347048000007</c:v>
                </c:pt>
                <c:pt idx="965">
                  <c:v>9444.3012854000008</c:v>
                </c:pt>
                <c:pt idx="966">
                  <c:v>9342.7058983000006</c:v>
                </c:pt>
                <c:pt idx="967">
                  <c:v>9290.213377</c:v>
                </c:pt>
                <c:pt idx="968">
                  <c:v>9480.1621544000009</c:v>
                </c:pt>
                <c:pt idx="969">
                  <c:v>9351.1648741999998</c:v>
                </c:pt>
                <c:pt idx="970">
                  <c:v>8840.3513471999995</c:v>
                </c:pt>
                <c:pt idx="971">
                  <c:v>9497.5001419</c:v>
                </c:pt>
                <c:pt idx="972">
                  <c:v>9230.2849576000008</c:v>
                </c:pt>
                <c:pt idx="973">
                  <c:v>9493.6155092000008</c:v>
                </c:pt>
                <c:pt idx="974">
                  <c:v>8619.3236698000001</c:v>
                </c:pt>
                <c:pt idx="975">
                  <c:v>9086.6110874999995</c:v>
                </c:pt>
                <c:pt idx="976">
                  <c:v>9284.9259636999996</c:v>
                </c:pt>
                <c:pt idx="977">
                  <c:v>9367.2215020999993</c:v>
                </c:pt>
                <c:pt idx="978">
                  <c:v>8427.7709728999998</c:v>
                </c:pt>
                <c:pt idx="979">
                  <c:v>9176.0444229000004</c:v>
                </c:pt>
                <c:pt idx="980">
                  <c:v>8334.8441770999998</c:v>
                </c:pt>
                <c:pt idx="981">
                  <c:v>9258.7441732000007</c:v>
                </c:pt>
                <c:pt idx="982">
                  <c:v>8553.6741946999991</c:v>
                </c:pt>
                <c:pt idx="983">
                  <c:v>9483.5623501999999</c:v>
                </c:pt>
                <c:pt idx="984">
                  <c:v>9139.8778497999992</c:v>
                </c:pt>
                <c:pt idx="985">
                  <c:v>9126.2905628999997</c:v>
                </c:pt>
                <c:pt idx="986">
                  <c:v>8680.0025375999994</c:v>
                </c:pt>
                <c:pt idx="987">
                  <c:v>8690.6125078999994</c:v>
                </c:pt>
                <c:pt idx="988">
                  <c:v>9312.0254220999996</c:v>
                </c:pt>
                <c:pt idx="989">
                  <c:v>8622.9247133000008</c:v>
                </c:pt>
                <c:pt idx="990">
                  <c:v>9460.4005254999993</c:v>
                </c:pt>
                <c:pt idx="991">
                  <c:v>9088.9511911000009</c:v>
                </c:pt>
                <c:pt idx="992">
                  <c:v>9280.3672559999995</c:v>
                </c:pt>
                <c:pt idx="993">
                  <c:v>9485.0722535000004</c:v>
                </c:pt>
                <c:pt idx="994">
                  <c:v>9403.7318990000003</c:v>
                </c:pt>
                <c:pt idx="995">
                  <c:v>9320.1192252000001</c:v>
                </c:pt>
                <c:pt idx="996">
                  <c:v>9459.0931885000009</c:v>
                </c:pt>
                <c:pt idx="997">
                  <c:v>8714.7145191</c:v>
                </c:pt>
                <c:pt idx="998">
                  <c:v>8461.0139698000003</c:v>
                </c:pt>
                <c:pt idx="999">
                  <c:v>9196.6852572999996</c:v>
                </c:pt>
                <c:pt idx="1000">
                  <c:v>8974.8239718999994</c:v>
                </c:pt>
                <c:pt idx="1001">
                  <c:v>8987.2770944999993</c:v>
                </c:pt>
                <c:pt idx="1002">
                  <c:v>8624.3226027000001</c:v>
                </c:pt>
                <c:pt idx="1003">
                  <c:v>9456.8194958000004</c:v>
                </c:pt>
                <c:pt idx="1004">
                  <c:v>8628.3536905000001</c:v>
                </c:pt>
                <c:pt idx="1005">
                  <c:v>8722.7052160999992</c:v>
                </c:pt>
                <c:pt idx="1006">
                  <c:v>9454.2315185000007</c:v>
                </c:pt>
                <c:pt idx="1007">
                  <c:v>8584.4671170000001</c:v>
                </c:pt>
                <c:pt idx="1008">
                  <c:v>9410.2537668000004</c:v>
                </c:pt>
                <c:pt idx="1009">
                  <c:v>8636.5122021999996</c:v>
                </c:pt>
                <c:pt idx="1010">
                  <c:v>9465.0486156999996</c:v>
                </c:pt>
                <c:pt idx="1011">
                  <c:v>8724.0695539000008</c:v>
                </c:pt>
                <c:pt idx="1012">
                  <c:v>9009.7094268000001</c:v>
                </c:pt>
                <c:pt idx="1013">
                  <c:v>9188.8300464000004</c:v>
                </c:pt>
                <c:pt idx="1014">
                  <c:v>9201.7733509000009</c:v>
                </c:pt>
                <c:pt idx="1015">
                  <c:v>8427.1119469000005</c:v>
                </c:pt>
                <c:pt idx="1016">
                  <c:v>9408.1903244999994</c:v>
                </c:pt>
                <c:pt idx="1017">
                  <c:v>8276.0178856000002</c:v>
                </c:pt>
                <c:pt idx="1018">
                  <c:v>9095.6012816999992</c:v>
                </c:pt>
                <c:pt idx="1019">
                  <c:v>9228.3837146999995</c:v>
                </c:pt>
                <c:pt idx="1020">
                  <c:v>8874.2579537000001</c:v>
                </c:pt>
                <c:pt idx="1021">
                  <c:v>8026.4956142000001</c:v>
                </c:pt>
                <c:pt idx="1022">
                  <c:v>8717.6326939999999</c:v>
                </c:pt>
                <c:pt idx="1023">
                  <c:v>8802.5946182999996</c:v>
                </c:pt>
                <c:pt idx="1024">
                  <c:v>9492.1127887999992</c:v>
                </c:pt>
                <c:pt idx="1025">
                  <c:v>8545.6435008000008</c:v>
                </c:pt>
                <c:pt idx="1026">
                  <c:v>9457.1533273999994</c:v>
                </c:pt>
                <c:pt idx="1027">
                  <c:v>8750.9172287000001</c:v>
                </c:pt>
                <c:pt idx="1028">
                  <c:v>9350.3261122999993</c:v>
                </c:pt>
                <c:pt idx="1029">
                  <c:v>8595.9857499000009</c:v>
                </c:pt>
                <c:pt idx="1030">
                  <c:v>9480.6864218999999</c:v>
                </c:pt>
                <c:pt idx="1031">
                  <c:v>8943.8766147999995</c:v>
                </c:pt>
                <c:pt idx="1032">
                  <c:v>9146.4618460999991</c:v>
                </c:pt>
                <c:pt idx="1033">
                  <c:v>8634.1815220999997</c:v>
                </c:pt>
                <c:pt idx="1034">
                  <c:v>9024.6211096000006</c:v>
                </c:pt>
                <c:pt idx="1035">
                  <c:v>9069.1053510999991</c:v>
                </c:pt>
                <c:pt idx="1036">
                  <c:v>9016.5864583000002</c:v>
                </c:pt>
                <c:pt idx="1037">
                  <c:v>8723.0881513000004</c:v>
                </c:pt>
                <c:pt idx="1038">
                  <c:v>9505.7190336999993</c:v>
                </c:pt>
                <c:pt idx="1039">
                  <c:v>9335.5801324999993</c:v>
                </c:pt>
                <c:pt idx="1040">
                  <c:v>8567.7411463999997</c:v>
                </c:pt>
                <c:pt idx="1041">
                  <c:v>9132.6464985999992</c:v>
                </c:pt>
                <c:pt idx="1042">
                  <c:v>8747.4630484999998</c:v>
                </c:pt>
                <c:pt idx="1043">
                  <c:v>9160.4107650000005</c:v>
                </c:pt>
                <c:pt idx="1044">
                  <c:v>9129.0845480000007</c:v>
                </c:pt>
                <c:pt idx="1045">
                  <c:v>9176.2105107999996</c:v>
                </c:pt>
                <c:pt idx="1046">
                  <c:v>8890.8692310999995</c:v>
                </c:pt>
                <c:pt idx="1047">
                  <c:v>9293.5807604000001</c:v>
                </c:pt>
                <c:pt idx="1048">
                  <c:v>9134.1270206000008</c:v>
                </c:pt>
                <c:pt idx="1049">
                  <c:v>8264.4321292999994</c:v>
                </c:pt>
                <c:pt idx="1050">
                  <c:v>9109.2822491000006</c:v>
                </c:pt>
                <c:pt idx="1051">
                  <c:v>8530.7255884999995</c:v>
                </c:pt>
                <c:pt idx="1052">
                  <c:v>9209.5162182999993</c:v>
                </c:pt>
                <c:pt idx="1053">
                  <c:v>8533.4276972000007</c:v>
                </c:pt>
                <c:pt idx="1054">
                  <c:v>9421.1006257999998</c:v>
                </c:pt>
                <c:pt idx="1055">
                  <c:v>8632.6421848000009</c:v>
                </c:pt>
                <c:pt idx="1056">
                  <c:v>9310.1166525000008</c:v>
                </c:pt>
                <c:pt idx="1057">
                  <c:v>9133.0209448000005</c:v>
                </c:pt>
                <c:pt idx="1058">
                  <c:v>8801.3359373000003</c:v>
                </c:pt>
                <c:pt idx="1059">
                  <c:v>9243.5685797000006</c:v>
                </c:pt>
                <c:pt idx="1060">
                  <c:v>9229.6600885000007</c:v>
                </c:pt>
                <c:pt idx="1061">
                  <c:v>9049.4503495999998</c:v>
                </c:pt>
                <c:pt idx="1062">
                  <c:v>8351.3468145999996</c:v>
                </c:pt>
                <c:pt idx="1063">
                  <c:v>9158.9781887999998</c:v>
                </c:pt>
                <c:pt idx="1064">
                  <c:v>9161.2324907000002</c:v>
                </c:pt>
                <c:pt idx="1065">
                  <c:v>8601.5457115999998</c:v>
                </c:pt>
                <c:pt idx="1066">
                  <c:v>9451.0856738000002</c:v>
                </c:pt>
                <c:pt idx="1067">
                  <c:v>8871.9811112999996</c:v>
                </c:pt>
                <c:pt idx="1068">
                  <c:v>9200.649883</c:v>
                </c:pt>
                <c:pt idx="1069">
                  <c:v>9365.9532662000001</c:v>
                </c:pt>
                <c:pt idx="1070">
                  <c:v>9184.3616863000007</c:v>
                </c:pt>
                <c:pt idx="1071">
                  <c:v>9121.3481900999996</c:v>
                </c:pt>
                <c:pt idx="1072">
                  <c:v>8801.3861049999996</c:v>
                </c:pt>
                <c:pt idx="1073">
                  <c:v>8377.2074661000006</c:v>
                </c:pt>
                <c:pt idx="1074">
                  <c:v>9187.9709309999998</c:v>
                </c:pt>
                <c:pt idx="1075">
                  <c:v>8922.3308723999999</c:v>
                </c:pt>
                <c:pt idx="1076">
                  <c:v>9147.5777825000005</c:v>
                </c:pt>
                <c:pt idx="1077">
                  <c:v>9009.5895983999999</c:v>
                </c:pt>
                <c:pt idx="1078">
                  <c:v>8512.7328161999994</c:v>
                </c:pt>
                <c:pt idx="1079">
                  <c:v>9426.9783989999996</c:v>
                </c:pt>
                <c:pt idx="1080">
                  <c:v>9164.2296200000001</c:v>
                </c:pt>
                <c:pt idx="1081">
                  <c:v>8581.5205752000002</c:v>
                </c:pt>
                <c:pt idx="1082">
                  <c:v>9388.8650785999998</c:v>
                </c:pt>
                <c:pt idx="1083">
                  <c:v>8213.3445940000001</c:v>
                </c:pt>
                <c:pt idx="1084">
                  <c:v>8918.5111481000004</c:v>
                </c:pt>
                <c:pt idx="1085">
                  <c:v>9304.8793234999994</c:v>
                </c:pt>
                <c:pt idx="1086">
                  <c:v>8917.7798602000003</c:v>
                </c:pt>
                <c:pt idx="1087">
                  <c:v>9474.0977392000004</c:v>
                </c:pt>
                <c:pt idx="1088">
                  <c:v>8983.1385078999992</c:v>
                </c:pt>
                <c:pt idx="1089">
                  <c:v>8552.9001222000006</c:v>
                </c:pt>
                <c:pt idx="1090">
                  <c:v>9464.2450671999995</c:v>
                </c:pt>
                <c:pt idx="1091">
                  <c:v>8545.5947907000009</c:v>
                </c:pt>
                <c:pt idx="1092">
                  <c:v>9427.8513777000007</c:v>
                </c:pt>
                <c:pt idx="1093">
                  <c:v>8615.6250498999998</c:v>
                </c:pt>
                <c:pt idx="1094">
                  <c:v>8926.0415489000006</c:v>
                </c:pt>
                <c:pt idx="1095">
                  <c:v>8439.0228093000005</c:v>
                </c:pt>
                <c:pt idx="1096">
                  <c:v>9289.0085144000004</c:v>
                </c:pt>
                <c:pt idx="1097">
                  <c:v>8890.5642795000003</c:v>
                </c:pt>
                <c:pt idx="1098">
                  <c:v>9381.5436809999992</c:v>
                </c:pt>
                <c:pt idx="1099">
                  <c:v>8855.3121422999993</c:v>
                </c:pt>
                <c:pt idx="1100">
                  <c:v>9441.8158724000004</c:v>
                </c:pt>
                <c:pt idx="1101">
                  <c:v>8837.4769323</c:v>
                </c:pt>
                <c:pt idx="1102">
                  <c:v>8379.2132096000005</c:v>
                </c:pt>
                <c:pt idx="1103">
                  <c:v>9167.5073345000001</c:v>
                </c:pt>
                <c:pt idx="1104">
                  <c:v>8413.4601402000008</c:v>
                </c:pt>
                <c:pt idx="1105">
                  <c:v>9276.0046531000007</c:v>
                </c:pt>
                <c:pt idx="1106">
                  <c:v>8492.7123148999999</c:v>
                </c:pt>
                <c:pt idx="1107">
                  <c:v>9351.8335064000003</c:v>
                </c:pt>
                <c:pt idx="1108">
                  <c:v>9392.1076135000003</c:v>
                </c:pt>
                <c:pt idx="1109">
                  <c:v>9149.9683569000008</c:v>
                </c:pt>
                <c:pt idx="1110">
                  <c:v>8956.1846951000007</c:v>
                </c:pt>
                <c:pt idx="1111">
                  <c:v>9320.9198577999996</c:v>
                </c:pt>
                <c:pt idx="1112">
                  <c:v>8897.2222476999996</c:v>
                </c:pt>
                <c:pt idx="1113">
                  <c:v>8225.8005319000004</c:v>
                </c:pt>
                <c:pt idx="1114">
                  <c:v>8970.2883447999993</c:v>
                </c:pt>
                <c:pt idx="1115">
                  <c:v>8416.2210493000002</c:v>
                </c:pt>
                <c:pt idx="1116">
                  <c:v>9195.3693058000008</c:v>
                </c:pt>
                <c:pt idx="1117">
                  <c:v>8465.4207669000007</c:v>
                </c:pt>
                <c:pt idx="1118">
                  <c:v>9294.1132978999995</c:v>
                </c:pt>
                <c:pt idx="1119">
                  <c:v>9349.6575878999993</c:v>
                </c:pt>
                <c:pt idx="1120">
                  <c:v>8814.1705930999997</c:v>
                </c:pt>
                <c:pt idx="1121">
                  <c:v>9494.4481357999994</c:v>
                </c:pt>
                <c:pt idx="1122">
                  <c:v>9174.9240962000003</c:v>
                </c:pt>
                <c:pt idx="1123">
                  <c:v>9459.3457496999999</c:v>
                </c:pt>
                <c:pt idx="1124">
                  <c:v>8982.6929553000009</c:v>
                </c:pt>
                <c:pt idx="1125">
                  <c:v>8807.1625891999993</c:v>
                </c:pt>
                <c:pt idx="1126">
                  <c:v>8927.5653543000008</c:v>
                </c:pt>
                <c:pt idx="1127">
                  <c:v>8148.6267899000004</c:v>
                </c:pt>
                <c:pt idx="1128">
                  <c:v>8807.8434092000007</c:v>
                </c:pt>
                <c:pt idx="1129">
                  <c:v>9406.5929493999993</c:v>
                </c:pt>
                <c:pt idx="1130">
                  <c:v>9151.2430363000003</c:v>
                </c:pt>
                <c:pt idx="1131">
                  <c:v>9177.7247103999998</c:v>
                </c:pt>
                <c:pt idx="1132">
                  <c:v>8367.7214648000008</c:v>
                </c:pt>
                <c:pt idx="1133">
                  <c:v>9220.0616215999999</c:v>
                </c:pt>
                <c:pt idx="1134">
                  <c:v>8794.6063694999993</c:v>
                </c:pt>
                <c:pt idx="1135">
                  <c:v>8676.5763489000001</c:v>
                </c:pt>
                <c:pt idx="1136">
                  <c:v>9331.9576968000001</c:v>
                </c:pt>
                <c:pt idx="1137">
                  <c:v>8760.8796889000005</c:v>
                </c:pt>
                <c:pt idx="1138">
                  <c:v>9066.7277434000007</c:v>
                </c:pt>
                <c:pt idx="1139">
                  <c:v>8284.6095382999993</c:v>
                </c:pt>
                <c:pt idx="1140">
                  <c:v>9008.2490711999999</c:v>
                </c:pt>
                <c:pt idx="1141">
                  <c:v>8863.9556004000005</c:v>
                </c:pt>
                <c:pt idx="1142">
                  <c:v>8535.1038270000008</c:v>
                </c:pt>
                <c:pt idx="1143">
                  <c:v>9237.8411909999995</c:v>
                </c:pt>
                <c:pt idx="1144">
                  <c:v>8545.8067241000008</c:v>
                </c:pt>
                <c:pt idx="1145">
                  <c:v>9418.2888469000009</c:v>
                </c:pt>
                <c:pt idx="1146">
                  <c:v>8886.4355713000004</c:v>
                </c:pt>
                <c:pt idx="1147">
                  <c:v>8606.1324181</c:v>
                </c:pt>
                <c:pt idx="1148">
                  <c:v>9368.1601446999994</c:v>
                </c:pt>
                <c:pt idx="1149">
                  <c:v>8621.6167148999994</c:v>
                </c:pt>
                <c:pt idx="1150">
                  <c:v>9506.8978158999998</c:v>
                </c:pt>
                <c:pt idx="1151">
                  <c:v>9166.3798004</c:v>
                </c:pt>
                <c:pt idx="1152">
                  <c:v>8538.7268937999997</c:v>
                </c:pt>
                <c:pt idx="1153">
                  <c:v>9375.6229815999995</c:v>
                </c:pt>
                <c:pt idx="1154">
                  <c:v>8580.2686226999995</c:v>
                </c:pt>
                <c:pt idx="1155">
                  <c:v>8870.7887971</c:v>
                </c:pt>
                <c:pt idx="1156">
                  <c:v>9235.7176553999998</c:v>
                </c:pt>
                <c:pt idx="1157">
                  <c:v>8979.9949596000006</c:v>
                </c:pt>
                <c:pt idx="1158">
                  <c:v>8328.3930051000007</c:v>
                </c:pt>
                <c:pt idx="1159">
                  <c:v>9025.7998019999995</c:v>
                </c:pt>
                <c:pt idx="1160">
                  <c:v>8553.8136207000007</c:v>
                </c:pt>
                <c:pt idx="1161">
                  <c:v>9367.7039263999995</c:v>
                </c:pt>
                <c:pt idx="1162">
                  <c:v>8585.8510446</c:v>
                </c:pt>
                <c:pt idx="1163">
                  <c:v>9456.4951325000002</c:v>
                </c:pt>
                <c:pt idx="1164">
                  <c:v>9205.5735476999998</c:v>
                </c:pt>
                <c:pt idx="1165">
                  <c:v>9322.0216557000003</c:v>
                </c:pt>
                <c:pt idx="1166">
                  <c:v>8892.5906699999996</c:v>
                </c:pt>
                <c:pt idx="1167">
                  <c:v>9420.0144354999993</c:v>
                </c:pt>
                <c:pt idx="1168">
                  <c:v>9064.1767252000009</c:v>
                </c:pt>
                <c:pt idx="1169">
                  <c:v>8530.4005741000001</c:v>
                </c:pt>
                <c:pt idx="1170">
                  <c:v>9407.6155015999993</c:v>
                </c:pt>
                <c:pt idx="1171">
                  <c:v>8946.9305755999994</c:v>
                </c:pt>
                <c:pt idx="1172">
                  <c:v>8771.9569336000004</c:v>
                </c:pt>
                <c:pt idx="1173">
                  <c:v>8530.8561095999994</c:v>
                </c:pt>
                <c:pt idx="1174">
                  <c:v>8964.6011914999999</c:v>
                </c:pt>
                <c:pt idx="1175">
                  <c:v>8632.4030638999993</c:v>
                </c:pt>
                <c:pt idx="1176">
                  <c:v>9474.6036695000003</c:v>
                </c:pt>
                <c:pt idx="1177">
                  <c:v>9508.9648402000003</c:v>
                </c:pt>
                <c:pt idx="1178">
                  <c:v>8798.3818246999999</c:v>
                </c:pt>
                <c:pt idx="1179">
                  <c:v>9405.6241202000001</c:v>
                </c:pt>
                <c:pt idx="1180">
                  <c:v>8658.3253045000001</c:v>
                </c:pt>
                <c:pt idx="1181">
                  <c:v>9094.8381926999991</c:v>
                </c:pt>
                <c:pt idx="1182">
                  <c:v>9264.6438720999995</c:v>
                </c:pt>
                <c:pt idx="1183">
                  <c:v>8969.4676010000003</c:v>
                </c:pt>
                <c:pt idx="1184">
                  <c:v>8694.5006883999995</c:v>
                </c:pt>
                <c:pt idx="1185">
                  <c:v>8973.5056669999994</c:v>
                </c:pt>
                <c:pt idx="1186">
                  <c:v>9509.1008192999998</c:v>
                </c:pt>
                <c:pt idx="1187">
                  <c:v>8771.5297496999992</c:v>
                </c:pt>
                <c:pt idx="1188">
                  <c:v>9225.8139676999999</c:v>
                </c:pt>
                <c:pt idx="1189">
                  <c:v>9149.4797615999996</c:v>
                </c:pt>
                <c:pt idx="1190">
                  <c:v>9139.3989326999999</c:v>
                </c:pt>
                <c:pt idx="1191">
                  <c:v>8540.2255719000004</c:v>
                </c:pt>
                <c:pt idx="1192">
                  <c:v>9480.7679561000004</c:v>
                </c:pt>
                <c:pt idx="1193">
                  <c:v>8786.0059345999998</c:v>
                </c:pt>
                <c:pt idx="1194">
                  <c:v>8557.4275147999997</c:v>
                </c:pt>
                <c:pt idx="1195">
                  <c:v>9353.1718495000005</c:v>
                </c:pt>
                <c:pt idx="1196">
                  <c:v>8674.0362193000001</c:v>
                </c:pt>
                <c:pt idx="1197">
                  <c:v>9439.2678701000004</c:v>
                </c:pt>
                <c:pt idx="1198">
                  <c:v>9345.8605282000008</c:v>
                </c:pt>
                <c:pt idx="1199">
                  <c:v>8441.6705459999994</c:v>
                </c:pt>
                <c:pt idx="1200">
                  <c:v>9343.0973658000003</c:v>
                </c:pt>
                <c:pt idx="1201">
                  <c:v>8694.0364145000003</c:v>
                </c:pt>
                <c:pt idx="1202">
                  <c:v>8685.6498475000008</c:v>
                </c:pt>
                <c:pt idx="1203">
                  <c:v>8941.6588085000003</c:v>
                </c:pt>
                <c:pt idx="1204">
                  <c:v>8424.3879020000004</c:v>
                </c:pt>
                <c:pt idx="1205">
                  <c:v>9161.3460907000008</c:v>
                </c:pt>
                <c:pt idx="1206">
                  <c:v>8733.6424893999992</c:v>
                </c:pt>
                <c:pt idx="1207">
                  <c:v>8981.7417384</c:v>
                </c:pt>
                <c:pt idx="1208">
                  <c:v>9388.5430460999996</c:v>
                </c:pt>
                <c:pt idx="1209">
                  <c:v>9414.0054416999992</c:v>
                </c:pt>
                <c:pt idx="1210">
                  <c:v>9485.9591492</c:v>
                </c:pt>
                <c:pt idx="1211">
                  <c:v>9131.6273521000003</c:v>
                </c:pt>
                <c:pt idx="1212">
                  <c:v>8568.9261468999994</c:v>
                </c:pt>
                <c:pt idx="1213">
                  <c:v>9480.4418232999997</c:v>
                </c:pt>
                <c:pt idx="1214">
                  <c:v>9481.4733515000007</c:v>
                </c:pt>
                <c:pt idx="1215">
                  <c:v>9504.3141921999995</c:v>
                </c:pt>
                <c:pt idx="1216">
                  <c:v>8787.7817658999993</c:v>
                </c:pt>
                <c:pt idx="1217">
                  <c:v>8943.7567677000006</c:v>
                </c:pt>
                <c:pt idx="1218">
                  <c:v>9131.2794438000001</c:v>
                </c:pt>
                <c:pt idx="1219">
                  <c:v>8693.7216960000005</c:v>
                </c:pt>
                <c:pt idx="1220">
                  <c:v>9502.2928396000007</c:v>
                </c:pt>
                <c:pt idx="1221">
                  <c:v>8306.5870539999996</c:v>
                </c:pt>
                <c:pt idx="1222">
                  <c:v>9151.7491140000002</c:v>
                </c:pt>
                <c:pt idx="1223">
                  <c:v>8452.9493925999996</c:v>
                </c:pt>
                <c:pt idx="1224">
                  <c:v>9327.9178338000002</c:v>
                </c:pt>
                <c:pt idx="1225">
                  <c:v>9382.9847967999995</c:v>
                </c:pt>
                <c:pt idx="1226">
                  <c:v>8846.1365972000003</c:v>
                </c:pt>
                <c:pt idx="1227">
                  <c:v>9272.9088393999991</c:v>
                </c:pt>
                <c:pt idx="1228">
                  <c:v>8874.2064831999996</c:v>
                </c:pt>
                <c:pt idx="1229">
                  <c:v>8677.9499596999995</c:v>
                </c:pt>
                <c:pt idx="1230">
                  <c:v>9319.5413957000001</c:v>
                </c:pt>
                <c:pt idx="1231">
                  <c:v>8948.4660005999995</c:v>
                </c:pt>
                <c:pt idx="1232">
                  <c:v>8310.8660481000006</c:v>
                </c:pt>
                <c:pt idx="1233">
                  <c:v>9165.3220612000005</c:v>
                </c:pt>
                <c:pt idx="1234">
                  <c:v>9090.1646471000004</c:v>
                </c:pt>
                <c:pt idx="1235">
                  <c:v>8350.9885494999999</c:v>
                </c:pt>
                <c:pt idx="1236">
                  <c:v>8955.2792706</c:v>
                </c:pt>
                <c:pt idx="1237">
                  <c:v>8226.9456429999991</c:v>
                </c:pt>
                <c:pt idx="1238">
                  <c:v>8979.2586302</c:v>
                </c:pt>
                <c:pt idx="1239">
                  <c:v>9382.6085466999994</c:v>
                </c:pt>
                <c:pt idx="1240">
                  <c:v>8927.3269915000001</c:v>
                </c:pt>
                <c:pt idx="1241">
                  <c:v>8965.5676275999995</c:v>
                </c:pt>
                <c:pt idx="1242">
                  <c:v>8363.0468882999994</c:v>
                </c:pt>
                <c:pt idx="1243">
                  <c:v>9022.9083989999999</c:v>
                </c:pt>
                <c:pt idx="1244">
                  <c:v>9073.4486785000008</c:v>
                </c:pt>
                <c:pt idx="1245">
                  <c:v>9241.8679195000004</c:v>
                </c:pt>
                <c:pt idx="1246">
                  <c:v>8555.3962226999993</c:v>
                </c:pt>
                <c:pt idx="1247">
                  <c:v>9470.2312017000004</c:v>
                </c:pt>
                <c:pt idx="1248">
                  <c:v>9179.9129408000008</c:v>
                </c:pt>
                <c:pt idx="1249">
                  <c:v>9016.0698226999993</c:v>
                </c:pt>
                <c:pt idx="1250">
                  <c:v>9487.6421076000006</c:v>
                </c:pt>
                <c:pt idx="1251">
                  <c:v>8664.6022670000002</c:v>
                </c:pt>
                <c:pt idx="1252">
                  <c:v>8823.4550383999995</c:v>
                </c:pt>
                <c:pt idx="1253">
                  <c:v>9310.4183052000008</c:v>
                </c:pt>
                <c:pt idx="1254">
                  <c:v>9188.4533121000004</c:v>
                </c:pt>
                <c:pt idx="1255">
                  <c:v>8972.0341327999995</c:v>
                </c:pt>
                <c:pt idx="1256">
                  <c:v>8575.2943673999998</c:v>
                </c:pt>
                <c:pt idx="1257">
                  <c:v>9464.6870577999998</c:v>
                </c:pt>
                <c:pt idx="1258">
                  <c:v>9155.0223647000003</c:v>
                </c:pt>
                <c:pt idx="1259">
                  <c:v>9168.9238237999998</c:v>
                </c:pt>
                <c:pt idx="1260">
                  <c:v>9049.5888073000006</c:v>
                </c:pt>
                <c:pt idx="1261">
                  <c:v>8576.1939629000008</c:v>
                </c:pt>
                <c:pt idx="1262">
                  <c:v>9494.5392830000001</c:v>
                </c:pt>
                <c:pt idx="1263">
                  <c:v>9423.3921160999998</c:v>
                </c:pt>
                <c:pt idx="1264">
                  <c:v>8286.2923133999993</c:v>
                </c:pt>
                <c:pt idx="1265">
                  <c:v>9097.0585136999998</c:v>
                </c:pt>
                <c:pt idx="1266">
                  <c:v>9021.1960135000008</c:v>
                </c:pt>
                <c:pt idx="1267">
                  <c:v>9174.6791290000001</c:v>
                </c:pt>
                <c:pt idx="1268">
                  <c:v>9192.6864884999995</c:v>
                </c:pt>
                <c:pt idx="1269">
                  <c:v>8637.5909699999993</c:v>
                </c:pt>
                <c:pt idx="1270">
                  <c:v>9267.6312748</c:v>
                </c:pt>
                <c:pt idx="1271">
                  <c:v>8888.8343440000008</c:v>
                </c:pt>
                <c:pt idx="1272">
                  <c:v>9022.3489960000006</c:v>
                </c:pt>
                <c:pt idx="1273">
                  <c:v>8510.7844745999992</c:v>
                </c:pt>
                <c:pt idx="1274">
                  <c:v>9423.9226679999992</c:v>
                </c:pt>
                <c:pt idx="1275">
                  <c:v>9109.9691148000002</c:v>
                </c:pt>
                <c:pt idx="1276">
                  <c:v>8633.8603364999999</c:v>
                </c:pt>
                <c:pt idx="1277">
                  <c:v>9396.9721061</c:v>
                </c:pt>
                <c:pt idx="1278">
                  <c:v>8606.1324181</c:v>
                </c:pt>
                <c:pt idx="1279">
                  <c:v>9029.8551021000003</c:v>
                </c:pt>
                <c:pt idx="1280">
                  <c:v>8656.2363026000003</c:v>
                </c:pt>
                <c:pt idx="1281">
                  <c:v>9128.9804770999999</c:v>
                </c:pt>
                <c:pt idx="1282">
                  <c:v>9426.1516893000007</c:v>
                </c:pt>
                <c:pt idx="1283">
                  <c:v>9044.7657572000007</c:v>
                </c:pt>
                <c:pt idx="1284">
                  <c:v>9059.5361486000002</c:v>
                </c:pt>
                <c:pt idx="1285">
                  <c:v>8631.6624355000004</c:v>
                </c:pt>
                <c:pt idx="1286">
                  <c:v>9285.6427875999998</c:v>
                </c:pt>
                <c:pt idx="1287">
                  <c:v>8987.8603877000005</c:v>
                </c:pt>
                <c:pt idx="1288">
                  <c:v>9306.5748270000004</c:v>
                </c:pt>
                <c:pt idx="1289">
                  <c:v>8547.3878445999999</c:v>
                </c:pt>
                <c:pt idx="1290">
                  <c:v>9447.8860779000006</c:v>
                </c:pt>
                <c:pt idx="1291">
                  <c:v>8871.0336342999999</c:v>
                </c:pt>
                <c:pt idx="1292">
                  <c:v>9196.7027311000002</c:v>
                </c:pt>
                <c:pt idx="1293">
                  <c:v>9504.3408042999999</c:v>
                </c:pt>
                <c:pt idx="1294">
                  <c:v>9273.7582767999993</c:v>
                </c:pt>
                <c:pt idx="1295">
                  <c:v>9444.0396818000008</c:v>
                </c:pt>
                <c:pt idx="1296">
                  <c:v>9332.3225834999994</c:v>
                </c:pt>
                <c:pt idx="1297">
                  <c:v>9306.0685630999997</c:v>
                </c:pt>
                <c:pt idx="1298">
                  <c:v>8330.5378424999999</c:v>
                </c:pt>
                <c:pt idx="1299">
                  <c:v>9218.3560679999991</c:v>
                </c:pt>
                <c:pt idx="1300">
                  <c:v>8778.3838682000005</c:v>
                </c:pt>
                <c:pt idx="1301">
                  <c:v>8618.2058159999997</c:v>
                </c:pt>
                <c:pt idx="1302">
                  <c:v>9303.9386477999997</c:v>
                </c:pt>
                <c:pt idx="1303">
                  <c:v>9447.9408758000009</c:v>
                </c:pt>
                <c:pt idx="1304">
                  <c:v>9340.3088674999999</c:v>
                </c:pt>
                <c:pt idx="1305">
                  <c:v>8742.3507761000001</c:v>
                </c:pt>
                <c:pt idx="1306">
                  <c:v>8646.7067076999992</c:v>
                </c:pt>
                <c:pt idx="1307">
                  <c:v>9402.3421300999998</c:v>
                </c:pt>
                <c:pt idx="1308">
                  <c:v>9001.7735678999998</c:v>
                </c:pt>
                <c:pt idx="1309">
                  <c:v>8765.8020574000002</c:v>
                </c:pt>
                <c:pt idx="1310">
                  <c:v>8379.5006216000002</c:v>
                </c:pt>
                <c:pt idx="1311">
                  <c:v>8887.0718629000003</c:v>
                </c:pt>
                <c:pt idx="1312">
                  <c:v>8540.1683525000008</c:v>
                </c:pt>
                <c:pt idx="1313">
                  <c:v>9320.4929694999992</c:v>
                </c:pt>
                <c:pt idx="1314">
                  <c:v>8873.6057196999991</c:v>
                </c:pt>
                <c:pt idx="1315">
                  <c:v>9194.6327863000006</c:v>
                </c:pt>
                <c:pt idx="1316">
                  <c:v>9420.6154516000006</c:v>
                </c:pt>
                <c:pt idx="1317">
                  <c:v>8878.1510569999991</c:v>
                </c:pt>
                <c:pt idx="1318">
                  <c:v>8358.5571376999997</c:v>
                </c:pt>
                <c:pt idx="1319">
                  <c:v>9099.5314302999996</c:v>
                </c:pt>
                <c:pt idx="1320">
                  <c:v>9065.4476118000002</c:v>
                </c:pt>
                <c:pt idx="1321">
                  <c:v>8593.4202311000008</c:v>
                </c:pt>
                <c:pt idx="1322">
                  <c:v>9477.3592848999997</c:v>
                </c:pt>
                <c:pt idx="1323">
                  <c:v>8947.5363032999994</c:v>
                </c:pt>
                <c:pt idx="1324">
                  <c:v>8783.3749198999994</c:v>
                </c:pt>
                <c:pt idx="1325">
                  <c:v>8763.9298820000004</c:v>
                </c:pt>
                <c:pt idx="1326">
                  <c:v>9398.3432243999996</c:v>
                </c:pt>
                <c:pt idx="1327">
                  <c:v>8940.8147556999993</c:v>
                </c:pt>
                <c:pt idx="1328">
                  <c:v>8994.2224483999998</c:v>
                </c:pt>
                <c:pt idx="1329">
                  <c:v>8994.8052929000005</c:v>
                </c:pt>
                <c:pt idx="1330">
                  <c:v>9276.1725502999998</c:v>
                </c:pt>
                <c:pt idx="1331">
                  <c:v>9170.1479567999995</c:v>
                </c:pt>
                <c:pt idx="1332">
                  <c:v>8374.4752666000004</c:v>
                </c:pt>
                <c:pt idx="1333">
                  <c:v>9265.4212083000002</c:v>
                </c:pt>
                <c:pt idx="1334">
                  <c:v>8500.7748742999993</c:v>
                </c:pt>
                <c:pt idx="1335">
                  <c:v>9411.1515479000009</c:v>
                </c:pt>
                <c:pt idx="1336">
                  <c:v>8594.4446277999996</c:v>
                </c:pt>
                <c:pt idx="1337">
                  <c:v>9491.0990853000003</c:v>
                </c:pt>
                <c:pt idx="1338">
                  <c:v>8973.7964133000005</c:v>
                </c:pt>
                <c:pt idx="1339">
                  <c:v>8621.0002913000008</c:v>
                </c:pt>
                <c:pt idx="1340">
                  <c:v>9412.1115343000001</c:v>
                </c:pt>
                <c:pt idx="1341">
                  <c:v>9332.3403149000005</c:v>
                </c:pt>
                <c:pt idx="1342">
                  <c:v>8471.0258838000009</c:v>
                </c:pt>
                <c:pt idx="1343">
                  <c:v>9357.1505995000007</c:v>
                </c:pt>
                <c:pt idx="1344">
                  <c:v>9086.8364382</c:v>
                </c:pt>
                <c:pt idx="1345">
                  <c:v>9479.4833990999996</c:v>
                </c:pt>
                <c:pt idx="1346">
                  <c:v>8567.5860716999996</c:v>
                </c:pt>
                <c:pt idx="1347">
                  <c:v>9487.4608953999996</c:v>
                </c:pt>
                <c:pt idx="1348">
                  <c:v>8908.2937161000009</c:v>
                </c:pt>
                <c:pt idx="1349">
                  <c:v>8241.1197033000008</c:v>
                </c:pt>
                <c:pt idx="1350">
                  <c:v>8922.6119302000006</c:v>
                </c:pt>
                <c:pt idx="1351">
                  <c:v>9329.2611507000001</c:v>
                </c:pt>
                <c:pt idx="1352">
                  <c:v>9080.2000200999992</c:v>
                </c:pt>
                <c:pt idx="1353">
                  <c:v>9153.9924826000006</c:v>
                </c:pt>
                <c:pt idx="1354">
                  <c:v>8763.119256</c:v>
                </c:pt>
                <c:pt idx="1355">
                  <c:v>8522.1957180000009</c:v>
                </c:pt>
                <c:pt idx="1356">
                  <c:v>8994.9429144999995</c:v>
                </c:pt>
                <c:pt idx="1357">
                  <c:v>9493.4702579999994</c:v>
                </c:pt>
                <c:pt idx="1358">
                  <c:v>8585.7686209000003</c:v>
                </c:pt>
                <c:pt idx="1359">
                  <c:v>9440.5101594999996</c:v>
                </c:pt>
                <c:pt idx="1360">
                  <c:v>9133.3515662000009</c:v>
                </c:pt>
                <c:pt idx="1361">
                  <c:v>9372.7975946000006</c:v>
                </c:pt>
                <c:pt idx="1362">
                  <c:v>9145.7813745999993</c:v>
                </c:pt>
                <c:pt idx="1363">
                  <c:v>8800.5799349999998</c:v>
                </c:pt>
                <c:pt idx="1364">
                  <c:v>9048.6051704000001</c:v>
                </c:pt>
                <c:pt idx="1365">
                  <c:v>8303.2451557999993</c:v>
                </c:pt>
                <c:pt idx="1366">
                  <c:v>8932.3348404999997</c:v>
                </c:pt>
                <c:pt idx="1367">
                  <c:v>9404.0723202000008</c:v>
                </c:pt>
                <c:pt idx="1368">
                  <c:v>9335.3402112000003</c:v>
                </c:pt>
                <c:pt idx="1369">
                  <c:v>8707.4041985000003</c:v>
                </c:pt>
                <c:pt idx="1370">
                  <c:v>9026.2393692000005</c:v>
                </c:pt>
                <c:pt idx="1371">
                  <c:v>9056.0896508000005</c:v>
                </c:pt>
                <c:pt idx="1372">
                  <c:v>8619.6029404000001</c:v>
                </c:pt>
                <c:pt idx="1373">
                  <c:v>8710.4357734999994</c:v>
                </c:pt>
                <c:pt idx="1374">
                  <c:v>8879.9384086999999</c:v>
                </c:pt>
                <c:pt idx="1375">
                  <c:v>8585.8347314999992</c:v>
                </c:pt>
                <c:pt idx="1376">
                  <c:v>9442.9678442000004</c:v>
                </c:pt>
                <c:pt idx="1377">
                  <c:v>9330.1334774000006</c:v>
                </c:pt>
                <c:pt idx="1378">
                  <c:v>8557.6234822000006</c:v>
                </c:pt>
                <c:pt idx="1379">
                  <c:v>9483.4627732999998</c:v>
                </c:pt>
                <c:pt idx="1380">
                  <c:v>9293.5454449000008</c:v>
                </c:pt>
                <c:pt idx="1381">
                  <c:v>9208.5326944999997</c:v>
                </c:pt>
                <c:pt idx="1382">
                  <c:v>8619.0030368999996</c:v>
                </c:pt>
                <c:pt idx="1383">
                  <c:v>8696.2093256999997</c:v>
                </c:pt>
                <c:pt idx="1384">
                  <c:v>8807.7253849000008</c:v>
                </c:pt>
                <c:pt idx="1385">
                  <c:v>9076.3907674000002</c:v>
                </c:pt>
                <c:pt idx="1386">
                  <c:v>8353.7598672000004</c:v>
                </c:pt>
                <c:pt idx="1387">
                  <c:v>9154.7165920999996</c:v>
                </c:pt>
                <c:pt idx="1388">
                  <c:v>8516.5090505000007</c:v>
                </c:pt>
                <c:pt idx="1389">
                  <c:v>9381.1149542999992</c:v>
                </c:pt>
                <c:pt idx="1390">
                  <c:v>8722.3144477000005</c:v>
                </c:pt>
                <c:pt idx="1391">
                  <c:v>8926.9609786000001</c:v>
                </c:pt>
                <c:pt idx="1392">
                  <c:v>8835.6822229999998</c:v>
                </c:pt>
                <c:pt idx="1393">
                  <c:v>9057.679134</c:v>
                </c:pt>
                <c:pt idx="1394">
                  <c:v>8282.1369513999998</c:v>
                </c:pt>
                <c:pt idx="1395">
                  <c:v>8991.8383959999992</c:v>
                </c:pt>
                <c:pt idx="1396">
                  <c:v>8483.6299725999997</c:v>
                </c:pt>
                <c:pt idx="1397">
                  <c:v>9261.7815394000008</c:v>
                </c:pt>
                <c:pt idx="1398">
                  <c:v>8806.4906284000008</c:v>
                </c:pt>
                <c:pt idx="1399">
                  <c:v>8547.5912748999999</c:v>
                </c:pt>
                <c:pt idx="1400">
                  <c:v>9163.9757742999991</c:v>
                </c:pt>
                <c:pt idx="1401">
                  <c:v>8981.4677995000002</c:v>
                </c:pt>
                <c:pt idx="1402">
                  <c:v>8408.4388034999993</c:v>
                </c:pt>
                <c:pt idx="1403">
                  <c:v>9135.7210649000008</c:v>
                </c:pt>
                <c:pt idx="1404">
                  <c:v>9502.7099994</c:v>
                </c:pt>
                <c:pt idx="1405">
                  <c:v>8875.6459962000008</c:v>
                </c:pt>
                <c:pt idx="1406">
                  <c:v>9054.6299268000002</c:v>
                </c:pt>
                <c:pt idx="1407">
                  <c:v>8259.0975079</c:v>
                </c:pt>
                <c:pt idx="1408">
                  <c:v>8953.1615973999997</c:v>
                </c:pt>
                <c:pt idx="1409">
                  <c:v>8511.0278865</c:v>
                </c:pt>
                <c:pt idx="1410">
                  <c:v>9298.6880564999992</c:v>
                </c:pt>
                <c:pt idx="1411">
                  <c:v>8642.5019723000005</c:v>
                </c:pt>
                <c:pt idx="1412">
                  <c:v>9474.3137511000004</c:v>
                </c:pt>
                <c:pt idx="1413">
                  <c:v>9152.2204411999992</c:v>
                </c:pt>
                <c:pt idx="1414">
                  <c:v>9006.1188722000006</c:v>
                </c:pt>
                <c:pt idx="1415">
                  <c:v>8857.3641559000007</c:v>
                </c:pt>
                <c:pt idx="1416">
                  <c:v>8533.6879707000007</c:v>
                </c:pt>
                <c:pt idx="1417">
                  <c:v>9284.8284724999994</c:v>
                </c:pt>
                <c:pt idx="1418">
                  <c:v>9036.9887949999993</c:v>
                </c:pt>
                <c:pt idx="1419">
                  <c:v>8454.5048783999991</c:v>
                </c:pt>
                <c:pt idx="1420">
                  <c:v>9282.1371908000001</c:v>
                </c:pt>
                <c:pt idx="1421">
                  <c:v>8743.8930627999998</c:v>
                </c:pt>
                <c:pt idx="1422">
                  <c:v>8669.0492152000006</c:v>
                </c:pt>
                <c:pt idx="1423">
                  <c:v>9261.7028145999993</c:v>
                </c:pt>
                <c:pt idx="1424">
                  <c:v>8483.3220223999997</c:v>
                </c:pt>
                <c:pt idx="1425">
                  <c:v>9329.3143276999999</c:v>
                </c:pt>
                <c:pt idx="1426">
                  <c:v>8693.9286090999994</c:v>
                </c:pt>
                <c:pt idx="1427">
                  <c:v>9095.4884968999995</c:v>
                </c:pt>
                <c:pt idx="1428">
                  <c:v>9445.0483590999993</c:v>
                </c:pt>
                <c:pt idx="1429">
                  <c:v>8801.9230060000009</c:v>
                </c:pt>
                <c:pt idx="1430">
                  <c:v>8532.2066510000004</c:v>
                </c:pt>
                <c:pt idx="1431">
                  <c:v>9166.8078803999997</c:v>
                </c:pt>
                <c:pt idx="1432">
                  <c:v>9120.9568925999993</c:v>
                </c:pt>
                <c:pt idx="1433">
                  <c:v>9322.9464461000007</c:v>
                </c:pt>
                <c:pt idx="1434">
                  <c:v>9095.9223621000001</c:v>
                </c:pt>
                <c:pt idx="1435">
                  <c:v>8778.4093255000007</c:v>
                </c:pt>
                <c:pt idx="1436">
                  <c:v>9213.3113207000006</c:v>
                </c:pt>
                <c:pt idx="1437">
                  <c:v>8542.2942650000005</c:v>
                </c:pt>
                <c:pt idx="1438">
                  <c:v>9436.8102048000001</c:v>
                </c:pt>
                <c:pt idx="1439">
                  <c:v>8901.6951155000006</c:v>
                </c:pt>
                <c:pt idx="1440">
                  <c:v>9399.0960618000008</c:v>
                </c:pt>
                <c:pt idx="1441">
                  <c:v>9286.0327928000006</c:v>
                </c:pt>
                <c:pt idx="1442">
                  <c:v>9424.4890627999994</c:v>
                </c:pt>
                <c:pt idx="1443">
                  <c:v>9317.4885269000006</c:v>
                </c:pt>
                <c:pt idx="1444">
                  <c:v>8568.7710508</c:v>
                </c:pt>
                <c:pt idx="1445">
                  <c:v>9440.5365930000007</c:v>
                </c:pt>
                <c:pt idx="1446">
                  <c:v>8674.3588994000002</c:v>
                </c:pt>
                <c:pt idx="1447">
                  <c:v>9369.5804654999993</c:v>
                </c:pt>
                <c:pt idx="1448">
                  <c:v>9423.1951692000002</c:v>
                </c:pt>
                <c:pt idx="1449">
                  <c:v>8736.3416018999997</c:v>
                </c:pt>
                <c:pt idx="1450">
                  <c:v>8451.0468478999992</c:v>
                </c:pt>
                <c:pt idx="1451">
                  <c:v>9016.5170309000005</c:v>
                </c:pt>
                <c:pt idx="1452">
                  <c:v>8743.4847324999992</c:v>
                </c:pt>
                <c:pt idx="1453">
                  <c:v>9412.7581685999994</c:v>
                </c:pt>
                <c:pt idx="1454">
                  <c:v>8499.3485638999991</c:v>
                </c:pt>
                <c:pt idx="1455">
                  <c:v>9256.5547391</c:v>
                </c:pt>
                <c:pt idx="1456">
                  <c:v>9137.5337717000002</c:v>
                </c:pt>
                <c:pt idx="1457">
                  <c:v>8751.6435849999998</c:v>
                </c:pt>
                <c:pt idx="1458">
                  <c:v>8797.7105338000001</c:v>
                </c:pt>
                <c:pt idx="1459">
                  <c:v>9315.9074832000006</c:v>
                </c:pt>
                <c:pt idx="1460">
                  <c:v>9165.3046472000005</c:v>
                </c:pt>
                <c:pt idx="1461">
                  <c:v>8474.6132754999999</c:v>
                </c:pt>
                <c:pt idx="1462">
                  <c:v>9111.0805989</c:v>
                </c:pt>
                <c:pt idx="1463">
                  <c:v>9346.1007200000004</c:v>
                </c:pt>
                <c:pt idx="1464">
                  <c:v>8742.5929426000002</c:v>
                </c:pt>
                <c:pt idx="1465">
                  <c:v>8569.0812459000008</c:v>
                </c:pt>
                <c:pt idx="1466">
                  <c:v>9284.2881111999995</c:v>
                </c:pt>
                <c:pt idx="1467">
                  <c:v>8967.3116000999999</c:v>
                </c:pt>
                <c:pt idx="1468">
                  <c:v>8724.7265011</c:v>
                </c:pt>
                <c:pt idx="1469">
                  <c:v>9427.7882112999996</c:v>
                </c:pt>
                <c:pt idx="1470">
                  <c:v>8435.0236604000002</c:v>
                </c:pt>
                <c:pt idx="1471">
                  <c:v>9348.9002963000003</c:v>
                </c:pt>
                <c:pt idx="1472">
                  <c:v>9314.2456736000004</c:v>
                </c:pt>
                <c:pt idx="1473">
                  <c:v>9249.0627402999999</c:v>
                </c:pt>
                <c:pt idx="1474">
                  <c:v>9147.2814058000004</c:v>
                </c:pt>
                <c:pt idx="1475">
                  <c:v>8960.3019036000005</c:v>
                </c:pt>
                <c:pt idx="1476">
                  <c:v>9261.6139027000008</c:v>
                </c:pt>
                <c:pt idx="1477">
                  <c:v>8563.5833739999998</c:v>
                </c:pt>
                <c:pt idx="1478">
                  <c:v>9437.4670296000004</c:v>
                </c:pt>
                <c:pt idx="1479">
                  <c:v>9344.0242471000001</c:v>
                </c:pt>
                <c:pt idx="1480">
                  <c:v>9223.9320936000004</c:v>
                </c:pt>
                <c:pt idx="1481">
                  <c:v>9266.3320440000007</c:v>
                </c:pt>
                <c:pt idx="1482">
                  <c:v>8923.3007823999997</c:v>
                </c:pt>
                <c:pt idx="1483">
                  <c:v>9374.2279927</c:v>
                </c:pt>
                <c:pt idx="1484">
                  <c:v>9465.5900320000001</c:v>
                </c:pt>
                <c:pt idx="1485">
                  <c:v>9411.3303615000004</c:v>
                </c:pt>
                <c:pt idx="1486">
                  <c:v>8354.1182511999996</c:v>
                </c:pt>
                <c:pt idx="1487">
                  <c:v>9301.9431669999994</c:v>
                </c:pt>
                <c:pt idx="1488">
                  <c:v>8413.8858720000007</c:v>
                </c:pt>
                <c:pt idx="1489">
                  <c:v>9254.3121475999997</c:v>
                </c:pt>
                <c:pt idx="1490">
                  <c:v>8877.4568127000002</c:v>
                </c:pt>
                <c:pt idx="1491">
                  <c:v>8353.6888605999993</c:v>
                </c:pt>
                <c:pt idx="1492">
                  <c:v>9204.6079336000003</c:v>
                </c:pt>
                <c:pt idx="1493">
                  <c:v>9425.1987535000007</c:v>
                </c:pt>
                <c:pt idx="1494">
                  <c:v>8840.4273744999991</c:v>
                </c:pt>
                <c:pt idx="1495">
                  <c:v>8693.7382140999998</c:v>
                </c:pt>
                <c:pt idx="1496">
                  <c:v>9402.1268189000002</c:v>
                </c:pt>
                <c:pt idx="1497">
                  <c:v>9193.3529825000005</c:v>
                </c:pt>
                <c:pt idx="1498">
                  <c:v>8576.7016886000001</c:v>
                </c:pt>
                <c:pt idx="1499">
                  <c:v>9482.0157072999991</c:v>
                </c:pt>
                <c:pt idx="1500">
                  <c:v>9018.1852407999995</c:v>
                </c:pt>
                <c:pt idx="1501">
                  <c:v>9497.4640514000002</c:v>
                </c:pt>
                <c:pt idx="1502">
                  <c:v>9342.9189143999993</c:v>
                </c:pt>
                <c:pt idx="1503">
                  <c:v>9348.8909473999993</c:v>
                </c:pt>
                <c:pt idx="1504">
                  <c:v>8359.9765411999997</c:v>
                </c:pt>
                <c:pt idx="1505">
                  <c:v>9312.4696163000008</c:v>
                </c:pt>
                <c:pt idx="1506">
                  <c:v>9260.7748384999995</c:v>
                </c:pt>
                <c:pt idx="1507">
                  <c:v>8336.4662955999993</c:v>
                </c:pt>
                <c:pt idx="1508">
                  <c:v>9212.0989286999993</c:v>
                </c:pt>
                <c:pt idx="1509">
                  <c:v>9457.1987219000002</c:v>
                </c:pt>
                <c:pt idx="1510">
                  <c:v>9487.8043476999992</c:v>
                </c:pt>
                <c:pt idx="1511">
                  <c:v>9489.2703266999997</c:v>
                </c:pt>
                <c:pt idx="1512">
                  <c:v>9469.9603569999999</c:v>
                </c:pt>
                <c:pt idx="1513">
                  <c:v>9372.3420877000008</c:v>
                </c:pt>
                <c:pt idx="1514">
                  <c:v>9077.8367515999998</c:v>
                </c:pt>
                <c:pt idx="1515">
                  <c:v>9404.8171523000001</c:v>
                </c:pt>
                <c:pt idx="1516">
                  <c:v>9348.5525237000002</c:v>
                </c:pt>
                <c:pt idx="1517">
                  <c:v>9169.8856943999999</c:v>
                </c:pt>
                <c:pt idx="1518">
                  <c:v>8409.0080739999994</c:v>
                </c:pt>
                <c:pt idx="1519">
                  <c:v>9397.0529205000003</c:v>
                </c:pt>
                <c:pt idx="1520">
                  <c:v>8276.7520009</c:v>
                </c:pt>
                <c:pt idx="1521">
                  <c:v>9199.5449513000003</c:v>
                </c:pt>
                <c:pt idx="1522">
                  <c:v>9126.6820891999996</c:v>
                </c:pt>
                <c:pt idx="1523">
                  <c:v>9090.4246294999994</c:v>
                </c:pt>
                <c:pt idx="1524">
                  <c:v>8438.6439057000007</c:v>
                </c:pt>
                <c:pt idx="1525">
                  <c:v>9337.7975960999993</c:v>
                </c:pt>
                <c:pt idx="1526">
                  <c:v>8589.6348041000001</c:v>
                </c:pt>
                <c:pt idx="1527">
                  <c:v>9507.0337655000003</c:v>
                </c:pt>
                <c:pt idx="1528">
                  <c:v>9119.0781690000003</c:v>
                </c:pt>
                <c:pt idx="1529">
                  <c:v>8400.6881155999999</c:v>
                </c:pt>
                <c:pt idx="1530">
                  <c:v>9214.5238723000002</c:v>
                </c:pt>
                <c:pt idx="1531">
                  <c:v>8876.8558291999998</c:v>
                </c:pt>
                <c:pt idx="1532">
                  <c:v>8860.1103643999995</c:v>
                </c:pt>
                <c:pt idx="1533">
                  <c:v>9234.3351719999991</c:v>
                </c:pt>
                <c:pt idx="1534">
                  <c:v>8486.6727477999993</c:v>
                </c:pt>
                <c:pt idx="1535">
                  <c:v>9347.6251933000003</c:v>
                </c:pt>
                <c:pt idx="1536">
                  <c:v>9393.2535205000004</c:v>
                </c:pt>
                <c:pt idx="1537">
                  <c:v>9212.8893607000009</c:v>
                </c:pt>
                <c:pt idx="1538">
                  <c:v>9392.2419215999998</c:v>
                </c:pt>
                <c:pt idx="1539">
                  <c:v>8442.9267600999992</c:v>
                </c:pt>
                <c:pt idx="1540">
                  <c:v>8725.4672618000004</c:v>
                </c:pt>
                <c:pt idx="1541">
                  <c:v>8470.8234286999996</c:v>
                </c:pt>
                <c:pt idx="1542">
                  <c:v>8923.7951470000007</c:v>
                </c:pt>
                <c:pt idx="1543">
                  <c:v>8627.6461944999992</c:v>
                </c:pt>
                <c:pt idx="1544">
                  <c:v>9451.7075755999995</c:v>
                </c:pt>
                <c:pt idx="1545">
                  <c:v>8763.1437927999996</c:v>
                </c:pt>
                <c:pt idx="1546">
                  <c:v>8648.9335214000002</c:v>
                </c:pt>
                <c:pt idx="1547">
                  <c:v>9057.1438409999992</c:v>
                </c:pt>
                <c:pt idx="1548">
                  <c:v>8819.3671964999994</c:v>
                </c:pt>
                <c:pt idx="1549">
                  <c:v>9116.7822742000008</c:v>
                </c:pt>
                <c:pt idx="1550">
                  <c:v>8294.8788721000001</c:v>
                </c:pt>
                <c:pt idx="1551">
                  <c:v>9050.9264352999999</c:v>
                </c:pt>
                <c:pt idx="1552">
                  <c:v>8980.7142860000004</c:v>
                </c:pt>
                <c:pt idx="1553">
                  <c:v>8372.0637650000008</c:v>
                </c:pt>
                <c:pt idx="1554">
                  <c:v>9095.8186690999992</c:v>
                </c:pt>
                <c:pt idx="1555">
                  <c:v>9463.9649296999996</c:v>
                </c:pt>
                <c:pt idx="1556">
                  <c:v>9338.4746109999996</c:v>
                </c:pt>
                <c:pt idx="1557">
                  <c:v>9113.5573270999994</c:v>
                </c:pt>
                <c:pt idx="1558">
                  <c:v>9257.3313966999995</c:v>
                </c:pt>
                <c:pt idx="1559">
                  <c:v>8594.8949885000002</c:v>
                </c:pt>
                <c:pt idx="1560">
                  <c:v>9114.4003702000009</c:v>
                </c:pt>
                <c:pt idx="1561">
                  <c:v>8501.4881191999993</c:v>
                </c:pt>
                <c:pt idx="1562">
                  <c:v>9363.1850995000004</c:v>
                </c:pt>
                <c:pt idx="1563">
                  <c:v>8564.4406316000004</c:v>
                </c:pt>
                <c:pt idx="1564">
                  <c:v>9403.4178195999993</c:v>
                </c:pt>
                <c:pt idx="1565">
                  <c:v>9122.1226253999994</c:v>
                </c:pt>
                <c:pt idx="1566">
                  <c:v>9162.8486745999999</c:v>
                </c:pt>
                <c:pt idx="1567">
                  <c:v>8519.7825739</c:v>
                </c:pt>
                <c:pt idx="1568">
                  <c:v>9388.8472397999994</c:v>
                </c:pt>
                <c:pt idx="1569">
                  <c:v>8638.4150355000002</c:v>
                </c:pt>
                <c:pt idx="1570">
                  <c:v>9048.4757762999998</c:v>
                </c:pt>
                <c:pt idx="1571">
                  <c:v>8624.5201020000004</c:v>
                </c:pt>
                <c:pt idx="1572">
                  <c:v>9411.0075584000006</c:v>
                </c:pt>
                <c:pt idx="1573">
                  <c:v>9237.7349563999996</c:v>
                </c:pt>
                <c:pt idx="1574">
                  <c:v>8443.2248006999998</c:v>
                </c:pt>
                <c:pt idx="1575">
                  <c:v>9249.4595336000002</c:v>
                </c:pt>
                <c:pt idx="1576">
                  <c:v>8497.6786059999995</c:v>
                </c:pt>
                <c:pt idx="1577">
                  <c:v>9301.4455263</c:v>
                </c:pt>
                <c:pt idx="1578">
                  <c:v>9486.5197860000007</c:v>
                </c:pt>
                <c:pt idx="1579">
                  <c:v>9248.0833163999996</c:v>
                </c:pt>
                <c:pt idx="1580">
                  <c:v>8865.4182738</c:v>
                </c:pt>
                <c:pt idx="1581">
                  <c:v>8958.7474261000007</c:v>
                </c:pt>
                <c:pt idx="1582">
                  <c:v>8448.6048482000006</c:v>
                </c:pt>
                <c:pt idx="1583">
                  <c:v>9132.9341815000007</c:v>
                </c:pt>
                <c:pt idx="1584">
                  <c:v>8959.9004910999993</c:v>
                </c:pt>
                <c:pt idx="1585">
                  <c:v>8501.6419975000008</c:v>
                </c:pt>
                <c:pt idx="1586">
                  <c:v>9263.9722098000002</c:v>
                </c:pt>
                <c:pt idx="1587">
                  <c:v>9437.2877193999993</c:v>
                </c:pt>
                <c:pt idx="1588">
                  <c:v>8569.0898149999994</c:v>
                </c:pt>
                <c:pt idx="1589">
                  <c:v>9447.3192216999996</c:v>
                </c:pt>
                <c:pt idx="1590">
                  <c:v>8923.0545027000007</c:v>
                </c:pt>
                <c:pt idx="1591">
                  <c:v>9346.8764785000003</c:v>
                </c:pt>
                <c:pt idx="1592">
                  <c:v>9137.8124707999996</c:v>
                </c:pt>
                <c:pt idx="1593">
                  <c:v>9270.2478964999991</c:v>
                </c:pt>
                <c:pt idx="1594">
                  <c:v>8390.8314946999999</c:v>
                </c:pt>
                <c:pt idx="1595">
                  <c:v>8859.5442213999995</c:v>
                </c:pt>
                <c:pt idx="1596">
                  <c:v>9291.9331545999994</c:v>
                </c:pt>
                <c:pt idx="1597">
                  <c:v>8537.8798941000005</c:v>
                </c:pt>
                <c:pt idx="1598">
                  <c:v>9431.4035182999996</c:v>
                </c:pt>
                <c:pt idx="1599">
                  <c:v>8867.2784336999994</c:v>
                </c:pt>
                <c:pt idx="1600">
                  <c:v>8647.4650571999991</c:v>
                </c:pt>
                <c:pt idx="1601">
                  <c:v>8965.5586621000002</c:v>
                </c:pt>
                <c:pt idx="1602">
                  <c:v>8240.4909298999992</c:v>
                </c:pt>
                <c:pt idx="1603">
                  <c:v>8888.4699092999999</c:v>
                </c:pt>
                <c:pt idx="1604">
                  <c:v>9411.3670657000002</c:v>
                </c:pt>
                <c:pt idx="1605">
                  <c:v>9480.3792525999997</c:v>
                </c:pt>
                <c:pt idx="1606">
                  <c:v>8244.7202106999994</c:v>
                </c:pt>
                <c:pt idx="1607">
                  <c:v>8891.5645241999991</c:v>
                </c:pt>
                <c:pt idx="1608">
                  <c:v>9492.7554266000006</c:v>
                </c:pt>
                <c:pt idx="1609">
                  <c:v>8951.1634747999997</c:v>
                </c:pt>
                <c:pt idx="1610">
                  <c:v>8296.4301594999997</c:v>
                </c:pt>
                <c:pt idx="1611">
                  <c:v>9024.0958919000004</c:v>
                </c:pt>
                <c:pt idx="1612">
                  <c:v>8694.9980281000007</c:v>
                </c:pt>
                <c:pt idx="1613">
                  <c:v>9087.9105658000008</c:v>
                </c:pt>
                <c:pt idx="1614">
                  <c:v>9458.9664374999993</c:v>
                </c:pt>
                <c:pt idx="1615">
                  <c:v>9139.1375496000001</c:v>
                </c:pt>
                <c:pt idx="1616">
                  <c:v>8775.7893614000004</c:v>
                </c:pt>
                <c:pt idx="1617">
                  <c:v>8800.6811422999999</c:v>
                </c:pt>
                <c:pt idx="1618">
                  <c:v>8301.2733692999991</c:v>
                </c:pt>
                <c:pt idx="1619">
                  <c:v>8846.7107300999996</c:v>
                </c:pt>
                <c:pt idx="1620">
                  <c:v>9404.3328165999992</c:v>
                </c:pt>
                <c:pt idx="1621">
                  <c:v>8990.9464499000005</c:v>
                </c:pt>
                <c:pt idx="1622">
                  <c:v>8504.0023808999995</c:v>
                </c:pt>
                <c:pt idx="1623">
                  <c:v>9325.5339227000004</c:v>
                </c:pt>
                <c:pt idx="1624">
                  <c:v>9331.3698019999993</c:v>
                </c:pt>
                <c:pt idx="1625">
                  <c:v>8928.1617356000006</c:v>
                </c:pt>
                <c:pt idx="1626">
                  <c:v>9412.6593350999992</c:v>
                </c:pt>
                <c:pt idx="1627">
                  <c:v>8892.9125875999998</c:v>
                </c:pt>
                <c:pt idx="1628">
                  <c:v>8409.4571271000004</c:v>
                </c:pt>
                <c:pt idx="1629">
                  <c:v>8610.5080271999996</c:v>
                </c:pt>
                <c:pt idx="1630">
                  <c:v>9428.6329788999992</c:v>
                </c:pt>
                <c:pt idx="1631">
                  <c:v>8445.2784425999998</c:v>
                </c:pt>
                <c:pt idx="1632">
                  <c:v>8672.7542914999995</c:v>
                </c:pt>
                <c:pt idx="1633">
                  <c:v>9157.5549941000008</c:v>
                </c:pt>
                <c:pt idx="1634">
                  <c:v>8563.5756667999995</c:v>
                </c:pt>
                <c:pt idx="1635">
                  <c:v>9417.1841464000008</c:v>
                </c:pt>
                <c:pt idx="1636">
                  <c:v>9468.9395502999996</c:v>
                </c:pt>
                <c:pt idx="1637">
                  <c:v>8637.6816651999998</c:v>
                </c:pt>
                <c:pt idx="1638">
                  <c:v>9399.2041520999992</c:v>
                </c:pt>
                <c:pt idx="1639">
                  <c:v>9384.6579321999998</c:v>
                </c:pt>
                <c:pt idx="1640">
                  <c:v>8339.6230792999995</c:v>
                </c:pt>
                <c:pt idx="1641">
                  <c:v>9202.5978668000007</c:v>
                </c:pt>
                <c:pt idx="1642">
                  <c:v>8965.6868704999997</c:v>
                </c:pt>
                <c:pt idx="1643">
                  <c:v>8946.4608740999993</c:v>
                </c:pt>
                <c:pt idx="1644">
                  <c:v>8225.6508236999998</c:v>
                </c:pt>
                <c:pt idx="1645">
                  <c:v>8887.5544439999994</c:v>
                </c:pt>
                <c:pt idx="1646">
                  <c:v>8463.3300662000001</c:v>
                </c:pt>
                <c:pt idx="1647">
                  <c:v>9167.4110762</c:v>
                </c:pt>
                <c:pt idx="1648">
                  <c:v>9423.2931709999993</c:v>
                </c:pt>
                <c:pt idx="1649">
                  <c:v>9071.3720037999992</c:v>
                </c:pt>
                <c:pt idx="1650">
                  <c:v>8730.5949799999999</c:v>
                </c:pt>
                <c:pt idx="1651">
                  <c:v>9149.6892871</c:v>
                </c:pt>
                <c:pt idx="1652">
                  <c:v>8362.0099348000003</c:v>
                </c:pt>
                <c:pt idx="1653">
                  <c:v>9158.5596330000008</c:v>
                </c:pt>
                <c:pt idx="1654">
                  <c:v>9327.4281310000006</c:v>
                </c:pt>
                <c:pt idx="1655">
                  <c:v>8645.7331434000007</c:v>
                </c:pt>
                <c:pt idx="1656">
                  <c:v>9034.7822317999999</c:v>
                </c:pt>
                <c:pt idx="1657">
                  <c:v>8793.6838637000001</c:v>
                </c:pt>
                <c:pt idx="1658">
                  <c:v>8963.1651774000002</c:v>
                </c:pt>
                <c:pt idx="1659">
                  <c:v>8795.6380372999993</c:v>
                </c:pt>
                <c:pt idx="1660">
                  <c:v>9393.9524046000006</c:v>
                </c:pt>
                <c:pt idx="1661">
                  <c:v>8874.7824378999994</c:v>
                </c:pt>
                <c:pt idx="1662">
                  <c:v>8961.9256573999992</c:v>
                </c:pt>
                <c:pt idx="1663">
                  <c:v>8960.9856006999998</c:v>
                </c:pt>
                <c:pt idx="1664">
                  <c:v>9429.1100798000007</c:v>
                </c:pt>
                <c:pt idx="1665">
                  <c:v>8538.0019866000002</c:v>
                </c:pt>
                <c:pt idx="1666">
                  <c:v>9472.0193500999994</c:v>
                </c:pt>
                <c:pt idx="1667">
                  <c:v>8879.8194182999996</c:v>
                </c:pt>
                <c:pt idx="1668">
                  <c:v>8385.2324836000007</c:v>
                </c:pt>
                <c:pt idx="1669">
                  <c:v>9156.5330680000006</c:v>
                </c:pt>
                <c:pt idx="1670">
                  <c:v>8787.9830084000005</c:v>
                </c:pt>
                <c:pt idx="1671">
                  <c:v>9414.4723878999994</c:v>
                </c:pt>
                <c:pt idx="1672">
                  <c:v>8863.8793707999994</c:v>
                </c:pt>
                <c:pt idx="1673">
                  <c:v>9388.7402075000009</c:v>
                </c:pt>
                <c:pt idx="1674">
                  <c:v>9404.8077474000002</c:v>
                </c:pt>
                <c:pt idx="1675">
                  <c:v>8688.9223481999998</c:v>
                </c:pt>
                <c:pt idx="1676">
                  <c:v>9042.0400754999991</c:v>
                </c:pt>
                <c:pt idx="1677">
                  <c:v>9315.8804670999998</c:v>
                </c:pt>
                <c:pt idx="1678">
                  <c:v>8791.2861529999991</c:v>
                </c:pt>
                <c:pt idx="1679">
                  <c:v>9501.5678423000008</c:v>
                </c:pt>
                <c:pt idx="1680">
                  <c:v>9222.8760139000005</c:v>
                </c:pt>
                <c:pt idx="1681">
                  <c:v>9310.1790304999995</c:v>
                </c:pt>
                <c:pt idx="1682">
                  <c:v>9451.1849106999998</c:v>
                </c:pt>
                <c:pt idx="1683">
                  <c:v>8986.8061734999992</c:v>
                </c:pt>
                <c:pt idx="1684">
                  <c:v>8164.7680731999999</c:v>
                </c:pt>
                <c:pt idx="1685">
                  <c:v>9035.7218979999998</c:v>
                </c:pt>
                <c:pt idx="1686">
                  <c:v>9317.8798695999994</c:v>
                </c:pt>
                <c:pt idx="1687">
                  <c:v>8444.4162237</c:v>
                </c:pt>
                <c:pt idx="1688">
                  <c:v>9318.9822399999994</c:v>
                </c:pt>
                <c:pt idx="1689">
                  <c:v>8718.0982280000007</c:v>
                </c:pt>
                <c:pt idx="1690">
                  <c:v>8516.4843526000004</c:v>
                </c:pt>
                <c:pt idx="1691">
                  <c:v>9105.7822245000007</c:v>
                </c:pt>
                <c:pt idx="1692">
                  <c:v>9181.9272347000006</c:v>
                </c:pt>
                <c:pt idx="1693">
                  <c:v>9127.7006837000008</c:v>
                </c:pt>
                <c:pt idx="1694">
                  <c:v>8882.2164049999992</c:v>
                </c:pt>
                <c:pt idx="1695">
                  <c:v>8751.0344917999992</c:v>
                </c:pt>
                <c:pt idx="1696">
                  <c:v>8643.1942643999992</c:v>
                </c:pt>
                <c:pt idx="1697">
                  <c:v>9300.2754781000003</c:v>
                </c:pt>
                <c:pt idx="1698">
                  <c:v>8691.9553113000002</c:v>
                </c:pt>
                <c:pt idx="1699">
                  <c:v>9440.3657208000004</c:v>
                </c:pt>
                <c:pt idx="1700">
                  <c:v>9280.2957975000008</c:v>
                </c:pt>
                <c:pt idx="1701">
                  <c:v>9498.7595939000003</c:v>
                </c:pt>
                <c:pt idx="1702">
                  <c:v>8634.9888558000002</c:v>
                </c:pt>
                <c:pt idx="1703">
                  <c:v>8550.9263406999999</c:v>
                </c:pt>
                <c:pt idx="1704">
                  <c:v>9496.2503531000002</c:v>
                </c:pt>
                <c:pt idx="1705">
                  <c:v>9245.6144077999998</c:v>
                </c:pt>
                <c:pt idx="1706">
                  <c:v>8472.9329263</c:v>
                </c:pt>
                <c:pt idx="1707">
                  <c:v>9362.0241365999991</c:v>
                </c:pt>
                <c:pt idx="1708">
                  <c:v>8918.0349124000004</c:v>
                </c:pt>
                <c:pt idx="1709">
                  <c:v>9081.7764797</c:v>
                </c:pt>
                <c:pt idx="1710">
                  <c:v>8845.0910456000001</c:v>
                </c:pt>
                <c:pt idx="1711">
                  <c:v>8461.6519542999995</c:v>
                </c:pt>
                <c:pt idx="1712">
                  <c:v>9133.3515662000009</c:v>
                </c:pt>
                <c:pt idx="1713">
                  <c:v>8357.3143127000003</c:v>
                </c:pt>
                <c:pt idx="1714">
                  <c:v>9168.3205285000004</c:v>
                </c:pt>
                <c:pt idx="1715">
                  <c:v>8671.7283652999995</c:v>
                </c:pt>
                <c:pt idx="1716">
                  <c:v>9068.2583362000005</c:v>
                </c:pt>
                <c:pt idx="1717">
                  <c:v>9034.4985441000008</c:v>
                </c:pt>
                <c:pt idx="1718">
                  <c:v>8735.2085719000006</c:v>
                </c:pt>
                <c:pt idx="1719">
                  <c:v>9327.9626079000009</c:v>
                </c:pt>
                <c:pt idx="1720">
                  <c:v>9428.8309823</c:v>
                </c:pt>
                <c:pt idx="1721">
                  <c:v>8879.5228373000009</c:v>
                </c:pt>
                <c:pt idx="1722">
                  <c:v>8589.2903666000002</c:v>
                </c:pt>
                <c:pt idx="1723">
                  <c:v>9378.3413686999993</c:v>
                </c:pt>
                <c:pt idx="1724">
                  <c:v>8560.0559044000001</c:v>
                </c:pt>
                <c:pt idx="1725">
                  <c:v>9434.9117095000001</c:v>
                </c:pt>
                <c:pt idx="1726">
                  <c:v>8415.6992597999997</c:v>
                </c:pt>
                <c:pt idx="1727">
                  <c:v>8976.5096021000008</c:v>
                </c:pt>
                <c:pt idx="1728">
                  <c:v>9090.1128332999997</c:v>
                </c:pt>
                <c:pt idx="1729">
                  <c:v>9057.4200880999997</c:v>
                </c:pt>
                <c:pt idx="1730">
                  <c:v>8561.3211740999996</c:v>
                </c:pt>
                <c:pt idx="1731">
                  <c:v>9414.4902753999995</c:v>
                </c:pt>
                <c:pt idx="1732">
                  <c:v>9110.6287004999995</c:v>
                </c:pt>
                <c:pt idx="1733">
                  <c:v>9186.5689536000009</c:v>
                </c:pt>
                <c:pt idx="1734">
                  <c:v>8890.6238465000006</c:v>
                </c:pt>
                <c:pt idx="1735">
                  <c:v>8932.5563652000001</c:v>
                </c:pt>
                <c:pt idx="1736">
                  <c:v>9202.9319271000004</c:v>
                </c:pt>
                <c:pt idx="1737">
                  <c:v>9124.9500093000006</c:v>
                </c:pt>
                <c:pt idx="1738">
                  <c:v>8617.9757129999998</c:v>
                </c:pt>
                <c:pt idx="1739">
                  <c:v>9428.8847268000009</c:v>
                </c:pt>
                <c:pt idx="1740">
                  <c:v>8759.1504619999996</c:v>
                </c:pt>
                <c:pt idx="1741">
                  <c:v>9261.5963056000001</c:v>
                </c:pt>
                <c:pt idx="1742">
                  <c:v>9030.1133596</c:v>
                </c:pt>
                <c:pt idx="1743">
                  <c:v>9413.4312047999993</c:v>
                </c:pt>
                <c:pt idx="1744">
                  <c:v>9113.0624743999997</c:v>
                </c:pt>
                <c:pt idx="1745">
                  <c:v>9315.8543826999994</c:v>
                </c:pt>
                <c:pt idx="1746">
                  <c:v>8859.0029197999993</c:v>
                </c:pt>
                <c:pt idx="1747">
                  <c:v>9346.5016763000003</c:v>
                </c:pt>
                <c:pt idx="1748">
                  <c:v>8731.2445604000004</c:v>
                </c:pt>
                <c:pt idx="1749">
                  <c:v>9230.8747917000001</c:v>
                </c:pt>
                <c:pt idx="1750">
                  <c:v>9499.4482788999994</c:v>
                </c:pt>
                <c:pt idx="1751">
                  <c:v>9423.4194439999992</c:v>
                </c:pt>
                <c:pt idx="1752">
                  <c:v>8812.1532602999996</c:v>
                </c:pt>
                <c:pt idx="1753">
                  <c:v>8562.0891591</c:v>
                </c:pt>
                <c:pt idx="1754">
                  <c:v>9083.9945203000007</c:v>
                </c:pt>
                <c:pt idx="1755">
                  <c:v>9291.4806485000008</c:v>
                </c:pt>
                <c:pt idx="1756">
                  <c:v>8680.6726596000008</c:v>
                </c:pt>
                <c:pt idx="1757">
                  <c:v>8773.4798776000007</c:v>
                </c:pt>
                <c:pt idx="1758">
                  <c:v>8689.2951109000005</c:v>
                </c:pt>
                <c:pt idx="1759">
                  <c:v>9155.2933573999999</c:v>
                </c:pt>
                <c:pt idx="1760">
                  <c:v>8243.3986879999993</c:v>
                </c:pt>
                <c:pt idx="1761">
                  <c:v>9094.3870998999992</c:v>
                </c:pt>
                <c:pt idx="1762">
                  <c:v>9359.2833372000005</c:v>
                </c:pt>
                <c:pt idx="1763">
                  <c:v>8639.8975147000001</c:v>
                </c:pt>
                <c:pt idx="1764">
                  <c:v>9498.4879333000008</c:v>
                </c:pt>
                <c:pt idx="1765">
                  <c:v>8696.1841067000005</c:v>
                </c:pt>
                <c:pt idx="1766">
                  <c:v>8917.5676196000004</c:v>
                </c:pt>
                <c:pt idx="1767">
                  <c:v>8969.7671862000007</c:v>
                </c:pt>
                <c:pt idx="1768">
                  <c:v>9414.0054416999992</c:v>
                </c:pt>
                <c:pt idx="1769">
                  <c:v>8559.9660242999998</c:v>
                </c:pt>
                <c:pt idx="1770">
                  <c:v>9469.8249374999996</c:v>
                </c:pt>
                <c:pt idx="1771">
                  <c:v>8576.5052844000002</c:v>
                </c:pt>
                <c:pt idx="1772">
                  <c:v>9450.9684809999999</c:v>
                </c:pt>
                <c:pt idx="1773">
                  <c:v>8684.3662033000001</c:v>
                </c:pt>
                <c:pt idx="1774">
                  <c:v>9344.6839584999998</c:v>
                </c:pt>
                <c:pt idx="1775">
                  <c:v>9190.6349098999999</c:v>
                </c:pt>
                <c:pt idx="1776">
                  <c:v>8588.1600904000006</c:v>
                </c:pt>
                <c:pt idx="1777">
                  <c:v>9463.0630567999997</c:v>
                </c:pt>
                <c:pt idx="1778">
                  <c:v>8409.5614050000004</c:v>
                </c:pt>
                <c:pt idx="1779">
                  <c:v>9100.8418571000002</c:v>
                </c:pt>
                <c:pt idx="1780">
                  <c:v>8929.3706904999999</c:v>
                </c:pt>
                <c:pt idx="1781">
                  <c:v>8782.2691625999996</c:v>
                </c:pt>
                <c:pt idx="1782">
                  <c:v>8746.0530710999992</c:v>
                </c:pt>
                <c:pt idx="1783">
                  <c:v>9213.5398136999993</c:v>
                </c:pt>
                <c:pt idx="1784">
                  <c:v>8839.8200579999993</c:v>
                </c:pt>
                <c:pt idx="1785">
                  <c:v>9373.6205623999995</c:v>
                </c:pt>
                <c:pt idx="1786">
                  <c:v>9428.6150644999998</c:v>
                </c:pt>
                <c:pt idx="1787">
                  <c:v>9104.8525716000004</c:v>
                </c:pt>
                <c:pt idx="1788">
                  <c:v>9082.0707340000008</c:v>
                </c:pt>
                <c:pt idx="1789">
                  <c:v>9180.9989888</c:v>
                </c:pt>
                <c:pt idx="1790">
                  <c:v>9349.6753523000007</c:v>
                </c:pt>
                <c:pt idx="1791">
                  <c:v>8904.3784907999998</c:v>
                </c:pt>
                <c:pt idx="1792">
                  <c:v>9416.3046224999998</c:v>
                </c:pt>
                <c:pt idx="1793">
                  <c:v>8578.4849703</c:v>
                </c:pt>
                <c:pt idx="1794">
                  <c:v>9328.0866707000005</c:v>
                </c:pt>
                <c:pt idx="1795">
                  <c:v>8715.7786507000001</c:v>
                </c:pt>
                <c:pt idx="1796">
                  <c:v>9492.5655733999993</c:v>
                </c:pt>
                <c:pt idx="1797">
                  <c:v>8461.6756468999993</c:v>
                </c:pt>
                <c:pt idx="1798">
                  <c:v>9282.3051990000004</c:v>
                </c:pt>
                <c:pt idx="1799">
                  <c:v>8857.9558476000002</c:v>
                </c:pt>
                <c:pt idx="1800">
                  <c:v>9246.9283028999998</c:v>
                </c:pt>
                <c:pt idx="1801">
                  <c:v>9131.8099865000004</c:v>
                </c:pt>
                <c:pt idx="1802">
                  <c:v>8883.2672333999999</c:v>
                </c:pt>
                <c:pt idx="1803">
                  <c:v>8544.5352027000008</c:v>
                </c:pt>
                <c:pt idx="1804">
                  <c:v>9509.6542651</c:v>
                </c:pt>
                <c:pt idx="1805">
                  <c:v>8642.4034482999996</c:v>
                </c:pt>
                <c:pt idx="1806">
                  <c:v>8811.6994460999995</c:v>
                </c:pt>
                <c:pt idx="1807">
                  <c:v>9257.6044920000004</c:v>
                </c:pt>
                <c:pt idx="1808">
                  <c:v>9441.6175963000005</c:v>
                </c:pt>
                <c:pt idx="1809">
                  <c:v>8465.7924070999998</c:v>
                </c:pt>
                <c:pt idx="1810">
                  <c:v>9094.6908574999998</c:v>
                </c:pt>
                <c:pt idx="1811">
                  <c:v>9380.9001291999994</c:v>
                </c:pt>
                <c:pt idx="1812">
                  <c:v>8539.9727848999992</c:v>
                </c:pt>
                <c:pt idx="1813">
                  <c:v>9475.1721627999996</c:v>
                </c:pt>
                <c:pt idx="1814">
                  <c:v>9368.2763106000002</c:v>
                </c:pt>
                <c:pt idx="1815">
                  <c:v>8891.8952965999997</c:v>
                </c:pt>
                <c:pt idx="1816">
                  <c:v>9362.9435324999995</c:v>
                </c:pt>
                <c:pt idx="1817">
                  <c:v>8542.9383782999994</c:v>
                </c:pt>
                <c:pt idx="1818">
                  <c:v>9503.1994015</c:v>
                </c:pt>
                <c:pt idx="1819">
                  <c:v>9040.2291363000004</c:v>
                </c:pt>
                <c:pt idx="1820">
                  <c:v>8739.8499472999993</c:v>
                </c:pt>
                <c:pt idx="1821">
                  <c:v>8502.007576</c:v>
                </c:pt>
                <c:pt idx="1822">
                  <c:v>9103.8893291000004</c:v>
                </c:pt>
                <c:pt idx="1823">
                  <c:v>8347.5169303000002</c:v>
                </c:pt>
                <c:pt idx="1824">
                  <c:v>9143.582993</c:v>
                </c:pt>
                <c:pt idx="1825">
                  <c:v>9331.1122598000002</c:v>
                </c:pt>
                <c:pt idx="1826">
                  <c:v>8975.2000248999993</c:v>
                </c:pt>
                <c:pt idx="1827">
                  <c:v>8830.1307414999992</c:v>
                </c:pt>
                <c:pt idx="1828">
                  <c:v>9310.4536848000007</c:v>
                </c:pt>
                <c:pt idx="1829">
                  <c:v>9197.9480488999998</c:v>
                </c:pt>
                <c:pt idx="1830">
                  <c:v>9295.4954352999994</c:v>
                </c:pt>
                <c:pt idx="1831">
                  <c:v>9299.1399837999998</c:v>
                </c:pt>
                <c:pt idx="1832">
                  <c:v>8757.8971172000001</c:v>
                </c:pt>
                <c:pt idx="1833">
                  <c:v>9407.9391290999993</c:v>
                </c:pt>
                <c:pt idx="1834">
                  <c:v>8990.9635326999996</c:v>
                </c:pt>
                <c:pt idx="1835">
                  <c:v>9120.7480250999997</c:v>
                </c:pt>
                <c:pt idx="1836">
                  <c:v>8415.5309474999995</c:v>
                </c:pt>
                <c:pt idx="1837">
                  <c:v>9332.5362960999992</c:v>
                </c:pt>
                <c:pt idx="1838">
                  <c:v>8990.2946298999996</c:v>
                </c:pt>
                <c:pt idx="1839">
                  <c:v>9149.0177246000003</c:v>
                </c:pt>
                <c:pt idx="1840">
                  <c:v>9355.8032669000004</c:v>
                </c:pt>
                <c:pt idx="1841">
                  <c:v>8451.9173504999999</c:v>
                </c:pt>
                <c:pt idx="1842">
                  <c:v>9367.6683291999998</c:v>
                </c:pt>
                <c:pt idx="1843">
                  <c:v>8911.8203166000003</c:v>
                </c:pt>
                <c:pt idx="1844">
                  <c:v>9328.1398408999994</c:v>
                </c:pt>
                <c:pt idx="1845">
                  <c:v>9209.2878251000002</c:v>
                </c:pt>
                <c:pt idx="1846">
                  <c:v>9464.3084779000001</c:v>
                </c:pt>
                <c:pt idx="1847">
                  <c:v>8607.4122451999992</c:v>
                </c:pt>
                <c:pt idx="1848">
                  <c:v>9082.8763493999995</c:v>
                </c:pt>
                <c:pt idx="1849">
                  <c:v>9018.4783365999992</c:v>
                </c:pt>
                <c:pt idx="1850">
                  <c:v>8464.6944650000005</c:v>
                </c:pt>
                <c:pt idx="1851">
                  <c:v>8835.5470380999996</c:v>
                </c:pt>
                <c:pt idx="1852">
                  <c:v>8323.2875999999997</c:v>
                </c:pt>
                <c:pt idx="1853">
                  <c:v>9032.2492340000008</c:v>
                </c:pt>
                <c:pt idx="1854">
                  <c:v>8350.5743507000007</c:v>
                </c:pt>
                <c:pt idx="1855">
                  <c:v>9128.5276909000004</c:v>
                </c:pt>
                <c:pt idx="1856">
                  <c:v>8441.3168475000002</c:v>
                </c:pt>
                <c:pt idx="1857">
                  <c:v>9243.4012726000001</c:v>
                </c:pt>
                <c:pt idx="1858">
                  <c:v>8654.3295438000005</c:v>
                </c:pt>
                <c:pt idx="1859">
                  <c:v>9270.4156894999996</c:v>
                </c:pt>
                <c:pt idx="1860">
                  <c:v>8825.8200412000006</c:v>
                </c:pt>
                <c:pt idx="1861">
                  <c:v>8688.5574211000003</c:v>
                </c:pt>
                <c:pt idx="1862">
                  <c:v>9363.6495250000007</c:v>
                </c:pt>
                <c:pt idx="1863">
                  <c:v>8869.7900024999999</c:v>
                </c:pt>
                <c:pt idx="1864">
                  <c:v>9480.4693167000005</c:v>
                </c:pt>
                <c:pt idx="1865">
                  <c:v>9384.7658563999994</c:v>
                </c:pt>
                <c:pt idx="1866">
                  <c:v>8874.6972404000007</c:v>
                </c:pt>
                <c:pt idx="1867">
                  <c:v>8371.2014868999995</c:v>
                </c:pt>
                <c:pt idx="1868">
                  <c:v>9010.2941759000005</c:v>
                </c:pt>
                <c:pt idx="1869">
                  <c:v>9084.1153381999993</c:v>
                </c:pt>
                <c:pt idx="1870">
                  <c:v>9143.0078797999995</c:v>
                </c:pt>
                <c:pt idx="1871">
                  <c:v>9492.5655733999993</c:v>
                </c:pt>
                <c:pt idx="1872">
                  <c:v>9090.6928009999992</c:v>
                </c:pt>
                <c:pt idx="1873">
                  <c:v>8613.9985734000002</c:v>
                </c:pt>
                <c:pt idx="1874">
                  <c:v>8998.7440807999992</c:v>
                </c:pt>
                <c:pt idx="1875">
                  <c:v>8806.6165621</c:v>
                </c:pt>
                <c:pt idx="1876">
                  <c:v>9252.3624694999999</c:v>
                </c:pt>
                <c:pt idx="1877">
                  <c:v>8912.4744682</c:v>
                </c:pt>
                <c:pt idx="1878">
                  <c:v>9232.0453407999994</c:v>
                </c:pt>
                <c:pt idx="1879">
                  <c:v>9487.0083543000001</c:v>
                </c:pt>
                <c:pt idx="1880">
                  <c:v>9107.5707757</c:v>
                </c:pt>
                <c:pt idx="1881">
                  <c:v>8492.8583908000001</c:v>
                </c:pt>
                <c:pt idx="1882">
                  <c:v>9180.0708367000007</c:v>
                </c:pt>
                <c:pt idx="1883">
                  <c:v>8949.9685742000001</c:v>
                </c:pt>
                <c:pt idx="1884">
                  <c:v>8873.004997</c:v>
                </c:pt>
                <c:pt idx="1885">
                  <c:v>9446.8865444000003</c:v>
                </c:pt>
                <c:pt idx="1886">
                  <c:v>8388.3355936000007</c:v>
                </c:pt>
                <c:pt idx="1887">
                  <c:v>9318.3690710999999</c:v>
                </c:pt>
                <c:pt idx="1888">
                  <c:v>9025.2320971000008</c:v>
                </c:pt>
                <c:pt idx="1889">
                  <c:v>9216.2996820999997</c:v>
                </c:pt>
                <c:pt idx="1890">
                  <c:v>8920.9016293999994</c:v>
                </c:pt>
                <c:pt idx="1891">
                  <c:v>9231.5265144000005</c:v>
                </c:pt>
                <c:pt idx="1892">
                  <c:v>9077.7931781000007</c:v>
                </c:pt>
                <c:pt idx="1893">
                  <c:v>8559.4438823</c:v>
                </c:pt>
                <c:pt idx="1894">
                  <c:v>9158.5678757000005</c:v>
                </c:pt>
                <c:pt idx="1895">
                  <c:v>8946.5548123999997</c:v>
                </c:pt>
                <c:pt idx="1896">
                  <c:v>9458.3714872</c:v>
                </c:pt>
                <c:pt idx="1897">
                  <c:v>9372.3514601000006</c:v>
                </c:pt>
                <c:pt idx="1898">
                  <c:v>8892.5826665999994</c:v>
                </c:pt>
                <c:pt idx="1899">
                  <c:v>8063.9525007000002</c:v>
                </c:pt>
                <c:pt idx="1900">
                  <c:v>8804.9284955000003</c:v>
                </c:pt>
                <c:pt idx="1901">
                  <c:v>9254.2862356000005</c:v>
                </c:pt>
                <c:pt idx="1902">
                  <c:v>9026.1527177000007</c:v>
                </c:pt>
                <c:pt idx="1903">
                  <c:v>8817.4412570000004</c:v>
                </c:pt>
                <c:pt idx="1904">
                  <c:v>8322.4303455999998</c:v>
                </c:pt>
                <c:pt idx="1905">
                  <c:v>8978.3589534999992</c:v>
                </c:pt>
                <c:pt idx="1906">
                  <c:v>8815.5069225999996</c:v>
                </c:pt>
                <c:pt idx="1907">
                  <c:v>8931.5166761</c:v>
                </c:pt>
                <c:pt idx="1908">
                  <c:v>8908.3275675999994</c:v>
                </c:pt>
                <c:pt idx="1909">
                  <c:v>9039.4706929000004</c:v>
                </c:pt>
                <c:pt idx="1910">
                  <c:v>9174.3993055999999</c:v>
                </c:pt>
                <c:pt idx="1911">
                  <c:v>8467.5365399000002</c:v>
                </c:pt>
                <c:pt idx="1912">
                  <c:v>9366.1677490000002</c:v>
                </c:pt>
                <c:pt idx="1913">
                  <c:v>8606.9121689999993</c:v>
                </c:pt>
                <c:pt idx="1914">
                  <c:v>9477.2057528999994</c:v>
                </c:pt>
                <c:pt idx="1915">
                  <c:v>8823.1021072000003</c:v>
                </c:pt>
                <c:pt idx="1916">
                  <c:v>9165.9599899000004</c:v>
                </c:pt>
                <c:pt idx="1917">
                  <c:v>9412.0663562999998</c:v>
                </c:pt>
                <c:pt idx="1918">
                  <c:v>8728.9214852999994</c:v>
                </c:pt>
                <c:pt idx="1919">
                  <c:v>9494.4842148000007</c:v>
                </c:pt>
                <c:pt idx="1920">
                  <c:v>8763.8457486999996</c:v>
                </c:pt>
                <c:pt idx="1921">
                  <c:v>8827.6304025000009</c:v>
                </c:pt>
                <c:pt idx="1922">
                  <c:v>8517.5890123000008</c:v>
                </c:pt>
                <c:pt idx="1923">
                  <c:v>8663.0410463000007</c:v>
                </c:pt>
                <c:pt idx="1924">
                  <c:v>8703.9750273999998</c:v>
                </c:pt>
                <c:pt idx="1925">
                  <c:v>8931.9427195999997</c:v>
                </c:pt>
                <c:pt idx="1926">
                  <c:v>8286.4746137999991</c:v>
                </c:pt>
                <c:pt idx="1927">
                  <c:v>8998.9501543999995</c:v>
                </c:pt>
                <c:pt idx="1928">
                  <c:v>9396.5332777999993</c:v>
                </c:pt>
                <c:pt idx="1929">
                  <c:v>8565.6911311999993</c:v>
                </c:pt>
                <c:pt idx="1930">
                  <c:v>9426.9246653999999</c:v>
                </c:pt>
                <c:pt idx="1931">
                  <c:v>9139.2417363999994</c:v>
                </c:pt>
                <c:pt idx="1932">
                  <c:v>9144.9957857999998</c:v>
                </c:pt>
                <c:pt idx="1933">
                  <c:v>8398.8695635000004</c:v>
                </c:pt>
                <c:pt idx="1934">
                  <c:v>9218.2509793000008</c:v>
                </c:pt>
                <c:pt idx="1935">
                  <c:v>9358.3287390000005</c:v>
                </c:pt>
                <c:pt idx="1936">
                  <c:v>8846.6771126999993</c:v>
                </c:pt>
                <c:pt idx="1937">
                  <c:v>9040.9017543999998</c:v>
                </c:pt>
                <c:pt idx="1938">
                  <c:v>9203.4583499</c:v>
                </c:pt>
                <c:pt idx="1939">
                  <c:v>8783.4416738</c:v>
                </c:pt>
                <c:pt idx="1940">
                  <c:v>9264.0259409999999</c:v>
                </c:pt>
                <c:pt idx="1941">
                  <c:v>9370.2953916999995</c:v>
                </c:pt>
                <c:pt idx="1942">
                  <c:v>8596.0510795999999</c:v>
                </c:pt>
                <c:pt idx="1943">
                  <c:v>9439.1413847999993</c:v>
                </c:pt>
                <c:pt idx="1944">
                  <c:v>8817.8697950999995</c:v>
                </c:pt>
                <c:pt idx="1945">
                  <c:v>9199.2110138999997</c:v>
                </c:pt>
                <c:pt idx="1946">
                  <c:v>8541.0232661999999</c:v>
                </c:pt>
                <c:pt idx="1947">
                  <c:v>9450.1840831999998</c:v>
                </c:pt>
                <c:pt idx="1948">
                  <c:v>9168.5387370999997</c:v>
                </c:pt>
                <c:pt idx="1949">
                  <c:v>9464.5252130000008</c:v>
                </c:pt>
                <c:pt idx="1950">
                  <c:v>9255.0182786000005</c:v>
                </c:pt>
                <c:pt idx="1951">
                  <c:v>8842.1054468999992</c:v>
                </c:pt>
                <c:pt idx="1952">
                  <c:v>8480.7579017999997</c:v>
                </c:pt>
                <c:pt idx="1953">
                  <c:v>9275.0316512000009</c:v>
                </c:pt>
                <c:pt idx="1954">
                  <c:v>8732.1771071000003</c:v>
                </c:pt>
                <c:pt idx="1955">
                  <c:v>8615.0667754999995</c:v>
                </c:pt>
                <c:pt idx="1956">
                  <c:v>9194.6943905000007</c:v>
                </c:pt>
                <c:pt idx="1957">
                  <c:v>9040.5057715000003</c:v>
                </c:pt>
                <c:pt idx="1958">
                  <c:v>9490.1661561000001</c:v>
                </c:pt>
                <c:pt idx="1959">
                  <c:v>8474.1285415000002</c:v>
                </c:pt>
                <c:pt idx="1960">
                  <c:v>8581.8801485000004</c:v>
                </c:pt>
                <c:pt idx="1961">
                  <c:v>9494.2857820999998</c:v>
                </c:pt>
                <c:pt idx="1962">
                  <c:v>8463.8387277000002</c:v>
                </c:pt>
                <c:pt idx="1963">
                  <c:v>8868.7416553000003</c:v>
                </c:pt>
                <c:pt idx="1964">
                  <c:v>8838.2944368000008</c:v>
                </c:pt>
                <c:pt idx="1965">
                  <c:v>8489.1172616000003</c:v>
                </c:pt>
                <c:pt idx="1966">
                  <c:v>9000.6574170999993</c:v>
                </c:pt>
                <c:pt idx="1967">
                  <c:v>9193.4927224999992</c:v>
                </c:pt>
                <c:pt idx="1968">
                  <c:v>8467.6500056999994</c:v>
                </c:pt>
                <c:pt idx="1969">
                  <c:v>9310.9955690000006</c:v>
                </c:pt>
                <c:pt idx="1970">
                  <c:v>9248.8241175999992</c:v>
                </c:pt>
                <c:pt idx="1971">
                  <c:v>9227.9001601</c:v>
                </c:pt>
                <c:pt idx="1972">
                  <c:v>8771.7060593000006</c:v>
                </c:pt>
                <c:pt idx="1973">
                  <c:v>8838.0920420999992</c:v>
                </c:pt>
                <c:pt idx="1974">
                  <c:v>9442.4277218000007</c:v>
                </c:pt>
                <c:pt idx="1975">
                  <c:v>8113.2913236000004</c:v>
                </c:pt>
                <c:pt idx="1976">
                  <c:v>8714.8312970999996</c:v>
                </c:pt>
                <c:pt idx="1977">
                  <c:v>9495.5353123999994</c:v>
                </c:pt>
                <c:pt idx="1978">
                  <c:v>8757.8638372999994</c:v>
                </c:pt>
                <c:pt idx="1979">
                  <c:v>9114.6355248</c:v>
                </c:pt>
                <c:pt idx="1980">
                  <c:v>8977.9396739999993</c:v>
                </c:pt>
                <c:pt idx="1981">
                  <c:v>8771.1867896000003</c:v>
                </c:pt>
                <c:pt idx="1982">
                  <c:v>8401.9785604000008</c:v>
                </c:pt>
                <c:pt idx="1983">
                  <c:v>8757.9557953000003</c:v>
                </c:pt>
                <c:pt idx="1984">
                  <c:v>8801.7557710000001</c:v>
                </c:pt>
                <c:pt idx="1985">
                  <c:v>9450.5809991999995</c:v>
                </c:pt>
                <c:pt idx="1986">
                  <c:v>8984.8436693999993</c:v>
                </c:pt>
                <c:pt idx="1987">
                  <c:v>8747.7630917000006</c:v>
                </c:pt>
                <c:pt idx="1988">
                  <c:v>9315.1082127000009</c:v>
                </c:pt>
                <c:pt idx="1989">
                  <c:v>9479.1582584000007</c:v>
                </c:pt>
                <c:pt idx="1990">
                  <c:v>8550.9990238999999</c:v>
                </c:pt>
                <c:pt idx="1991">
                  <c:v>9449.2287178999995</c:v>
                </c:pt>
                <c:pt idx="1992">
                  <c:v>9036.7475106000002</c:v>
                </c:pt>
                <c:pt idx="1993">
                  <c:v>9205.7760725000007</c:v>
                </c:pt>
                <c:pt idx="1994">
                  <c:v>8753.4886258999995</c:v>
                </c:pt>
                <c:pt idx="1995">
                  <c:v>8818.1890077999997</c:v>
                </c:pt>
                <c:pt idx="1996">
                  <c:v>9269.5582157000008</c:v>
                </c:pt>
                <c:pt idx="1997">
                  <c:v>9369.4736529000002</c:v>
                </c:pt>
                <c:pt idx="1998">
                  <c:v>9107.9186915999999</c:v>
                </c:pt>
                <c:pt idx="1999">
                  <c:v>9000.4864063000005</c:v>
                </c:pt>
                <c:pt idx="2000">
                  <c:v>9294.3075468000006</c:v>
                </c:pt>
                <c:pt idx="2001">
                  <c:v>8543.8183461999997</c:v>
                </c:pt>
                <c:pt idx="2002">
                  <c:v>9456.8828567</c:v>
                </c:pt>
                <c:pt idx="2003">
                  <c:v>9361.2920548999991</c:v>
                </c:pt>
                <c:pt idx="2004">
                  <c:v>9115.9827674000007</c:v>
                </c:pt>
                <c:pt idx="2005">
                  <c:v>8359.9849011999995</c:v>
                </c:pt>
                <c:pt idx="2006">
                  <c:v>9202.6245543999994</c:v>
                </c:pt>
                <c:pt idx="2007">
                  <c:v>8701.4599421000003</c:v>
                </c:pt>
                <c:pt idx="2008">
                  <c:v>9151.2430363000003</c:v>
                </c:pt>
                <c:pt idx="2009">
                  <c:v>9134.5892191000003</c:v>
                </c:pt>
                <c:pt idx="2010">
                  <c:v>9306.1755835000004</c:v>
                </c:pt>
                <c:pt idx="2011">
                  <c:v>8653.4295402999996</c:v>
                </c:pt>
                <c:pt idx="2012">
                  <c:v>8595.0754832000002</c:v>
                </c:pt>
                <c:pt idx="2013">
                  <c:v>8708.1016894999993</c:v>
                </c:pt>
                <c:pt idx="2014">
                  <c:v>8998.3661415000006</c:v>
                </c:pt>
                <c:pt idx="2015">
                  <c:v>8875.7214394999992</c:v>
                </c:pt>
                <c:pt idx="2016">
                  <c:v>9184.5022081000006</c:v>
                </c:pt>
                <c:pt idx="2017">
                  <c:v>8678.9097939999992</c:v>
                </c:pt>
                <c:pt idx="2018">
                  <c:v>8777.8729810999994</c:v>
                </c:pt>
                <c:pt idx="2019">
                  <c:v>8806.5496320999991</c:v>
                </c:pt>
                <c:pt idx="2020">
                  <c:v>9125.8990534000004</c:v>
                </c:pt>
                <c:pt idx="2021">
                  <c:v>9247.1308129000008</c:v>
                </c:pt>
                <c:pt idx="2022">
                  <c:v>9393.2713676999992</c:v>
                </c:pt>
                <c:pt idx="2023">
                  <c:v>9084.7476146999998</c:v>
                </c:pt>
                <c:pt idx="2024">
                  <c:v>8780.2512289999995</c:v>
                </c:pt>
                <c:pt idx="2025">
                  <c:v>9001.7222579000008</c:v>
                </c:pt>
                <c:pt idx="2026">
                  <c:v>9129.9646341999996</c:v>
                </c:pt>
                <c:pt idx="2027">
                  <c:v>9452.6452315000006</c:v>
                </c:pt>
                <c:pt idx="2028">
                  <c:v>9487.1354811000001</c:v>
                </c:pt>
                <c:pt idx="2029">
                  <c:v>8930.9209637999993</c:v>
                </c:pt>
                <c:pt idx="2030">
                  <c:v>9128.9110970999991</c:v>
                </c:pt>
                <c:pt idx="2031">
                  <c:v>9200.3517867999999</c:v>
                </c:pt>
                <c:pt idx="2032">
                  <c:v>8573.5777653000005</c:v>
                </c:pt>
                <c:pt idx="2033">
                  <c:v>8922.8242909000001</c:v>
                </c:pt>
                <c:pt idx="2034">
                  <c:v>9128.7978992999997</c:v>
                </c:pt>
                <c:pt idx="2035">
                  <c:v>8777.8484031000007</c:v>
                </c:pt>
                <c:pt idx="2036">
                  <c:v>9122.7840032999993</c:v>
                </c:pt>
                <c:pt idx="2037">
                  <c:v>8506.3787312000004</c:v>
                </c:pt>
                <c:pt idx="2038">
                  <c:v>9165.5667785999995</c:v>
                </c:pt>
                <c:pt idx="2039">
                  <c:v>8966.7816476999997</c:v>
                </c:pt>
                <c:pt idx="2040">
                  <c:v>9466.7998117000006</c:v>
                </c:pt>
                <c:pt idx="2041">
                  <c:v>9257.4110099999998</c:v>
                </c:pt>
                <c:pt idx="2042">
                  <c:v>8866.2463425000005</c:v>
                </c:pt>
                <c:pt idx="2043">
                  <c:v>8740.8253690000001</c:v>
                </c:pt>
                <c:pt idx="2044">
                  <c:v>8612.2079092000004</c:v>
                </c:pt>
                <c:pt idx="2045">
                  <c:v>9414.4008381999993</c:v>
                </c:pt>
                <c:pt idx="2046">
                  <c:v>9368.2229115999999</c:v>
                </c:pt>
                <c:pt idx="2047">
                  <c:v>9003.3967339999999</c:v>
                </c:pt>
                <c:pt idx="2048">
                  <c:v>9337.0580718000001</c:v>
                </c:pt>
                <c:pt idx="2049">
                  <c:v>8939.8849592999995</c:v>
                </c:pt>
                <c:pt idx="2050">
                  <c:v>8321.9534839999997</c:v>
                </c:pt>
                <c:pt idx="2051">
                  <c:v>9212.3623984999995</c:v>
                </c:pt>
                <c:pt idx="2052">
                  <c:v>8590.1914304999991</c:v>
                </c:pt>
                <c:pt idx="2053">
                  <c:v>9419.7535047000001</c:v>
                </c:pt>
                <c:pt idx="2054">
                  <c:v>9118.2957857000001</c:v>
                </c:pt>
                <c:pt idx="2055">
                  <c:v>8371.7607017999999</c:v>
                </c:pt>
                <c:pt idx="2056">
                  <c:v>9249.6186257000008</c:v>
                </c:pt>
                <c:pt idx="2057">
                  <c:v>8525.4799526999996</c:v>
                </c:pt>
                <c:pt idx="2058">
                  <c:v>9417.4628991999998</c:v>
                </c:pt>
                <c:pt idx="2059">
                  <c:v>9129.8422934999999</c:v>
                </c:pt>
                <c:pt idx="2060">
                  <c:v>9219.6043179000008</c:v>
                </c:pt>
                <c:pt idx="2061">
                  <c:v>8372.8624980000004</c:v>
                </c:pt>
                <c:pt idx="2062">
                  <c:v>9202.9668984</c:v>
                </c:pt>
                <c:pt idx="2063">
                  <c:v>8592.2644937999994</c:v>
                </c:pt>
                <c:pt idx="2064">
                  <c:v>9455.8369832999997</c:v>
                </c:pt>
                <c:pt idx="2065">
                  <c:v>9406.9250080000002</c:v>
                </c:pt>
                <c:pt idx="2066">
                  <c:v>9225.0491794000009</c:v>
                </c:pt>
                <c:pt idx="2067">
                  <c:v>9096.2434537999998</c:v>
                </c:pt>
                <c:pt idx="2068">
                  <c:v>8661.8265730999992</c:v>
                </c:pt>
                <c:pt idx="2069">
                  <c:v>9223.9496190999998</c:v>
                </c:pt>
                <c:pt idx="2070">
                  <c:v>8457.6902903999999</c:v>
                </c:pt>
                <c:pt idx="2071">
                  <c:v>8961.5671875999997</c:v>
                </c:pt>
                <c:pt idx="2072">
                  <c:v>8264.3684933999994</c:v>
                </c:pt>
                <c:pt idx="2073">
                  <c:v>8923.769268</c:v>
                </c:pt>
                <c:pt idx="2074">
                  <c:v>8542.8649093000004</c:v>
                </c:pt>
                <c:pt idx="2075">
                  <c:v>9262.7707504999998</c:v>
                </c:pt>
                <c:pt idx="2076">
                  <c:v>9311.1287171999993</c:v>
                </c:pt>
                <c:pt idx="2077">
                  <c:v>8866.1364018000004</c:v>
                </c:pt>
                <c:pt idx="2078">
                  <c:v>8847.0814150000006</c:v>
                </c:pt>
                <c:pt idx="2079">
                  <c:v>8420.7409317000001</c:v>
                </c:pt>
                <c:pt idx="2080">
                  <c:v>8821.0492102000007</c:v>
                </c:pt>
                <c:pt idx="2081">
                  <c:v>8748.1226320999995</c:v>
                </c:pt>
                <c:pt idx="2082">
                  <c:v>9480.0265890999999</c:v>
                </c:pt>
                <c:pt idx="2083">
                  <c:v>9265.5277612999998</c:v>
                </c:pt>
                <c:pt idx="2084">
                  <c:v>9188.9871767999994</c:v>
                </c:pt>
                <c:pt idx="2085">
                  <c:v>9054.8979478000001</c:v>
                </c:pt>
                <c:pt idx="2086">
                  <c:v>9021.4801857000002</c:v>
                </c:pt>
                <c:pt idx="2087">
                  <c:v>8998.4696232999995</c:v>
                </c:pt>
                <c:pt idx="2088">
                  <c:v>8729.3623069999994</c:v>
                </c:pt>
                <c:pt idx="2089">
                  <c:v>8242.5735650999995</c:v>
                </c:pt>
                <c:pt idx="2090">
                  <c:v>8671.9104735000001</c:v>
                </c:pt>
                <c:pt idx="2091">
                  <c:v>9180.5785085999996</c:v>
                </c:pt>
                <c:pt idx="2092">
                  <c:v>8334.3991083000001</c:v>
                </c:pt>
                <c:pt idx="2093">
                  <c:v>9066.7277434000007</c:v>
                </c:pt>
                <c:pt idx="2094">
                  <c:v>8473.6760350999994</c:v>
                </c:pt>
                <c:pt idx="2095">
                  <c:v>9296.2939525999991</c:v>
                </c:pt>
                <c:pt idx="2096">
                  <c:v>8491.6023898999993</c:v>
                </c:pt>
                <c:pt idx="2097">
                  <c:v>9330.2314442999996</c:v>
                </c:pt>
                <c:pt idx="2098">
                  <c:v>9478.2274507999991</c:v>
                </c:pt>
                <c:pt idx="2099">
                  <c:v>8996.3840197000009</c:v>
                </c:pt>
                <c:pt idx="2100">
                  <c:v>9398.0030105000005</c:v>
                </c:pt>
                <c:pt idx="2101">
                  <c:v>8987.7911815000007</c:v>
                </c:pt>
                <c:pt idx="2102">
                  <c:v>8790.5987012999994</c:v>
                </c:pt>
                <c:pt idx="2103">
                  <c:v>9464.6151264</c:v>
                </c:pt>
                <c:pt idx="2104">
                  <c:v>9155.5112559000008</c:v>
                </c:pt>
                <c:pt idx="2105">
                  <c:v>9096.0442481999999</c:v>
                </c:pt>
                <c:pt idx="2106">
                  <c:v>8697.4947204</c:v>
                </c:pt>
                <c:pt idx="2107">
                  <c:v>8530.6607552000005</c:v>
                </c:pt>
                <c:pt idx="2108">
                  <c:v>8749.7490593000002</c:v>
                </c:pt>
                <c:pt idx="2109">
                  <c:v>8528.7415724999992</c:v>
                </c:pt>
                <c:pt idx="2110">
                  <c:v>8983.4556183000004</c:v>
                </c:pt>
                <c:pt idx="2111">
                  <c:v>8914.0726180999991</c:v>
                </c:pt>
                <c:pt idx="2112">
                  <c:v>9034.1272337999999</c:v>
                </c:pt>
                <c:pt idx="2113">
                  <c:v>9266.3941286000008</c:v>
                </c:pt>
                <c:pt idx="2114">
                  <c:v>9272.9793138000005</c:v>
                </c:pt>
                <c:pt idx="2115">
                  <c:v>8488.4126940999995</c:v>
                </c:pt>
                <c:pt idx="2116">
                  <c:v>9388.6866919000004</c:v>
                </c:pt>
                <c:pt idx="2117">
                  <c:v>9027.5302136999999</c:v>
                </c:pt>
                <c:pt idx="2118">
                  <c:v>9202.2380522000003</c:v>
                </c:pt>
                <c:pt idx="2119">
                  <c:v>8425.6331186000007</c:v>
                </c:pt>
                <c:pt idx="2120">
                  <c:v>9201.3519194</c:v>
                </c:pt>
                <c:pt idx="2121">
                  <c:v>8377.3029667999999</c:v>
                </c:pt>
                <c:pt idx="2122">
                  <c:v>9208.0584672999994</c:v>
                </c:pt>
                <c:pt idx="2123">
                  <c:v>9128.1269573000009</c:v>
                </c:pt>
                <c:pt idx="2124">
                  <c:v>8418.0349404000008</c:v>
                </c:pt>
                <c:pt idx="2125">
                  <c:v>9230.9190999999992</c:v>
                </c:pt>
                <c:pt idx="2126">
                  <c:v>9083.2060638000003</c:v>
                </c:pt>
                <c:pt idx="2127">
                  <c:v>8455.0696582</c:v>
                </c:pt>
                <c:pt idx="2128">
                  <c:v>9256.0160233000006</c:v>
                </c:pt>
                <c:pt idx="2129">
                  <c:v>9488.8357281000008</c:v>
                </c:pt>
                <c:pt idx="2130">
                  <c:v>8760.3365312000005</c:v>
                </c:pt>
                <c:pt idx="2131">
                  <c:v>8606.6574082000006</c:v>
                </c:pt>
                <c:pt idx="2132">
                  <c:v>8988.7169716000008</c:v>
                </c:pt>
                <c:pt idx="2133">
                  <c:v>9306.2109469999996</c:v>
                </c:pt>
                <c:pt idx="2134">
                  <c:v>8495.1585682000004</c:v>
                </c:pt>
                <c:pt idx="2135">
                  <c:v>9370.3581728999998</c:v>
                </c:pt>
                <c:pt idx="2136">
                  <c:v>8592.4612589000008</c:v>
                </c:pt>
                <c:pt idx="2137">
                  <c:v>9469.0484436999996</c:v>
                </c:pt>
                <c:pt idx="2138">
                  <c:v>8843.8174442</c:v>
                </c:pt>
                <c:pt idx="2139">
                  <c:v>9375.9267567000006</c:v>
                </c:pt>
                <c:pt idx="2140">
                  <c:v>8540.9993513000009</c:v>
                </c:pt>
                <c:pt idx="2141">
                  <c:v>9251.1181104000007</c:v>
                </c:pt>
                <c:pt idx="2142">
                  <c:v>8767.9253917999995</c:v>
                </c:pt>
                <c:pt idx="2143">
                  <c:v>9407.5534114999991</c:v>
                </c:pt>
                <c:pt idx="2144">
                  <c:v>8379.6522918999999</c:v>
                </c:pt>
                <c:pt idx="2145">
                  <c:v>9032.8526084000005</c:v>
                </c:pt>
                <c:pt idx="2146">
                  <c:v>8623.2532530000008</c:v>
                </c:pt>
                <c:pt idx="2147">
                  <c:v>9491.0810521999992</c:v>
                </c:pt>
                <c:pt idx="2148">
                  <c:v>8992.3959073000005</c:v>
                </c:pt>
                <c:pt idx="2149">
                  <c:v>8601.7254857999997</c:v>
                </c:pt>
                <c:pt idx="2150">
                  <c:v>9480.0626131999998</c:v>
                </c:pt>
                <c:pt idx="2151">
                  <c:v>8367.0989294999999</c:v>
                </c:pt>
                <c:pt idx="2152">
                  <c:v>9200.8430986999992</c:v>
                </c:pt>
                <c:pt idx="2153">
                  <c:v>8572.3998365999996</c:v>
                </c:pt>
                <c:pt idx="2154">
                  <c:v>9475.6601467</c:v>
                </c:pt>
                <c:pt idx="2155">
                  <c:v>9403.0774220000003</c:v>
                </c:pt>
                <c:pt idx="2156">
                  <c:v>9405.7680273000005</c:v>
                </c:pt>
                <c:pt idx="2157">
                  <c:v>8567.3898762000008</c:v>
                </c:pt>
                <c:pt idx="2158">
                  <c:v>9469.6525882000005</c:v>
                </c:pt>
                <c:pt idx="2159">
                  <c:v>8754.3561396999994</c:v>
                </c:pt>
                <c:pt idx="2160">
                  <c:v>8604.9500167000006</c:v>
                </c:pt>
                <c:pt idx="2161">
                  <c:v>9095.9223621000001</c:v>
                </c:pt>
                <c:pt idx="2162">
                  <c:v>9303.0520247000004</c:v>
                </c:pt>
                <c:pt idx="2163">
                  <c:v>8877.0848549999992</c:v>
                </c:pt>
                <c:pt idx="2164">
                  <c:v>9049.7354118000003</c:v>
                </c:pt>
                <c:pt idx="2165">
                  <c:v>9012.6741087999999</c:v>
                </c:pt>
                <c:pt idx="2166">
                  <c:v>9315.2852014</c:v>
                </c:pt>
                <c:pt idx="2167">
                  <c:v>9506.2085908000008</c:v>
                </c:pt>
                <c:pt idx="2168">
                  <c:v>9270.3183506000005</c:v>
                </c:pt>
                <c:pt idx="2169">
                  <c:v>8966.6453536000008</c:v>
                </c:pt>
                <c:pt idx="2170">
                  <c:v>9087.7978764</c:v>
                </c:pt>
                <c:pt idx="2171">
                  <c:v>8559.0030822999997</c:v>
                </c:pt>
                <c:pt idx="2172">
                  <c:v>9427.6977048999997</c:v>
                </c:pt>
                <c:pt idx="2173">
                  <c:v>8989.6599375000005</c:v>
                </c:pt>
                <c:pt idx="2174">
                  <c:v>9294.8838118000003</c:v>
                </c:pt>
                <c:pt idx="2175">
                  <c:v>8780.6112267000008</c:v>
                </c:pt>
                <c:pt idx="2176">
                  <c:v>9109.8989683</c:v>
                </c:pt>
                <c:pt idx="2177">
                  <c:v>8755.3419357000002</c:v>
                </c:pt>
                <c:pt idx="2178">
                  <c:v>8229.8724880999998</c:v>
                </c:pt>
                <c:pt idx="2179">
                  <c:v>8740.0413520999991</c:v>
                </c:pt>
                <c:pt idx="2180">
                  <c:v>9209.8330311000009</c:v>
                </c:pt>
                <c:pt idx="2181">
                  <c:v>9471.8024433999999</c:v>
                </c:pt>
                <c:pt idx="2182">
                  <c:v>8897.9100295000007</c:v>
                </c:pt>
                <c:pt idx="2183">
                  <c:v>8918.1205258999998</c:v>
                </c:pt>
                <c:pt idx="2184">
                  <c:v>9378.2700936000001</c:v>
                </c:pt>
                <c:pt idx="2185">
                  <c:v>8762.0572303000008</c:v>
                </c:pt>
                <c:pt idx="2186">
                  <c:v>9010.2247969</c:v>
                </c:pt>
                <c:pt idx="2187">
                  <c:v>9494.1500147999996</c:v>
                </c:pt>
                <c:pt idx="2188">
                  <c:v>9046.2320325000001</c:v>
                </c:pt>
                <c:pt idx="2189">
                  <c:v>9265.4749479000002</c:v>
                </c:pt>
                <c:pt idx="2190">
                  <c:v>9447.5346229999996</c:v>
                </c:pt>
                <c:pt idx="2191">
                  <c:v>8614.4422058</c:v>
                </c:pt>
                <c:pt idx="2192">
                  <c:v>8429.9253864000002</c:v>
                </c:pt>
                <c:pt idx="2193">
                  <c:v>8811.1954313000006</c:v>
                </c:pt>
                <c:pt idx="2194">
                  <c:v>9223.4653744999996</c:v>
                </c:pt>
                <c:pt idx="2195">
                  <c:v>9447.2823771999992</c:v>
                </c:pt>
                <c:pt idx="2196">
                  <c:v>9469.1469223000004</c:v>
                </c:pt>
                <c:pt idx="2197">
                  <c:v>9366.6238924000008</c:v>
                </c:pt>
                <c:pt idx="2198">
                  <c:v>8909.8911162999993</c:v>
                </c:pt>
                <c:pt idx="2199">
                  <c:v>9251.5418212999994</c:v>
                </c:pt>
                <c:pt idx="2200">
                  <c:v>8555.9831429999995</c:v>
                </c:pt>
                <c:pt idx="2201">
                  <c:v>9243.3042174000002</c:v>
                </c:pt>
                <c:pt idx="2202">
                  <c:v>8812.9851669</c:v>
                </c:pt>
                <c:pt idx="2203">
                  <c:v>8592.8951890999997</c:v>
                </c:pt>
                <c:pt idx="2204">
                  <c:v>9473.337947</c:v>
                </c:pt>
                <c:pt idx="2205">
                  <c:v>9127.5966284999995</c:v>
                </c:pt>
                <c:pt idx="2206">
                  <c:v>9389.3852361000008</c:v>
                </c:pt>
                <c:pt idx="2207">
                  <c:v>8995.1318102000005</c:v>
                </c:pt>
                <c:pt idx="2208">
                  <c:v>8638.4314484999995</c:v>
                </c:pt>
                <c:pt idx="2209">
                  <c:v>8776.2246512999991</c:v>
                </c:pt>
                <c:pt idx="2210">
                  <c:v>9108.0753490999996</c:v>
                </c:pt>
                <c:pt idx="2211">
                  <c:v>8453.0778783999995</c:v>
                </c:pt>
                <c:pt idx="2212">
                  <c:v>9317.3291991999995</c:v>
                </c:pt>
                <c:pt idx="2213">
                  <c:v>8912.7124344000003</c:v>
                </c:pt>
                <c:pt idx="2214">
                  <c:v>9491.0895942000006</c:v>
                </c:pt>
                <c:pt idx="2215">
                  <c:v>9478.8871584000008</c:v>
                </c:pt>
                <c:pt idx="2216">
                  <c:v>8549.3608093999992</c:v>
                </c:pt>
                <c:pt idx="2217">
                  <c:v>9470.1677514000003</c:v>
                </c:pt>
                <c:pt idx="2218">
                  <c:v>8865.6886732000003</c:v>
                </c:pt>
                <c:pt idx="2219">
                  <c:v>8296.9121961000001</c:v>
                </c:pt>
                <c:pt idx="2220">
                  <c:v>8929.0894198000005</c:v>
                </c:pt>
                <c:pt idx="2221">
                  <c:v>8586.3095412999992</c:v>
                </c:pt>
                <c:pt idx="2222">
                  <c:v>9350.5495878000002</c:v>
                </c:pt>
                <c:pt idx="2223">
                  <c:v>9123.5494369000007</c:v>
                </c:pt>
                <c:pt idx="2224">
                  <c:v>8526.1065985000005</c:v>
                </c:pt>
                <c:pt idx="2225">
                  <c:v>9354.5627695999992</c:v>
                </c:pt>
                <c:pt idx="2226">
                  <c:v>8553.8700761</c:v>
                </c:pt>
                <c:pt idx="2227">
                  <c:v>9394.1496797</c:v>
                </c:pt>
                <c:pt idx="2228">
                  <c:v>8857.3561841999999</c:v>
                </c:pt>
                <c:pt idx="2229">
                  <c:v>9049.4078172999998</c:v>
                </c:pt>
                <c:pt idx="2230">
                  <c:v>8920.8418595999992</c:v>
                </c:pt>
                <c:pt idx="2231">
                  <c:v>8839.1880335000005</c:v>
                </c:pt>
                <c:pt idx="2232">
                  <c:v>9164.1856317999991</c:v>
                </c:pt>
                <c:pt idx="2233">
                  <c:v>8574.3545666000009</c:v>
                </c:pt>
                <c:pt idx="2234">
                  <c:v>9438.5741094000005</c:v>
                </c:pt>
                <c:pt idx="2235">
                  <c:v>9353.2251627999995</c:v>
                </c:pt>
                <c:pt idx="2236">
                  <c:v>9508.9372641999998</c:v>
                </c:pt>
                <c:pt idx="2237">
                  <c:v>8759.5174781000005</c:v>
                </c:pt>
                <c:pt idx="2238">
                  <c:v>8850.1279895999996</c:v>
                </c:pt>
                <c:pt idx="2239">
                  <c:v>8880.6665935000001</c:v>
                </c:pt>
                <c:pt idx="2240">
                  <c:v>9054.6127230999991</c:v>
                </c:pt>
                <c:pt idx="2241">
                  <c:v>8699.6510966000005</c:v>
                </c:pt>
                <c:pt idx="2242">
                  <c:v>8673.8627402999991</c:v>
                </c:pt>
                <c:pt idx="2243">
                  <c:v>9068.2583362000005</c:v>
                </c:pt>
                <c:pt idx="2244">
                  <c:v>9258.8849071999994</c:v>
                </c:pt>
                <c:pt idx="2245">
                  <c:v>9249.7064974999994</c:v>
                </c:pt>
                <c:pt idx="2246">
                  <c:v>9140.5496555000009</c:v>
                </c:pt>
                <c:pt idx="2247">
                  <c:v>8621.4442842999997</c:v>
                </c:pt>
                <c:pt idx="2248">
                  <c:v>8981.8279636000007</c:v>
                </c:pt>
                <c:pt idx="2249">
                  <c:v>9056.4528073000001</c:v>
                </c:pt>
                <c:pt idx="2250">
                  <c:v>9429.0827353999994</c:v>
                </c:pt>
                <c:pt idx="2251">
                  <c:v>9013.0265113000005</c:v>
                </c:pt>
                <c:pt idx="2252">
                  <c:v>9157.4670819999992</c:v>
                </c:pt>
                <c:pt idx="2253">
                  <c:v>8625.5896088000009</c:v>
                </c:pt>
                <c:pt idx="2254">
                  <c:v>9438.2777428000009</c:v>
                </c:pt>
                <c:pt idx="2255">
                  <c:v>9473.2119524999998</c:v>
                </c:pt>
                <c:pt idx="2256">
                  <c:v>8628.9214548</c:v>
                </c:pt>
                <c:pt idx="2257">
                  <c:v>9241.5592462999994</c:v>
                </c:pt>
                <c:pt idx="2258">
                  <c:v>8388.8959532000008</c:v>
                </c:pt>
                <c:pt idx="2259">
                  <c:v>9292.7127805</c:v>
                </c:pt>
                <c:pt idx="2260">
                  <c:v>8457.5372074999996</c:v>
                </c:pt>
                <c:pt idx="2261">
                  <c:v>9023.4940048000008</c:v>
                </c:pt>
                <c:pt idx="2262">
                  <c:v>8775.1698125000003</c:v>
                </c:pt>
                <c:pt idx="2263">
                  <c:v>8702.8958014</c:v>
                </c:pt>
                <c:pt idx="2264">
                  <c:v>9402.2697324000001</c:v>
                </c:pt>
                <c:pt idx="2265">
                  <c:v>9268.0548153</c:v>
                </c:pt>
                <c:pt idx="2266">
                  <c:v>9074.5820230000008</c:v>
                </c:pt>
                <c:pt idx="2267">
                  <c:v>9336.2747254999995</c:v>
                </c:pt>
                <c:pt idx="2268">
                  <c:v>8495.2724041000001</c:v>
                </c:pt>
                <c:pt idx="2269">
                  <c:v>9418.9001136999996</c:v>
                </c:pt>
                <c:pt idx="2270">
                  <c:v>8753.2041422000002</c:v>
                </c:pt>
                <c:pt idx="2271">
                  <c:v>8510.4278802000008</c:v>
                </c:pt>
                <c:pt idx="2272">
                  <c:v>9051.9103245000006</c:v>
                </c:pt>
                <c:pt idx="2273">
                  <c:v>8929.6948326000002</c:v>
                </c:pt>
                <c:pt idx="2274">
                  <c:v>9009.8040292000005</c:v>
                </c:pt>
                <c:pt idx="2275">
                  <c:v>9309.9388309999995</c:v>
                </c:pt>
                <c:pt idx="2276">
                  <c:v>8930.0689946000002</c:v>
                </c:pt>
                <c:pt idx="2277">
                  <c:v>8980.2517910999995</c:v>
                </c:pt>
                <c:pt idx="2278">
                  <c:v>8280.8019784999997</c:v>
                </c:pt>
                <c:pt idx="2279">
                  <c:v>9073.7599031000009</c:v>
                </c:pt>
                <c:pt idx="2280">
                  <c:v>9194.3174158000002</c:v>
                </c:pt>
                <c:pt idx="2281">
                  <c:v>9083.3532128999996</c:v>
                </c:pt>
                <c:pt idx="2282">
                  <c:v>9166.8958822000004</c:v>
                </c:pt>
                <c:pt idx="2283">
                  <c:v>8538.7678797999997</c:v>
                </c:pt>
                <c:pt idx="2284">
                  <c:v>9477.5857964999996</c:v>
                </c:pt>
                <c:pt idx="2285">
                  <c:v>8635.2107778999998</c:v>
                </c:pt>
                <c:pt idx="2286">
                  <c:v>8807.0454547999998</c:v>
                </c:pt>
                <c:pt idx="2287">
                  <c:v>8937.7199813999996</c:v>
                </c:pt>
                <c:pt idx="2288">
                  <c:v>9346.4128849000008</c:v>
                </c:pt>
                <c:pt idx="2289">
                  <c:v>9252.5650984000004</c:v>
                </c:pt>
                <c:pt idx="2290">
                  <c:v>9369.2768959999994</c:v>
                </c:pt>
                <c:pt idx="2291">
                  <c:v>8650.4428919999991</c:v>
                </c:pt>
                <c:pt idx="2292">
                  <c:v>8463.0964815000007</c:v>
                </c:pt>
                <c:pt idx="2293">
                  <c:v>8654.0820335000008</c:v>
                </c:pt>
                <c:pt idx="2294">
                  <c:v>8910.8258129000005</c:v>
                </c:pt>
                <c:pt idx="2295">
                  <c:v>9150.0992024000006</c:v>
                </c:pt>
                <c:pt idx="2296">
                  <c:v>9219.1829916000006</c:v>
                </c:pt>
                <c:pt idx="2297">
                  <c:v>9181.4194881999993</c:v>
                </c:pt>
                <c:pt idx="2298">
                  <c:v>8786.1060957000009</c:v>
                </c:pt>
                <c:pt idx="2299">
                  <c:v>8232.5418685000004</c:v>
                </c:pt>
                <c:pt idx="2300">
                  <c:v>8797.7439651000004</c:v>
                </c:pt>
                <c:pt idx="2301">
                  <c:v>9024.6039627999999</c:v>
                </c:pt>
                <c:pt idx="2302">
                  <c:v>9134.5892191000003</c:v>
                </c:pt>
                <c:pt idx="2303">
                  <c:v>9372.8519570000008</c:v>
                </c:pt>
                <c:pt idx="2304">
                  <c:v>8497.2086973000005</c:v>
                </c:pt>
                <c:pt idx="2305">
                  <c:v>9411.3124798999997</c:v>
                </c:pt>
                <c:pt idx="2306">
                  <c:v>8987.2168799999999</c:v>
                </c:pt>
                <c:pt idx="2307">
                  <c:v>8381.9058834000007</c:v>
                </c:pt>
                <c:pt idx="2308">
                  <c:v>9214.8758737999997</c:v>
                </c:pt>
                <c:pt idx="2309">
                  <c:v>8955.3383756000003</c:v>
                </c:pt>
                <c:pt idx="2310">
                  <c:v>8498.2377715999992</c:v>
                </c:pt>
                <c:pt idx="2311">
                  <c:v>9321.2395708999993</c:v>
                </c:pt>
                <c:pt idx="2312">
                  <c:v>8871.5499435000002</c:v>
                </c:pt>
                <c:pt idx="2313">
                  <c:v>9446.3905959000003</c:v>
                </c:pt>
                <c:pt idx="2314">
                  <c:v>9185.1846418999994</c:v>
                </c:pt>
                <c:pt idx="2315">
                  <c:v>8673.4160479000002</c:v>
                </c:pt>
                <c:pt idx="2316">
                  <c:v>9415.7114139999994</c:v>
                </c:pt>
                <c:pt idx="2317">
                  <c:v>9101.9449459999996</c:v>
                </c:pt>
                <c:pt idx="2318">
                  <c:v>9275.3061961999992</c:v>
                </c:pt>
                <c:pt idx="2319">
                  <c:v>9263.0717953999992</c:v>
                </c:pt>
                <c:pt idx="2320">
                  <c:v>8645.6760816999995</c:v>
                </c:pt>
                <c:pt idx="2321">
                  <c:v>8949.9855791999998</c:v>
                </c:pt>
                <c:pt idx="2322">
                  <c:v>8736.9330721999995</c:v>
                </c:pt>
                <c:pt idx="2323">
                  <c:v>8666.3379607000006</c:v>
                </c:pt>
                <c:pt idx="2324">
                  <c:v>9315.0458015999993</c:v>
                </c:pt>
                <c:pt idx="2325">
                  <c:v>8889.5979277000006</c:v>
                </c:pt>
                <c:pt idx="2326">
                  <c:v>8464.1298886999994</c:v>
                </c:pt>
                <c:pt idx="2327">
                  <c:v>9230.6283306000005</c:v>
                </c:pt>
                <c:pt idx="2328">
                  <c:v>9114.0704349000007</c:v>
                </c:pt>
                <c:pt idx="2329">
                  <c:v>9161.5293194000005</c:v>
                </c:pt>
                <c:pt idx="2330">
                  <c:v>8837.2666028999993</c:v>
                </c:pt>
                <c:pt idx="2331">
                  <c:v>8187.1620273999997</c:v>
                </c:pt>
                <c:pt idx="2332">
                  <c:v>8777.2453855999993</c:v>
                </c:pt>
                <c:pt idx="2333">
                  <c:v>8620.2933983000003</c:v>
                </c:pt>
                <c:pt idx="2334">
                  <c:v>9226.6858482999996</c:v>
                </c:pt>
                <c:pt idx="2335">
                  <c:v>8675.5994214000002</c:v>
                </c:pt>
                <c:pt idx="2336">
                  <c:v>8976.0904088999996</c:v>
                </c:pt>
                <c:pt idx="2337">
                  <c:v>9139.2938302000002</c:v>
                </c:pt>
                <c:pt idx="2338">
                  <c:v>9102.7869148999998</c:v>
                </c:pt>
                <c:pt idx="2339">
                  <c:v>8725.1845613000005</c:v>
                </c:pt>
                <c:pt idx="2340">
                  <c:v>8902.2977807000007</c:v>
                </c:pt>
                <c:pt idx="2341">
                  <c:v>9473.4108919999999</c:v>
                </c:pt>
                <c:pt idx="2342">
                  <c:v>8859.5947209999995</c:v>
                </c:pt>
                <c:pt idx="2343">
                  <c:v>9146.3045282999992</c:v>
                </c:pt>
                <c:pt idx="2344">
                  <c:v>8566.5974292999999</c:v>
                </c:pt>
                <c:pt idx="2345">
                  <c:v>9454.9888327999997</c:v>
                </c:pt>
                <c:pt idx="2346">
                  <c:v>9308.8291523999997</c:v>
                </c:pt>
                <c:pt idx="2347">
                  <c:v>9324.7338261999994</c:v>
                </c:pt>
                <c:pt idx="2348">
                  <c:v>8709.8791944999994</c:v>
                </c:pt>
                <c:pt idx="2349">
                  <c:v>8570.5852515999995</c:v>
                </c:pt>
                <c:pt idx="2350">
                  <c:v>8940.3632560000005</c:v>
                </c:pt>
                <c:pt idx="2351">
                  <c:v>8784.2708698000006</c:v>
                </c:pt>
                <c:pt idx="2352">
                  <c:v>8954.4249777000005</c:v>
                </c:pt>
                <c:pt idx="2353">
                  <c:v>9413.3323643000003</c:v>
                </c:pt>
                <c:pt idx="2354">
                  <c:v>9120.6267198999994</c:v>
                </c:pt>
                <c:pt idx="2355">
                  <c:v>9019.2783111000008</c:v>
                </c:pt>
                <c:pt idx="2356">
                  <c:v>8590.3142711</c:v>
                </c:pt>
                <c:pt idx="2357">
                  <c:v>9493.1987487000006</c:v>
                </c:pt>
                <c:pt idx="2358">
                  <c:v>8254.8294836000005</c:v>
                </c:pt>
                <c:pt idx="2359">
                  <c:v>8924.1610301000001</c:v>
                </c:pt>
                <c:pt idx="2360">
                  <c:v>8323.4856966000007</c:v>
                </c:pt>
                <c:pt idx="2361">
                  <c:v>9023.4164031</c:v>
                </c:pt>
                <c:pt idx="2362">
                  <c:v>8893.1082337999997</c:v>
                </c:pt>
                <c:pt idx="2363">
                  <c:v>8549.2462486999993</c:v>
                </c:pt>
                <c:pt idx="2364">
                  <c:v>9275.0399987000001</c:v>
                </c:pt>
                <c:pt idx="2365">
                  <c:v>9444.1567885999993</c:v>
                </c:pt>
                <c:pt idx="2366">
                  <c:v>9185.2902721999999</c:v>
                </c:pt>
                <c:pt idx="2367">
                  <c:v>8423.0544269000002</c:v>
                </c:pt>
                <c:pt idx="2368">
                  <c:v>9250.3243985000008</c:v>
                </c:pt>
                <c:pt idx="2369">
                  <c:v>9247.5987296000003</c:v>
                </c:pt>
                <c:pt idx="2370">
                  <c:v>9208.4102218000007</c:v>
                </c:pt>
                <c:pt idx="2371">
                  <c:v>8549.3522599999997</c:v>
                </c:pt>
                <c:pt idx="2372">
                  <c:v>9482.9288694000006</c:v>
                </c:pt>
                <c:pt idx="2373">
                  <c:v>9441.0322341999999</c:v>
                </c:pt>
                <c:pt idx="2374">
                  <c:v>9099.2193217000004</c:v>
                </c:pt>
                <c:pt idx="2375">
                  <c:v>9401.1763119999996</c:v>
                </c:pt>
                <c:pt idx="2376">
                  <c:v>9510.7603022000003</c:v>
                </c:pt>
                <c:pt idx="2377">
                  <c:v>8470.4524146999993</c:v>
                </c:pt>
                <c:pt idx="2378">
                  <c:v>9376.4630749999997</c:v>
                </c:pt>
                <c:pt idx="2379">
                  <c:v>8304.3454086999991</c:v>
                </c:pt>
                <c:pt idx="2380">
                  <c:v>9016.9732781999992</c:v>
                </c:pt>
                <c:pt idx="2381">
                  <c:v>9142.8158786000004</c:v>
                </c:pt>
                <c:pt idx="2382">
                  <c:v>8689.5106080999994</c:v>
                </c:pt>
                <c:pt idx="2383">
                  <c:v>9468.2805349999999</c:v>
                </c:pt>
                <c:pt idx="2384">
                  <c:v>8575.5559178000003</c:v>
                </c:pt>
                <c:pt idx="2385">
                  <c:v>9428.6508933000005</c:v>
                </c:pt>
                <c:pt idx="2386">
                  <c:v>9023.9154118000006</c:v>
                </c:pt>
                <c:pt idx="2387">
                  <c:v>9238.6162784000007</c:v>
                </c:pt>
                <c:pt idx="2388">
                  <c:v>9261.9232456999998</c:v>
                </c:pt>
                <c:pt idx="2389">
                  <c:v>9285.7319301999996</c:v>
                </c:pt>
                <c:pt idx="2390">
                  <c:v>8763.3532343999996</c:v>
                </c:pt>
                <c:pt idx="2391">
                  <c:v>8710.7676475000007</c:v>
                </c:pt>
                <c:pt idx="2392">
                  <c:v>8376.8715467999991</c:v>
                </c:pt>
                <c:pt idx="2393">
                  <c:v>8848.4997158999995</c:v>
                </c:pt>
                <c:pt idx="2394">
                  <c:v>8526.4152491000004</c:v>
                </c:pt>
                <c:pt idx="2395">
                  <c:v>9271.7414537000004</c:v>
                </c:pt>
                <c:pt idx="2396">
                  <c:v>8919.3450678999998</c:v>
                </c:pt>
                <c:pt idx="2397">
                  <c:v>8644.2660868999992</c:v>
                </c:pt>
                <c:pt idx="2398">
                  <c:v>9483.5803689999993</c:v>
                </c:pt>
                <c:pt idx="2399">
                  <c:v>9442.0311481999997</c:v>
                </c:pt>
                <c:pt idx="2400">
                  <c:v>8298.8356433000008</c:v>
                </c:pt>
                <c:pt idx="2401">
                  <c:v>8939.5532956999996</c:v>
                </c:pt>
                <c:pt idx="2402">
                  <c:v>9276.4554778999991</c:v>
                </c:pt>
                <c:pt idx="2403">
                  <c:v>9139.7124194999997</c:v>
                </c:pt>
                <c:pt idx="2404">
                  <c:v>8117.4853561999998</c:v>
                </c:pt>
                <c:pt idx="2405">
                  <c:v>8872.7512325999996</c:v>
                </c:pt>
                <c:pt idx="2406">
                  <c:v>8576.5378751999997</c:v>
                </c:pt>
                <c:pt idx="2407">
                  <c:v>9329.7947996999992</c:v>
                </c:pt>
                <c:pt idx="2408">
                  <c:v>8806.0036428999992</c:v>
                </c:pt>
                <c:pt idx="2409">
                  <c:v>9449.6340985000006</c:v>
                </c:pt>
                <c:pt idx="2410">
                  <c:v>8828.8928438999992</c:v>
                </c:pt>
                <c:pt idx="2411">
                  <c:v>8300.0224615999996</c:v>
                </c:pt>
                <c:pt idx="2412">
                  <c:v>8750.3003107999994</c:v>
                </c:pt>
                <c:pt idx="2413">
                  <c:v>9415.3074885999995</c:v>
                </c:pt>
                <c:pt idx="2414">
                  <c:v>8809.3805119999997</c:v>
                </c:pt>
                <c:pt idx="2415">
                  <c:v>8732.0103240999997</c:v>
                </c:pt>
                <c:pt idx="2416">
                  <c:v>9502.3108938999994</c:v>
                </c:pt>
                <c:pt idx="2417">
                  <c:v>9482.1238028999996</c:v>
                </c:pt>
                <c:pt idx="2418">
                  <c:v>9389.1786718999992</c:v>
                </c:pt>
                <c:pt idx="2419">
                  <c:v>8517.4186621999997</c:v>
                </c:pt>
                <c:pt idx="2420">
                  <c:v>9421.8920314999996</c:v>
                </c:pt>
                <c:pt idx="2421">
                  <c:v>9314.7169862999999</c:v>
                </c:pt>
                <c:pt idx="2422">
                  <c:v>8585.4655485999992</c:v>
                </c:pt>
                <c:pt idx="2423">
                  <c:v>9286.3336651999998</c:v>
                </c:pt>
                <c:pt idx="2424">
                  <c:v>9006.2476606</c:v>
                </c:pt>
                <c:pt idx="2425">
                  <c:v>8709.1981085999996</c:v>
                </c:pt>
                <c:pt idx="2426">
                  <c:v>8604.8355716999995</c:v>
                </c:pt>
                <c:pt idx="2427">
                  <c:v>8658.4404610000001</c:v>
                </c:pt>
                <c:pt idx="2428">
                  <c:v>9051.1852954999995</c:v>
                </c:pt>
                <c:pt idx="2429">
                  <c:v>8959.8924272000004</c:v>
                </c:pt>
                <c:pt idx="2430">
                  <c:v>9000.7348230999996</c:v>
                </c:pt>
                <c:pt idx="2431">
                  <c:v>8942.9214597999999</c:v>
                </c:pt>
                <c:pt idx="2432">
                  <c:v>8742.1094905000009</c:v>
                </c:pt>
                <c:pt idx="2433">
                  <c:v>8807.9438191999998</c:v>
                </c:pt>
                <c:pt idx="2434">
                  <c:v>8690.4386974000008</c:v>
                </c:pt>
                <c:pt idx="2435">
                  <c:v>9196.2898084000008</c:v>
                </c:pt>
                <c:pt idx="2436">
                  <c:v>9172.6058857999997</c:v>
                </c:pt>
                <c:pt idx="2437">
                  <c:v>9039.5918225999994</c:v>
                </c:pt>
                <c:pt idx="2438">
                  <c:v>8373.9167077999991</c:v>
                </c:pt>
                <c:pt idx="2439">
                  <c:v>9146.6795344999991</c:v>
                </c:pt>
                <c:pt idx="2440">
                  <c:v>8822.2101366999996</c:v>
                </c:pt>
                <c:pt idx="2441">
                  <c:v>9437.6019864000009</c:v>
                </c:pt>
                <c:pt idx="2442">
                  <c:v>9214.5948243999992</c:v>
                </c:pt>
                <c:pt idx="2443">
                  <c:v>8899.7342881000004</c:v>
                </c:pt>
                <c:pt idx="2444">
                  <c:v>9443.9320203999996</c:v>
                </c:pt>
                <c:pt idx="2445">
                  <c:v>8770.7605203000003</c:v>
                </c:pt>
                <c:pt idx="2446">
                  <c:v>8765.8353674999998</c:v>
                </c:pt>
                <c:pt idx="2447">
                  <c:v>9279.5264927999997</c:v>
                </c:pt>
                <c:pt idx="2448">
                  <c:v>8543.3125672000006</c:v>
                </c:pt>
                <c:pt idx="2449">
                  <c:v>9383.1902864000003</c:v>
                </c:pt>
                <c:pt idx="2450">
                  <c:v>8999.9193935000003</c:v>
                </c:pt>
                <c:pt idx="2451">
                  <c:v>9323.5953456999996</c:v>
                </c:pt>
                <c:pt idx="2452">
                  <c:v>9333.2474624999995</c:v>
                </c:pt>
                <c:pt idx="2453">
                  <c:v>9475.7596417000004</c:v>
                </c:pt>
                <c:pt idx="2454">
                  <c:v>8851.3777159000001</c:v>
                </c:pt>
                <c:pt idx="2455">
                  <c:v>9358.4709865999994</c:v>
                </c:pt>
                <c:pt idx="2456">
                  <c:v>9498.9400719999994</c:v>
                </c:pt>
                <c:pt idx="2457">
                  <c:v>8873.4451088999995</c:v>
                </c:pt>
                <c:pt idx="2458">
                  <c:v>8440.9142061999992</c:v>
                </c:pt>
                <c:pt idx="2459">
                  <c:v>9244.6797234000005</c:v>
                </c:pt>
                <c:pt idx="2460">
                  <c:v>8829.0111519000002</c:v>
                </c:pt>
                <c:pt idx="2461">
                  <c:v>9322.5371777</c:v>
                </c:pt>
                <c:pt idx="2462">
                  <c:v>8399.4465856000006</c:v>
                </c:pt>
                <c:pt idx="2463">
                  <c:v>8983.2067800000004</c:v>
                </c:pt>
                <c:pt idx="2464">
                  <c:v>8531.8158848999992</c:v>
                </c:pt>
                <c:pt idx="2465">
                  <c:v>9382.9041034999991</c:v>
                </c:pt>
                <c:pt idx="2466">
                  <c:v>9360.5600305000007</c:v>
                </c:pt>
                <c:pt idx="2467">
                  <c:v>8632.4030638999993</c:v>
                </c:pt>
                <c:pt idx="2468">
                  <c:v>9060.3053359000005</c:v>
                </c:pt>
                <c:pt idx="2469">
                  <c:v>8722.9381154999992</c:v>
                </c:pt>
                <c:pt idx="2470">
                  <c:v>9156.1658984000005</c:v>
                </c:pt>
                <c:pt idx="2471">
                  <c:v>9062.5090701000008</c:v>
                </c:pt>
                <c:pt idx="2472">
                  <c:v>9250.5001563000005</c:v>
                </c:pt>
                <c:pt idx="2473">
                  <c:v>8732.3351609000001</c:v>
                </c:pt>
                <c:pt idx="2474">
                  <c:v>8587.1776611000005</c:v>
                </c:pt>
                <c:pt idx="2475">
                  <c:v>9062.5697891</c:v>
                </c:pt>
                <c:pt idx="2476">
                  <c:v>8876.4750203000003</c:v>
                </c:pt>
                <c:pt idx="2477">
                  <c:v>8331.2759607999997</c:v>
                </c:pt>
                <c:pt idx="2478">
                  <c:v>8923.5479613000007</c:v>
                </c:pt>
                <c:pt idx="2479">
                  <c:v>8732.7097861999991</c:v>
                </c:pt>
                <c:pt idx="2480">
                  <c:v>9168.0849056999996</c:v>
                </c:pt>
                <c:pt idx="2481">
                  <c:v>9375.9989516000005</c:v>
                </c:pt>
                <c:pt idx="2482">
                  <c:v>8588.7174801000001</c:v>
                </c:pt>
                <c:pt idx="2483">
                  <c:v>9464.6425739000006</c:v>
                </c:pt>
                <c:pt idx="2484">
                  <c:v>9394.4277505999999</c:v>
                </c:pt>
                <c:pt idx="2485">
                  <c:v>9459.8868397000006</c:v>
                </c:pt>
                <c:pt idx="2486">
                  <c:v>8838.5640089000008</c:v>
                </c:pt>
                <c:pt idx="2487">
                  <c:v>8200.3211735999994</c:v>
                </c:pt>
                <c:pt idx="2488">
                  <c:v>8807.1291220999992</c:v>
                </c:pt>
                <c:pt idx="2489">
                  <c:v>8495.4423112999993</c:v>
                </c:pt>
                <c:pt idx="2490">
                  <c:v>9105.8168265000004</c:v>
                </c:pt>
                <c:pt idx="2491">
                  <c:v>8532.8252584000002</c:v>
                </c:pt>
                <c:pt idx="2492">
                  <c:v>9359.792496</c:v>
                </c:pt>
                <c:pt idx="2493">
                  <c:v>9189.1544178000004</c:v>
                </c:pt>
                <c:pt idx="2494">
                  <c:v>9467.1245285000005</c:v>
                </c:pt>
                <c:pt idx="2495">
                  <c:v>8770.2421837000002</c:v>
                </c:pt>
                <c:pt idx="2496">
                  <c:v>8750.4998199000001</c:v>
                </c:pt>
                <c:pt idx="2497">
                  <c:v>9364.5690806000002</c:v>
                </c:pt>
                <c:pt idx="2498">
                  <c:v>8517.6213791999999</c:v>
                </c:pt>
                <c:pt idx="2499">
                  <c:v>9401.7676646</c:v>
                </c:pt>
                <c:pt idx="2500">
                  <c:v>8622.2668092999993</c:v>
                </c:pt>
                <c:pt idx="2501">
                  <c:v>9505.3834877000008</c:v>
                </c:pt>
                <c:pt idx="2502">
                  <c:v>9449.6974112000007</c:v>
                </c:pt>
                <c:pt idx="2503">
                  <c:v>8771.4218605999995</c:v>
                </c:pt>
                <c:pt idx="2504">
                  <c:v>9426.0263223000002</c:v>
                </c:pt>
                <c:pt idx="2505">
                  <c:v>8823.5397439000008</c:v>
                </c:pt>
                <c:pt idx="2506">
                  <c:v>9106.3376941000006</c:v>
                </c:pt>
                <c:pt idx="2507">
                  <c:v>9301.5255190999997</c:v>
                </c:pt>
                <c:pt idx="2508">
                  <c:v>8559.1169178</c:v>
                </c:pt>
                <c:pt idx="2509">
                  <c:v>9455.3500201999996</c:v>
                </c:pt>
                <c:pt idx="2510">
                  <c:v>9314.1124808000004</c:v>
                </c:pt>
                <c:pt idx="2511">
                  <c:v>8648.4794643000005</c:v>
                </c:pt>
                <c:pt idx="2512">
                  <c:v>9429.3882427000008</c:v>
                </c:pt>
                <c:pt idx="2513">
                  <c:v>9479.1222376999995</c:v>
                </c:pt>
                <c:pt idx="2514">
                  <c:v>8403.5011369000003</c:v>
                </c:pt>
                <c:pt idx="2515">
                  <c:v>8845.7995658</c:v>
                </c:pt>
                <c:pt idx="2516">
                  <c:v>8449.4590453000001</c:v>
                </c:pt>
                <c:pt idx="2517">
                  <c:v>9134.3270601999993</c:v>
                </c:pt>
                <c:pt idx="2518">
                  <c:v>9372.6991808000002</c:v>
                </c:pt>
                <c:pt idx="2519">
                  <c:v>9309.5748194999996</c:v>
                </c:pt>
                <c:pt idx="2520">
                  <c:v>9081.9154319000008</c:v>
                </c:pt>
                <c:pt idx="2521">
                  <c:v>9473.6458354999995</c:v>
                </c:pt>
                <c:pt idx="2522">
                  <c:v>9405.9288672999992</c:v>
                </c:pt>
                <c:pt idx="2523">
                  <c:v>9134.9107623</c:v>
                </c:pt>
                <c:pt idx="2524">
                  <c:v>8465.2108270999997</c:v>
                </c:pt>
                <c:pt idx="2525">
                  <c:v>9367.7310928000006</c:v>
                </c:pt>
                <c:pt idx="2526">
                  <c:v>8942.545865</c:v>
                </c:pt>
                <c:pt idx="2527">
                  <c:v>8594.0759340000004</c:v>
                </c:pt>
                <c:pt idx="2528">
                  <c:v>9452.5818990000007</c:v>
                </c:pt>
                <c:pt idx="2529">
                  <c:v>9364.6046659999993</c:v>
                </c:pt>
                <c:pt idx="2530">
                  <c:v>8579.4749845999995</c:v>
                </c:pt>
                <c:pt idx="2531">
                  <c:v>9456.8194958000004</c:v>
                </c:pt>
                <c:pt idx="2532">
                  <c:v>8813.8506445000003</c:v>
                </c:pt>
                <c:pt idx="2533">
                  <c:v>8254.1129954999997</c:v>
                </c:pt>
                <c:pt idx="2534">
                  <c:v>8771.5218554000003</c:v>
                </c:pt>
                <c:pt idx="2535">
                  <c:v>8591.9362755000002</c:v>
                </c:pt>
                <c:pt idx="2536">
                  <c:v>9179.3006611000001</c:v>
                </c:pt>
                <c:pt idx="2537">
                  <c:v>8496.6495993999997</c:v>
                </c:pt>
                <c:pt idx="2538">
                  <c:v>9331.1299889000002</c:v>
                </c:pt>
                <c:pt idx="2539">
                  <c:v>8786.9777205999999</c:v>
                </c:pt>
                <c:pt idx="2540">
                  <c:v>9199.1493793999998</c:v>
                </c:pt>
                <c:pt idx="2541">
                  <c:v>9143.2693734999993</c:v>
                </c:pt>
                <c:pt idx="2542">
                  <c:v>9289.1506372999993</c:v>
                </c:pt>
                <c:pt idx="2543">
                  <c:v>9459.4989922999994</c:v>
                </c:pt>
                <c:pt idx="2544">
                  <c:v>8898.9022017999996</c:v>
                </c:pt>
                <c:pt idx="2545">
                  <c:v>8640.8704218999992</c:v>
                </c:pt>
                <c:pt idx="2546">
                  <c:v>9486.6829555000004</c:v>
                </c:pt>
                <c:pt idx="2547">
                  <c:v>9120.4525176000006</c:v>
                </c:pt>
                <c:pt idx="2548">
                  <c:v>8895.4403125000008</c:v>
                </c:pt>
                <c:pt idx="2549">
                  <c:v>8450.5795178999997</c:v>
                </c:pt>
                <c:pt idx="2550">
                  <c:v>9205.6002439000004</c:v>
                </c:pt>
                <c:pt idx="2551">
                  <c:v>8519.8473245000005</c:v>
                </c:pt>
                <c:pt idx="2552">
                  <c:v>9377.6436460999994</c:v>
                </c:pt>
                <c:pt idx="2553">
                  <c:v>9341.3335556000002</c:v>
                </c:pt>
                <c:pt idx="2554">
                  <c:v>8827.0327921999997</c:v>
                </c:pt>
                <c:pt idx="2555">
                  <c:v>8408.0377305000002</c:v>
                </c:pt>
                <c:pt idx="2556">
                  <c:v>9063.5721647999999</c:v>
                </c:pt>
                <c:pt idx="2557">
                  <c:v>8955.8936238000006</c:v>
                </c:pt>
                <c:pt idx="2558">
                  <c:v>8636.1822938000005</c:v>
                </c:pt>
                <c:pt idx="2559">
                  <c:v>9478.2359811999995</c:v>
                </c:pt>
                <c:pt idx="2560">
                  <c:v>8721.9062529000003</c:v>
                </c:pt>
                <c:pt idx="2561">
                  <c:v>8712.0386412000007</c:v>
                </c:pt>
                <c:pt idx="2562">
                  <c:v>9136.3139924000006</c:v>
                </c:pt>
                <c:pt idx="2563">
                  <c:v>8998.7008869000001</c:v>
                </c:pt>
                <c:pt idx="2564">
                  <c:v>8858.9444506</c:v>
                </c:pt>
                <c:pt idx="2565">
                  <c:v>8232.6439527000002</c:v>
                </c:pt>
                <c:pt idx="2566">
                  <c:v>8771.9069335999993</c:v>
                </c:pt>
                <c:pt idx="2567">
                  <c:v>9007.8707326999993</c:v>
                </c:pt>
                <c:pt idx="2568">
                  <c:v>9091.0664362000007</c:v>
                </c:pt>
                <c:pt idx="2569">
                  <c:v>8477.8147415000003</c:v>
                </c:pt>
                <c:pt idx="2570">
                  <c:v>9279.6053692000005</c:v>
                </c:pt>
                <c:pt idx="2571">
                  <c:v>8401.6416477999992</c:v>
                </c:pt>
                <c:pt idx="2572">
                  <c:v>8983.2840359000002</c:v>
                </c:pt>
                <c:pt idx="2573">
                  <c:v>8485.4337840999997</c:v>
                </c:pt>
                <c:pt idx="2574">
                  <c:v>9252.3356375999992</c:v>
                </c:pt>
                <c:pt idx="2575">
                  <c:v>8574.0518972000009</c:v>
                </c:pt>
                <c:pt idx="2576">
                  <c:v>9371.7254078999995</c:v>
                </c:pt>
                <c:pt idx="2577">
                  <c:v>9081.3777984000008</c:v>
                </c:pt>
                <c:pt idx="2578">
                  <c:v>9383.4051639999998</c:v>
                </c:pt>
                <c:pt idx="2579">
                  <c:v>8713.2523127000004</c:v>
                </c:pt>
                <c:pt idx="2580">
                  <c:v>9215.8508593000006</c:v>
                </c:pt>
                <c:pt idx="2581">
                  <c:v>9312.0785008000003</c:v>
                </c:pt>
                <c:pt idx="2582">
                  <c:v>8707.6201447999993</c:v>
                </c:pt>
                <c:pt idx="2583">
                  <c:v>9324.2442905000007</c:v>
                </c:pt>
                <c:pt idx="2584">
                  <c:v>8810.9434347000006</c:v>
                </c:pt>
                <c:pt idx="2585">
                  <c:v>9063.5205024999996</c:v>
                </c:pt>
                <c:pt idx="2586">
                  <c:v>9282.5799592999992</c:v>
                </c:pt>
                <c:pt idx="2587">
                  <c:v>9438.1333383000001</c:v>
                </c:pt>
                <c:pt idx="2588">
                  <c:v>9079.3083882999999</c:v>
                </c:pt>
                <c:pt idx="2589">
                  <c:v>9270.2831234999994</c:v>
                </c:pt>
                <c:pt idx="2590">
                  <c:v>9150.8413055000001</c:v>
                </c:pt>
                <c:pt idx="2591">
                  <c:v>8402.9238361999996</c:v>
                </c:pt>
                <c:pt idx="2592">
                  <c:v>8763.0272437000003</c:v>
                </c:pt>
                <c:pt idx="2593">
                  <c:v>8272.2696985000002</c:v>
                </c:pt>
                <c:pt idx="2594">
                  <c:v>8949.1836963999995</c:v>
                </c:pt>
                <c:pt idx="2595">
                  <c:v>9206.1360253999992</c:v>
                </c:pt>
                <c:pt idx="2596">
                  <c:v>8363.5010141000002</c:v>
                </c:pt>
                <c:pt idx="2597">
                  <c:v>9227.9785976000003</c:v>
                </c:pt>
                <c:pt idx="2598">
                  <c:v>8848.9722383999997</c:v>
                </c:pt>
                <c:pt idx="2599">
                  <c:v>9460.3560617000003</c:v>
                </c:pt>
                <c:pt idx="2600">
                  <c:v>9052.8083186000003</c:v>
                </c:pt>
                <c:pt idx="2601">
                  <c:v>8527.9032384000002</c:v>
                </c:pt>
                <c:pt idx="2602">
                  <c:v>9406.9428810999998</c:v>
                </c:pt>
                <c:pt idx="2603">
                  <c:v>8675.3183365999994</c:v>
                </c:pt>
                <c:pt idx="2604">
                  <c:v>9363.7384801000007</c:v>
                </c:pt>
                <c:pt idx="2605">
                  <c:v>9087.7896973999996</c:v>
                </c:pt>
                <c:pt idx="2606">
                  <c:v>8872.4043149000008</c:v>
                </c:pt>
                <c:pt idx="2607">
                  <c:v>9271.3965513000003</c:v>
                </c:pt>
                <c:pt idx="2608">
                  <c:v>9287.2549151999992</c:v>
                </c:pt>
                <c:pt idx="2609">
                  <c:v>9087.5470566000004</c:v>
                </c:pt>
                <c:pt idx="2610">
                  <c:v>8804.7444744000004</c:v>
                </c:pt>
                <c:pt idx="2611">
                  <c:v>8285.0759749999997</c:v>
                </c:pt>
                <c:pt idx="2612">
                  <c:v>9124.5585573000008</c:v>
                </c:pt>
                <c:pt idx="2613">
                  <c:v>8315.8374323000007</c:v>
                </c:pt>
                <c:pt idx="2614">
                  <c:v>9190.2498302999993</c:v>
                </c:pt>
                <c:pt idx="2615">
                  <c:v>9394.2577130000009</c:v>
                </c:pt>
                <c:pt idx="2616">
                  <c:v>8795.4454150000001</c:v>
                </c:pt>
                <c:pt idx="2617">
                  <c:v>8613.2922545000001</c:v>
                </c:pt>
                <c:pt idx="2618">
                  <c:v>9358.2931774000008</c:v>
                </c:pt>
                <c:pt idx="2619">
                  <c:v>9092.0201390999991</c:v>
                </c:pt>
                <c:pt idx="2620">
                  <c:v>8924.9437132999992</c:v>
                </c:pt>
                <c:pt idx="2621">
                  <c:v>8610.3272084</c:v>
                </c:pt>
                <c:pt idx="2622">
                  <c:v>9502.3745596000008</c:v>
                </c:pt>
                <c:pt idx="2623">
                  <c:v>8594.7970072999997</c:v>
                </c:pt>
                <c:pt idx="2624">
                  <c:v>9369.7060187000006</c:v>
                </c:pt>
                <c:pt idx="2625">
                  <c:v>8805.8107935000007</c:v>
                </c:pt>
                <c:pt idx="2626">
                  <c:v>9339.8810911</c:v>
                </c:pt>
                <c:pt idx="2627">
                  <c:v>8939.8849592999995</c:v>
                </c:pt>
                <c:pt idx="2628">
                  <c:v>9283.0403867000005</c:v>
                </c:pt>
                <c:pt idx="2629">
                  <c:v>8920.6375747000002</c:v>
                </c:pt>
                <c:pt idx="2630">
                  <c:v>8575.4907437999991</c:v>
                </c:pt>
                <c:pt idx="2631">
                  <c:v>9473.4108919999999</c:v>
                </c:pt>
                <c:pt idx="2632">
                  <c:v>9473.5918359000007</c:v>
                </c:pt>
                <c:pt idx="2633">
                  <c:v>9351.4772083000007</c:v>
                </c:pt>
                <c:pt idx="2634">
                  <c:v>9317.8351438999998</c:v>
                </c:pt>
                <c:pt idx="2635">
                  <c:v>8946.8276865000007</c:v>
                </c:pt>
                <c:pt idx="2636">
                  <c:v>8350.9718475000009</c:v>
                </c:pt>
                <c:pt idx="2637">
                  <c:v>9206.2501821999995</c:v>
                </c:pt>
                <c:pt idx="2638">
                  <c:v>9128.4756584000006</c:v>
                </c:pt>
                <c:pt idx="2639">
                  <c:v>8631.4233418000003</c:v>
                </c:pt>
                <c:pt idx="2640">
                  <c:v>8850.1032092999994</c:v>
                </c:pt>
                <c:pt idx="2641">
                  <c:v>8657.6144851000008</c:v>
                </c:pt>
                <c:pt idx="2642">
                  <c:v>8937.6180918999999</c:v>
                </c:pt>
                <c:pt idx="2643">
                  <c:v>8867.8619197999997</c:v>
                </c:pt>
                <c:pt idx="2644">
                  <c:v>8523.4068079999997</c:v>
                </c:pt>
                <c:pt idx="2645">
                  <c:v>9226.2014600000002</c:v>
                </c:pt>
                <c:pt idx="2646">
                  <c:v>9363.0689968000006</c:v>
                </c:pt>
                <c:pt idx="2647">
                  <c:v>9243.0047391999997</c:v>
                </c:pt>
                <c:pt idx="2648">
                  <c:v>8887.0123196999994</c:v>
                </c:pt>
                <c:pt idx="2649">
                  <c:v>8946.6058078999995</c:v>
                </c:pt>
                <c:pt idx="2650">
                  <c:v>8644.1839667999993</c:v>
                </c:pt>
                <c:pt idx="2651">
                  <c:v>9496.8847237999998</c:v>
                </c:pt>
                <c:pt idx="2652">
                  <c:v>9051.3581747999997</c:v>
                </c:pt>
                <c:pt idx="2653">
                  <c:v>9408.8536253000002</c:v>
                </c:pt>
                <c:pt idx="2654">
                  <c:v>8838.5136292000007</c:v>
                </c:pt>
                <c:pt idx="2655">
                  <c:v>8488.3320545999995</c:v>
                </c:pt>
                <c:pt idx="2656">
                  <c:v>9246.3374430999993</c:v>
                </c:pt>
                <c:pt idx="2657">
                  <c:v>8762.1825286000003</c:v>
                </c:pt>
                <c:pt idx="2658">
                  <c:v>9131.4529397000006</c:v>
                </c:pt>
                <c:pt idx="2659">
                  <c:v>9112.9403602000002</c:v>
                </c:pt>
                <c:pt idx="2660">
                  <c:v>9118.5128036999995</c:v>
                </c:pt>
                <c:pt idx="2661">
                  <c:v>9139.6603233000005</c:v>
                </c:pt>
                <c:pt idx="2662">
                  <c:v>9456.4232634</c:v>
                </c:pt>
                <c:pt idx="2663">
                  <c:v>9132.1496962000001</c:v>
                </c:pt>
                <c:pt idx="2664">
                  <c:v>9035.0406301999992</c:v>
                </c:pt>
                <c:pt idx="2665">
                  <c:v>8706.9470717999993</c:v>
                </c:pt>
                <c:pt idx="2666">
                  <c:v>9195.8778237999995</c:v>
                </c:pt>
                <c:pt idx="2667">
                  <c:v>8330.7119524999998</c:v>
                </c:pt>
                <c:pt idx="2668">
                  <c:v>9209.2528299000005</c:v>
                </c:pt>
                <c:pt idx="2669">
                  <c:v>8768.0928607000005</c:v>
                </c:pt>
                <c:pt idx="2670">
                  <c:v>8294.0884077999999</c:v>
                </c:pt>
                <c:pt idx="2671">
                  <c:v>8810.4051025000008</c:v>
                </c:pt>
                <c:pt idx="2672">
                  <c:v>8600.1429138999993</c:v>
                </c:pt>
                <c:pt idx="2673">
                  <c:v>9280.6679447999995</c:v>
                </c:pt>
                <c:pt idx="2674">
                  <c:v>9372.2174364000002</c:v>
                </c:pt>
                <c:pt idx="2675">
                  <c:v>9446.1837221999995</c:v>
                </c:pt>
                <c:pt idx="2676">
                  <c:v>9380.3447964000006</c:v>
                </c:pt>
                <c:pt idx="2677">
                  <c:v>8879.2014044000007</c:v>
                </c:pt>
                <c:pt idx="2678">
                  <c:v>9234.5909666000007</c:v>
                </c:pt>
                <c:pt idx="2679">
                  <c:v>9490.6729445000001</c:v>
                </c:pt>
                <c:pt idx="2680">
                  <c:v>8361.3560512000004</c:v>
                </c:pt>
                <c:pt idx="2681">
                  <c:v>9225.8850067999992</c:v>
                </c:pt>
                <c:pt idx="2682">
                  <c:v>9009.7869105999998</c:v>
                </c:pt>
                <c:pt idx="2683">
                  <c:v>8221.0243740999995</c:v>
                </c:pt>
                <c:pt idx="2684">
                  <c:v>9018.9770721999994</c:v>
                </c:pt>
                <c:pt idx="2685">
                  <c:v>9278.2432231000003</c:v>
                </c:pt>
                <c:pt idx="2686">
                  <c:v>8771.3376552999998</c:v>
                </c:pt>
                <c:pt idx="2687">
                  <c:v>8936.8503834999992</c:v>
                </c:pt>
                <c:pt idx="2688">
                  <c:v>8687.2238299000001</c:v>
                </c:pt>
                <c:pt idx="2689">
                  <c:v>9502.8097782999994</c:v>
                </c:pt>
                <c:pt idx="2690">
                  <c:v>9137.9696425000002</c:v>
                </c:pt>
                <c:pt idx="2691">
                  <c:v>9316.280127</c:v>
                </c:pt>
                <c:pt idx="2692">
                  <c:v>8452.2157084999999</c:v>
                </c:pt>
                <c:pt idx="2693">
                  <c:v>9245.7198083999992</c:v>
                </c:pt>
                <c:pt idx="2694">
                  <c:v>8860.6765434999998</c:v>
                </c:pt>
                <c:pt idx="2695">
                  <c:v>8210.5566368</c:v>
                </c:pt>
                <c:pt idx="2696">
                  <c:v>8917.1761470000001</c:v>
                </c:pt>
                <c:pt idx="2697">
                  <c:v>9146.7408173999993</c:v>
                </c:pt>
                <c:pt idx="2698">
                  <c:v>8855.8266509000005</c:v>
                </c:pt>
                <c:pt idx="2699">
                  <c:v>9346.5727100000004</c:v>
                </c:pt>
                <c:pt idx="2700">
                  <c:v>9313.6514435999998</c:v>
                </c:pt>
                <c:pt idx="2701">
                  <c:v>8522.1718559000001</c:v>
                </c:pt>
                <c:pt idx="2702">
                  <c:v>8679.2908064999992</c:v>
                </c:pt>
                <c:pt idx="2703">
                  <c:v>9128.9019681999998</c:v>
                </c:pt>
                <c:pt idx="2704">
                  <c:v>8642.9634941999993</c:v>
                </c:pt>
                <c:pt idx="2705">
                  <c:v>9501.6400544999997</c:v>
                </c:pt>
                <c:pt idx="2706">
                  <c:v>8786.9944159000006</c:v>
                </c:pt>
                <c:pt idx="2707">
                  <c:v>8754.0891358999997</c:v>
                </c:pt>
                <c:pt idx="2708">
                  <c:v>9338.6968692999999</c:v>
                </c:pt>
                <c:pt idx="2709">
                  <c:v>9024.7934815000008</c:v>
                </c:pt>
                <c:pt idx="2710">
                  <c:v>9123.7757038</c:v>
                </c:pt>
                <c:pt idx="2711">
                  <c:v>8175.5673993</c:v>
                </c:pt>
                <c:pt idx="2712">
                  <c:v>9005.1309552000002</c:v>
                </c:pt>
                <c:pt idx="2713">
                  <c:v>8925.9478259999996</c:v>
                </c:pt>
                <c:pt idx="2714">
                  <c:v>8956.8931573000009</c:v>
                </c:pt>
                <c:pt idx="2715">
                  <c:v>8692.2039046999998</c:v>
                </c:pt>
                <c:pt idx="2716">
                  <c:v>8764.5644135000002</c:v>
                </c:pt>
                <c:pt idx="2717">
                  <c:v>8833.7103188000001</c:v>
                </c:pt>
                <c:pt idx="2718">
                  <c:v>9125.1160849000007</c:v>
                </c:pt>
                <c:pt idx="2719">
                  <c:v>9304.9593457999999</c:v>
                </c:pt>
                <c:pt idx="2720">
                  <c:v>8998.9753514999993</c:v>
                </c:pt>
                <c:pt idx="2721">
                  <c:v>9491.4701944999997</c:v>
                </c:pt>
                <c:pt idx="2722">
                  <c:v>8722.5307637999995</c:v>
                </c:pt>
                <c:pt idx="2723">
                  <c:v>8914.5655800000004</c:v>
                </c:pt>
                <c:pt idx="2724">
                  <c:v>9131.0785577999995</c:v>
                </c:pt>
                <c:pt idx="2725">
                  <c:v>8104.1965573999996</c:v>
                </c:pt>
                <c:pt idx="2726">
                  <c:v>8758.6993772999995</c:v>
                </c:pt>
                <c:pt idx="2727">
                  <c:v>9215.5439764999992</c:v>
                </c:pt>
                <c:pt idx="2728">
                  <c:v>8716.4680960999995</c:v>
                </c:pt>
                <c:pt idx="2729">
                  <c:v>8590.4371135000001</c:v>
                </c:pt>
                <c:pt idx="2730">
                  <c:v>9116.1915258000008</c:v>
                </c:pt>
                <c:pt idx="2731">
                  <c:v>8365.8464686000007</c:v>
                </c:pt>
                <c:pt idx="2732">
                  <c:v>9178.3203641</c:v>
                </c:pt>
                <c:pt idx="2733">
                  <c:v>8804.4750533999995</c:v>
                </c:pt>
                <c:pt idx="2734">
                  <c:v>8761.4307656000001</c:v>
                </c:pt>
                <c:pt idx="2735">
                  <c:v>9484.1494008999998</c:v>
                </c:pt>
                <c:pt idx="2736">
                  <c:v>8508.7149035000002</c:v>
                </c:pt>
                <c:pt idx="2737">
                  <c:v>8820.6452153999999</c:v>
                </c:pt>
                <c:pt idx="2738">
                  <c:v>9421.3615938999992</c:v>
                </c:pt>
                <c:pt idx="2739">
                  <c:v>9458.5786277999996</c:v>
                </c:pt>
                <c:pt idx="2740">
                  <c:v>8919.1747101000001</c:v>
                </c:pt>
                <c:pt idx="2741">
                  <c:v>9299.4329113000003</c:v>
                </c:pt>
                <c:pt idx="2742">
                  <c:v>9100.0173582000007</c:v>
                </c:pt>
                <c:pt idx="2743">
                  <c:v>8593.0429882000008</c:v>
                </c:pt>
                <c:pt idx="2744">
                  <c:v>9163.4341994000006</c:v>
                </c:pt>
                <c:pt idx="2745">
                  <c:v>9234.2031219</c:v>
                </c:pt>
                <c:pt idx="2746">
                  <c:v>8971.2293774000009</c:v>
                </c:pt>
                <c:pt idx="2747">
                  <c:v>8305.2805305999991</c:v>
                </c:pt>
                <c:pt idx="2748">
                  <c:v>9112.0190884999993</c:v>
                </c:pt>
                <c:pt idx="2749">
                  <c:v>8788.9383140999998</c:v>
                </c:pt>
                <c:pt idx="2750">
                  <c:v>8343.8473338999993</c:v>
                </c:pt>
                <c:pt idx="2751">
                  <c:v>8922.3228423</c:v>
                </c:pt>
                <c:pt idx="2752">
                  <c:v>8389.2155762000002</c:v>
                </c:pt>
                <c:pt idx="2753">
                  <c:v>9148.0928055999993</c:v>
                </c:pt>
                <c:pt idx="2754">
                  <c:v>9409.5715481999996</c:v>
                </c:pt>
                <c:pt idx="2755">
                  <c:v>9144.3071935000007</c:v>
                </c:pt>
                <c:pt idx="2756">
                  <c:v>9202.7211824000005</c:v>
                </c:pt>
                <c:pt idx="2757">
                  <c:v>9059.7354606000008</c:v>
                </c:pt>
                <c:pt idx="2758">
                  <c:v>8439.1434881999994</c:v>
                </c:pt>
                <c:pt idx="2759">
                  <c:v>9323.1953721000009</c:v>
                </c:pt>
                <c:pt idx="2760">
                  <c:v>9327.9001107999993</c:v>
                </c:pt>
                <c:pt idx="2761">
                  <c:v>9419.4662066000001</c:v>
                </c:pt>
                <c:pt idx="2762">
                  <c:v>9202.6328367000006</c:v>
                </c:pt>
                <c:pt idx="2763">
                  <c:v>9239.7970490000007</c:v>
                </c:pt>
                <c:pt idx="2764">
                  <c:v>9439.7540048999999</c:v>
                </c:pt>
                <c:pt idx="2765">
                  <c:v>8928.9956648000007</c:v>
                </c:pt>
                <c:pt idx="2766">
                  <c:v>9086.1167893000002</c:v>
                </c:pt>
                <c:pt idx="2767">
                  <c:v>9427.5185803999993</c:v>
                </c:pt>
                <c:pt idx="2768">
                  <c:v>8485.5636121999996</c:v>
                </c:pt>
                <c:pt idx="2769">
                  <c:v>8978.0770374999993</c:v>
                </c:pt>
                <c:pt idx="2770">
                  <c:v>8522.9763868999999</c:v>
                </c:pt>
                <c:pt idx="2771">
                  <c:v>9493.9591842999998</c:v>
                </c:pt>
                <c:pt idx="2772">
                  <c:v>8959.0887609000001</c:v>
                </c:pt>
                <c:pt idx="2773">
                  <c:v>8486.3570495000004</c:v>
                </c:pt>
                <c:pt idx="2774">
                  <c:v>9404.5303096999996</c:v>
                </c:pt>
                <c:pt idx="2775">
                  <c:v>8407.1398000000008</c:v>
                </c:pt>
                <c:pt idx="2776">
                  <c:v>9201.984074</c:v>
                </c:pt>
                <c:pt idx="2777">
                  <c:v>8768.8206425999997</c:v>
                </c:pt>
                <c:pt idx="2778">
                  <c:v>9222.6740351000008</c:v>
                </c:pt>
                <c:pt idx="2779">
                  <c:v>9010.4140136000005</c:v>
                </c:pt>
                <c:pt idx="2780">
                  <c:v>8678.3803967000003</c:v>
                </c:pt>
                <c:pt idx="2781">
                  <c:v>9094.0487950000006</c:v>
                </c:pt>
                <c:pt idx="2782">
                  <c:v>9134.0484675000007</c:v>
                </c:pt>
                <c:pt idx="2783">
                  <c:v>8838.1088345000007</c:v>
                </c:pt>
                <c:pt idx="2784">
                  <c:v>8446.4220108000009</c:v>
                </c:pt>
                <c:pt idx="2785">
                  <c:v>9198.3334510000004</c:v>
                </c:pt>
                <c:pt idx="2786">
                  <c:v>9225.6912651999992</c:v>
                </c:pt>
                <c:pt idx="2787">
                  <c:v>8755.7762113999997</c:v>
                </c:pt>
                <c:pt idx="2788">
                  <c:v>8934.3457354000002</c:v>
                </c:pt>
                <c:pt idx="2789">
                  <c:v>9375.2114008000008</c:v>
                </c:pt>
                <c:pt idx="2790">
                  <c:v>8971.2293774000009</c:v>
                </c:pt>
                <c:pt idx="2791">
                  <c:v>9277.4648111000006</c:v>
                </c:pt>
                <c:pt idx="2792">
                  <c:v>8699.3614030000008</c:v>
                </c:pt>
                <c:pt idx="2793">
                  <c:v>8876.2211566999995</c:v>
                </c:pt>
                <c:pt idx="2794">
                  <c:v>9479.7734756999998</c:v>
                </c:pt>
                <c:pt idx="2795">
                  <c:v>9145.6158374999995</c:v>
                </c:pt>
                <c:pt idx="2796">
                  <c:v>8170.0335962999998</c:v>
                </c:pt>
                <c:pt idx="2797">
                  <c:v>9038.4619442000003</c:v>
                </c:pt>
                <c:pt idx="2798">
                  <c:v>8987.8262338999994</c:v>
                </c:pt>
                <c:pt idx="2799">
                  <c:v>8811.4976604999993</c:v>
                </c:pt>
                <c:pt idx="2800">
                  <c:v>8459.3041716000007</c:v>
                </c:pt>
                <c:pt idx="2801">
                  <c:v>9167.3588221000009</c:v>
                </c:pt>
                <c:pt idx="2802">
                  <c:v>8628.8636411999996</c:v>
                </c:pt>
                <c:pt idx="2803">
                  <c:v>9058.2923597000008</c:v>
                </c:pt>
                <c:pt idx="2804">
                  <c:v>8765.1165985000007</c:v>
                </c:pt>
                <c:pt idx="2805">
                  <c:v>8460.3768794000007</c:v>
                </c:pt>
                <c:pt idx="2806">
                  <c:v>8939.9448568000007</c:v>
                </c:pt>
                <c:pt idx="2807">
                  <c:v>8398.0607913000003</c:v>
                </c:pt>
                <c:pt idx="2808">
                  <c:v>9091.7246532000008</c:v>
                </c:pt>
                <c:pt idx="2809">
                  <c:v>9192.8354113000005</c:v>
                </c:pt>
                <c:pt idx="2810">
                  <c:v>9198.5440952999998</c:v>
                </c:pt>
                <c:pt idx="2811">
                  <c:v>8962.8918051000001</c:v>
                </c:pt>
                <c:pt idx="2812">
                  <c:v>8427.0799239999997</c:v>
                </c:pt>
                <c:pt idx="2813">
                  <c:v>9175.2571520000001</c:v>
                </c:pt>
                <c:pt idx="2814">
                  <c:v>8421.5358871000008</c:v>
                </c:pt>
                <c:pt idx="2815">
                  <c:v>9231.5966743000008</c:v>
                </c:pt>
                <c:pt idx="2816">
                  <c:v>8788.3433230999999</c:v>
                </c:pt>
                <c:pt idx="2817">
                  <c:v>8429.9574202000003</c:v>
                </c:pt>
                <c:pt idx="2818">
                  <c:v>8868.1918103999997</c:v>
                </c:pt>
                <c:pt idx="2819">
                  <c:v>8619.3478039000001</c:v>
                </c:pt>
                <c:pt idx="2820">
                  <c:v>9311.1640994999998</c:v>
                </c:pt>
                <c:pt idx="2821">
                  <c:v>9334.5924804000006</c:v>
                </c:pt>
                <c:pt idx="2822">
                  <c:v>8592.3057367000001</c:v>
                </c:pt>
                <c:pt idx="2823">
                  <c:v>9435.8476991999996</c:v>
                </c:pt>
                <c:pt idx="2824">
                  <c:v>9084.1762020000006</c:v>
                </c:pt>
                <c:pt idx="2825">
                  <c:v>8960.088651</c:v>
                </c:pt>
                <c:pt idx="2826">
                  <c:v>8333.7798853999993</c:v>
                </c:pt>
                <c:pt idx="2827">
                  <c:v>9014.2902262000007</c:v>
                </c:pt>
                <c:pt idx="2828">
                  <c:v>8594.9611695000003</c:v>
                </c:pt>
                <c:pt idx="2829">
                  <c:v>8954.0488996999993</c:v>
                </c:pt>
                <c:pt idx="2830">
                  <c:v>9454.5472950999992</c:v>
                </c:pt>
                <c:pt idx="2831">
                  <c:v>8487.4578013999999</c:v>
                </c:pt>
                <c:pt idx="2832">
                  <c:v>9223.2015871000003</c:v>
                </c:pt>
                <c:pt idx="2833">
                  <c:v>9175.3966170000003</c:v>
                </c:pt>
                <c:pt idx="2834">
                  <c:v>8831.4527109999999</c:v>
                </c:pt>
                <c:pt idx="2835">
                  <c:v>8405.6325350000006</c:v>
                </c:pt>
                <c:pt idx="2836">
                  <c:v>9018.5640125000009</c:v>
                </c:pt>
                <c:pt idx="2837">
                  <c:v>8395.3780394999994</c:v>
                </c:pt>
                <c:pt idx="2838">
                  <c:v>9127.5701585000006</c:v>
                </c:pt>
                <c:pt idx="2839">
                  <c:v>8379.5886068</c:v>
                </c:pt>
                <c:pt idx="2840">
                  <c:v>9117.2691233999994</c:v>
                </c:pt>
                <c:pt idx="2841">
                  <c:v>8510.0704497999996</c:v>
                </c:pt>
                <c:pt idx="2842">
                  <c:v>9281.1988141999991</c:v>
                </c:pt>
                <c:pt idx="2843">
                  <c:v>8750.5339469999999</c:v>
                </c:pt>
                <c:pt idx="2844">
                  <c:v>9375.944571</c:v>
                </c:pt>
                <c:pt idx="2845">
                  <c:v>9449.5169236999991</c:v>
                </c:pt>
                <c:pt idx="2846">
                  <c:v>9281.3231830999994</c:v>
                </c:pt>
                <c:pt idx="2847">
                  <c:v>8779.4390932999995</c:v>
                </c:pt>
                <c:pt idx="2848">
                  <c:v>9330.7912749999996</c:v>
                </c:pt>
                <c:pt idx="2849">
                  <c:v>8966.0464016999995</c:v>
                </c:pt>
                <c:pt idx="2850">
                  <c:v>9049.8738737999993</c:v>
                </c:pt>
                <c:pt idx="2851">
                  <c:v>8101.1523826000002</c:v>
                </c:pt>
                <c:pt idx="2852">
                  <c:v>8786.3573818999994</c:v>
                </c:pt>
                <c:pt idx="2853">
                  <c:v>9492.6557532000006</c:v>
                </c:pt>
                <c:pt idx="2854">
                  <c:v>9368.9911374000003</c:v>
                </c:pt>
                <c:pt idx="2855">
                  <c:v>8865.5282057000004</c:v>
                </c:pt>
                <c:pt idx="2856">
                  <c:v>8518.6290733999995</c:v>
                </c:pt>
                <c:pt idx="2857">
                  <c:v>9314.0063004999993</c:v>
                </c:pt>
                <c:pt idx="2858">
                  <c:v>9266.8444863000004</c:v>
                </c:pt>
                <c:pt idx="2859">
                  <c:v>8516.1922422000007</c:v>
                </c:pt>
                <c:pt idx="2860">
                  <c:v>8643.5080180000004</c:v>
                </c:pt>
                <c:pt idx="2861">
                  <c:v>8896.3565899999994</c:v>
                </c:pt>
                <c:pt idx="2862">
                  <c:v>8910.7491802000004</c:v>
                </c:pt>
                <c:pt idx="2863">
                  <c:v>8626.1321754000001</c:v>
                </c:pt>
                <c:pt idx="2864">
                  <c:v>9434.7409392000009</c:v>
                </c:pt>
                <c:pt idx="2865">
                  <c:v>8959.9856104999999</c:v>
                </c:pt>
                <c:pt idx="2866">
                  <c:v>9026.6356297999992</c:v>
                </c:pt>
                <c:pt idx="2867">
                  <c:v>8764.1805339999992</c:v>
                </c:pt>
                <c:pt idx="2868">
                  <c:v>8416.9431920999996</c:v>
                </c:pt>
                <c:pt idx="2869">
                  <c:v>8742.7013513999991</c:v>
                </c:pt>
                <c:pt idx="2870">
                  <c:v>8615.9869137000005</c:v>
                </c:pt>
                <c:pt idx="2871">
                  <c:v>9034.2311269000002</c:v>
                </c:pt>
                <c:pt idx="2872">
                  <c:v>8712.3217870000008</c:v>
                </c:pt>
                <c:pt idx="2873">
                  <c:v>8922.5271658000001</c:v>
                </c:pt>
                <c:pt idx="2874">
                  <c:v>8274.424078</c:v>
                </c:pt>
                <c:pt idx="2875">
                  <c:v>8872.4637602000003</c:v>
                </c:pt>
                <c:pt idx="2876">
                  <c:v>8513.2853104000005</c:v>
                </c:pt>
                <c:pt idx="2877">
                  <c:v>9131.4355899999991</c:v>
                </c:pt>
                <c:pt idx="2878">
                  <c:v>8616.4220320000004</c:v>
                </c:pt>
                <c:pt idx="2879">
                  <c:v>9442.3106365000003</c:v>
                </c:pt>
                <c:pt idx="2880">
                  <c:v>9296.3292786000002</c:v>
                </c:pt>
                <c:pt idx="2881">
                  <c:v>9391.6060883999999</c:v>
                </c:pt>
                <c:pt idx="2882">
                  <c:v>9492.0767188999998</c:v>
                </c:pt>
                <c:pt idx="2883">
                  <c:v>9415.2632367999995</c:v>
                </c:pt>
                <c:pt idx="2884">
                  <c:v>8977.2887969000003</c:v>
                </c:pt>
                <c:pt idx="2885">
                  <c:v>9385.1328078999995</c:v>
                </c:pt>
                <c:pt idx="2886">
                  <c:v>9187.5767754999997</c:v>
                </c:pt>
                <c:pt idx="2887">
                  <c:v>9188.2860837999997</c:v>
                </c:pt>
                <c:pt idx="2888">
                  <c:v>9375.6051678999993</c:v>
                </c:pt>
                <c:pt idx="2889">
                  <c:v>8965.3282502000002</c:v>
                </c:pt>
                <c:pt idx="2890">
                  <c:v>9405.3908635999996</c:v>
                </c:pt>
                <c:pt idx="2891">
                  <c:v>9327.3217989000004</c:v>
                </c:pt>
                <c:pt idx="2892">
                  <c:v>8927.8206862999996</c:v>
                </c:pt>
                <c:pt idx="2893">
                  <c:v>8276.7834526000006</c:v>
                </c:pt>
                <c:pt idx="2894">
                  <c:v>8644.1502545000003</c:v>
                </c:pt>
                <c:pt idx="2895">
                  <c:v>8569.2449168999992</c:v>
                </c:pt>
                <c:pt idx="2896">
                  <c:v>8697.9922313000006</c:v>
                </c:pt>
                <c:pt idx="2897">
                  <c:v>8844.1800481999999</c:v>
                </c:pt>
                <c:pt idx="2898">
                  <c:v>9338.0375805999993</c:v>
                </c:pt>
                <c:pt idx="2899">
                  <c:v>9164.8592241999995</c:v>
                </c:pt>
                <c:pt idx="2900">
                  <c:v>9029.9932599000003</c:v>
                </c:pt>
                <c:pt idx="2901">
                  <c:v>9183.0474981000007</c:v>
                </c:pt>
                <c:pt idx="2902">
                  <c:v>9063.0102406999995</c:v>
                </c:pt>
                <c:pt idx="2903">
                  <c:v>9302.8743381000004</c:v>
                </c:pt>
                <c:pt idx="2904">
                  <c:v>8380.1475439999995</c:v>
                </c:pt>
                <c:pt idx="2905">
                  <c:v>9256.8990893999999</c:v>
                </c:pt>
                <c:pt idx="2906">
                  <c:v>8622.2668092999993</c:v>
                </c:pt>
                <c:pt idx="2907">
                  <c:v>9460.1214478000002</c:v>
                </c:pt>
                <c:pt idx="2908">
                  <c:v>8711.1997123000001</c:v>
                </c:pt>
                <c:pt idx="2909">
                  <c:v>8532.2800282999997</c:v>
                </c:pt>
                <c:pt idx="2910">
                  <c:v>8774.8100379000007</c:v>
                </c:pt>
                <c:pt idx="2911">
                  <c:v>9053.4818725999994</c:v>
                </c:pt>
                <c:pt idx="2912">
                  <c:v>8371.9683239999995</c:v>
                </c:pt>
                <c:pt idx="2913">
                  <c:v>9048.0613656000005</c:v>
                </c:pt>
                <c:pt idx="2914">
                  <c:v>9011.9441117999995</c:v>
                </c:pt>
                <c:pt idx="2915">
                  <c:v>8754.8245102000001</c:v>
                </c:pt>
                <c:pt idx="2916">
                  <c:v>9028.9774428000001</c:v>
                </c:pt>
                <c:pt idx="2917">
                  <c:v>8536.9680972000006</c:v>
                </c:pt>
                <c:pt idx="2918">
                  <c:v>9066.4512123999993</c:v>
                </c:pt>
                <c:pt idx="2919">
                  <c:v>9235.6742475999999</c:v>
                </c:pt>
                <c:pt idx="2920">
                  <c:v>8420.5161009000003</c:v>
                </c:pt>
                <c:pt idx="2921">
                  <c:v>9249.0534912000003</c:v>
                </c:pt>
                <c:pt idx="2922">
                  <c:v>8581.5446035000004</c:v>
                </c:pt>
                <c:pt idx="2923">
                  <c:v>9440.6536563999998</c:v>
                </c:pt>
                <c:pt idx="2924">
                  <c:v>8655.6667409999991</c:v>
                </c:pt>
                <c:pt idx="2925">
                  <c:v>9290.9937876999993</c:v>
                </c:pt>
                <c:pt idx="2926">
                  <c:v>8948.1510202000009</c:v>
                </c:pt>
                <c:pt idx="2927">
                  <c:v>8698.1914175999991</c:v>
                </c:pt>
                <c:pt idx="2928">
                  <c:v>9498.3065138999991</c:v>
                </c:pt>
                <c:pt idx="2929">
                  <c:v>8901.5081819000006</c:v>
                </c:pt>
                <c:pt idx="2930">
                  <c:v>8803.2495557000002</c:v>
                </c:pt>
                <c:pt idx="2931">
                  <c:v>9037.1261582999996</c:v>
                </c:pt>
                <c:pt idx="2932">
                  <c:v>9091.3955387000005</c:v>
                </c:pt>
                <c:pt idx="2933">
                  <c:v>8869.2400925999991</c:v>
                </c:pt>
                <c:pt idx="2934">
                  <c:v>9144.4992259999999</c:v>
                </c:pt>
                <c:pt idx="2935">
                  <c:v>9292.9079294999992</c:v>
                </c:pt>
                <c:pt idx="2936">
                  <c:v>9223.6590692999998</c:v>
                </c:pt>
                <c:pt idx="2937">
                  <c:v>9487.7227528999993</c:v>
                </c:pt>
                <c:pt idx="2938">
                  <c:v>8835.5558736999992</c:v>
                </c:pt>
                <c:pt idx="2939">
                  <c:v>8797.0815199999997</c:v>
                </c:pt>
                <c:pt idx="2940">
                  <c:v>9305.4832298000001</c:v>
                </c:pt>
                <c:pt idx="2941">
                  <c:v>8751.7354778000008</c:v>
                </c:pt>
                <c:pt idx="2942">
                  <c:v>9053.8358705999999</c:v>
                </c:pt>
                <c:pt idx="2943">
                  <c:v>9154.0355065000003</c:v>
                </c:pt>
                <c:pt idx="2944">
                  <c:v>8943.6718024000002</c:v>
                </c:pt>
                <c:pt idx="2945">
                  <c:v>9503.6973822</c:v>
                </c:pt>
                <c:pt idx="2946">
                  <c:v>9103.9330279000005</c:v>
                </c:pt>
                <c:pt idx="2947">
                  <c:v>9176.2719916000005</c:v>
                </c:pt>
                <c:pt idx="2948">
                  <c:v>8715.2217302999998</c:v>
                </c:pt>
                <c:pt idx="2949">
                  <c:v>8524.9846366999991</c:v>
                </c:pt>
                <c:pt idx="2950">
                  <c:v>9318.1817738000009</c:v>
                </c:pt>
                <c:pt idx="2951">
                  <c:v>8337.0707113000008</c:v>
                </c:pt>
                <c:pt idx="2952">
                  <c:v>9219.0511581999999</c:v>
                </c:pt>
                <c:pt idx="2953">
                  <c:v>8581.4304697000007</c:v>
                </c:pt>
                <c:pt idx="2954">
                  <c:v>9477.2787277000007</c:v>
                </c:pt>
                <c:pt idx="2955">
                  <c:v>9147.3426928000008</c:v>
                </c:pt>
                <c:pt idx="2956">
                  <c:v>8508.6749125999995</c:v>
                </c:pt>
                <c:pt idx="2957">
                  <c:v>9359.8636306999997</c:v>
                </c:pt>
                <c:pt idx="2958">
                  <c:v>9506.9976389000003</c:v>
                </c:pt>
                <c:pt idx="2959">
                  <c:v>9145.2756269000001</c:v>
                </c:pt>
                <c:pt idx="2960">
                  <c:v>8801.4450744999995</c:v>
                </c:pt>
                <c:pt idx="2961">
                  <c:v>9183.8887037999993</c:v>
                </c:pt>
                <c:pt idx="2962">
                  <c:v>8956.8591211999992</c:v>
                </c:pt>
                <c:pt idx="2963">
                  <c:v>8822.9838784000003</c:v>
                </c:pt>
                <c:pt idx="2964">
                  <c:v>9498.5962166000008</c:v>
                </c:pt>
                <c:pt idx="2965">
                  <c:v>9109.0827580000005</c:v>
                </c:pt>
                <c:pt idx="2966">
                  <c:v>9255.9540082000003</c:v>
                </c:pt>
                <c:pt idx="2967">
                  <c:v>8637.6402044000006</c:v>
                </c:pt>
                <c:pt idx="2968">
                  <c:v>8907.3762091000008</c:v>
                </c:pt>
                <c:pt idx="2969">
                  <c:v>8604.1953957000005</c:v>
                </c:pt>
                <c:pt idx="2970">
                  <c:v>9320.5460963999994</c:v>
                </c:pt>
                <c:pt idx="2971">
                  <c:v>9252.1940780000004</c:v>
                </c:pt>
                <c:pt idx="2972">
                  <c:v>8731.6942311000003</c:v>
                </c:pt>
                <c:pt idx="2973">
                  <c:v>8619.2081715999993</c:v>
                </c:pt>
                <c:pt idx="2974">
                  <c:v>8993.2619166999993</c:v>
                </c:pt>
                <c:pt idx="2975">
                  <c:v>8562.5463868999996</c:v>
                </c:pt>
                <c:pt idx="2976">
                  <c:v>9409.7870297999998</c:v>
                </c:pt>
                <c:pt idx="2977">
                  <c:v>8582.1994004000007</c:v>
                </c:pt>
                <c:pt idx="2978">
                  <c:v>9460.1214478000002</c:v>
                </c:pt>
                <c:pt idx="2979">
                  <c:v>8847.5458990000006</c:v>
                </c:pt>
                <c:pt idx="2980">
                  <c:v>9349.3191363999995</c:v>
                </c:pt>
                <c:pt idx="2981">
                  <c:v>8796.7789056000001</c:v>
                </c:pt>
                <c:pt idx="2982">
                  <c:v>8753.2549108999992</c:v>
                </c:pt>
                <c:pt idx="2983">
                  <c:v>9477.9923935999996</c:v>
                </c:pt>
                <c:pt idx="2984">
                  <c:v>8851.2927431000007</c:v>
                </c:pt>
                <c:pt idx="2985">
                  <c:v>8411.5345195000009</c:v>
                </c:pt>
                <c:pt idx="2986">
                  <c:v>9023.4506920999993</c:v>
                </c:pt>
                <c:pt idx="2987">
                  <c:v>9119.1648007000003</c:v>
                </c:pt>
                <c:pt idx="2988">
                  <c:v>8486.4622810000001</c:v>
                </c:pt>
                <c:pt idx="2989">
                  <c:v>9286.1925140000003</c:v>
                </c:pt>
                <c:pt idx="2990">
                  <c:v>8811.6906343999999</c:v>
                </c:pt>
                <c:pt idx="2991">
                  <c:v>8482.2464053999993</c:v>
                </c:pt>
                <c:pt idx="2992">
                  <c:v>9019.0456166999993</c:v>
                </c:pt>
                <c:pt idx="2993">
                  <c:v>8750.6170774000002</c:v>
                </c:pt>
                <c:pt idx="2994">
                  <c:v>8680.3089471000003</c:v>
                </c:pt>
                <c:pt idx="2995">
                  <c:v>8754.9575846000007</c:v>
                </c:pt>
                <c:pt idx="2996">
                  <c:v>9366.417829</c:v>
                </c:pt>
                <c:pt idx="2997">
                  <c:v>9152.9013916999993</c:v>
                </c:pt>
                <c:pt idx="2998">
                  <c:v>8562.3991122999996</c:v>
                </c:pt>
                <c:pt idx="2999">
                  <c:v>9416.6728072000005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6F9C-4A09-BC87-53CF5051156C}"/>
            </c:ext>
          </c:extLst>
        </c:ser>
        <c:ser>
          <c:idx val="12"/>
          <c:order val="11"/>
          <c:tx>
            <c:strRef>
              <c:f>'open-3_c2k_Sequantial_Mechanism'!$T$26</c:f>
              <c:strCache>
                <c:ptCount val="1"/>
                <c:pt idx="0">
                  <c:v>GT</c:v>
                </c:pt>
              </c:strCache>
            </c:strRef>
          </c:tx>
          <c:spPr>
            <a:ln w="317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'open-3_c2k_Sequantial_Mechanism'!$N$27:$N$28</c:f>
              <c:numCache>
                <c:formatCode>General</c:formatCode>
                <c:ptCount val="2"/>
                <c:pt idx="0">
                  <c:v>0</c:v>
                </c:pt>
                <c:pt idx="1">
                  <c:v>300000</c:v>
                </c:pt>
              </c:numCache>
            </c:numRef>
          </c:xVal>
          <c:yVal>
            <c:numRef>
              <c:f>'open-3_c2k_Sequantial_Mechanism'!$T$27:$T$28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6F9C-4A09-BC87-53CF505115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12"/>
                <c:tx>
                  <c:strRef>
                    <c:extLst>
                      <c:ext uri="{02D57815-91ED-43cb-92C2-25804820EDAC}">
                        <c15:formulaRef>
                          <c15:sqref>'open-3_c2k_Sequantial_Mechanism'!$H$1</c15:sqref>
                        </c15:formulaRef>
                      </c:ext>
                    </c:extLst>
                    <c:strCache>
                      <c:ptCount val="1"/>
                      <c:pt idx="0">
                        <c:v>K-2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'open-3_c2k_Sequantial_Mechanism'!$A$2:$A$25001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'open-3_c2k_Sequantial_Mechanism'!$H$2:$H$25001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0.99463080000000004</c:v>
                      </c:pt>
                      <c:pt idx="1">
                        <c:v>0.98094460000000006</c:v>
                      </c:pt>
                      <c:pt idx="2">
                        <c:v>0.95080549999999997</c:v>
                      </c:pt>
                      <c:pt idx="3">
                        <c:v>0.89902530000000003</c:v>
                      </c:pt>
                      <c:pt idx="4">
                        <c:v>0.82349799999999995</c:v>
                      </c:pt>
                      <c:pt idx="5">
                        <c:v>0.72582250000000004</c:v>
                      </c:pt>
                      <c:pt idx="6">
                        <c:v>0.61116459999999995</c:v>
                      </c:pt>
                      <c:pt idx="7">
                        <c:v>0.48824279999999998</c:v>
                      </c:pt>
                      <c:pt idx="8">
                        <c:v>0.36706250000000001</c:v>
                      </c:pt>
                      <c:pt idx="9">
                        <c:v>0.25646560000000002</c:v>
                      </c:pt>
                      <c:pt idx="10">
                        <c:v>0.1630656</c:v>
                      </c:pt>
                      <c:pt idx="11">
                        <c:v>8.9989700000000006E-2</c:v>
                      </c:pt>
                      <c:pt idx="12">
                        <c:v>4.0667700000000001E-2</c:v>
                      </c:pt>
                      <c:pt idx="13">
                        <c:v>1.4698299999999999E-2</c:v>
                      </c:pt>
                      <c:pt idx="14">
                        <c:v>4.5504999999999999E-3</c:v>
                      </c:pt>
                      <c:pt idx="15">
                        <c:v>1.2742999999999999E-3</c:v>
                      </c:pt>
                      <c:pt idx="16">
                        <c:v>3.3569999999999997E-4</c:v>
                      </c:pt>
                      <c:pt idx="17">
                        <c:v>8.7200000000000005E-5</c:v>
                      </c:pt>
                      <c:pt idx="18">
                        <c:v>2.2500000000000001E-5</c:v>
                      </c:pt>
                      <c:pt idx="19">
                        <c:v>6.0000000000000002E-6</c:v>
                      </c:pt>
                      <c:pt idx="20">
                        <c:v>1.7E-6</c:v>
                      </c:pt>
                      <c:pt idx="21">
                        <c:v>4.9999999999999998E-7</c:v>
                      </c:pt>
                      <c:pt idx="22">
                        <c:v>1.9999999999999999E-7</c:v>
                      </c:pt>
                      <c:pt idx="23">
                        <c:v>9.9999999999999995E-8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C-6F9C-4A09-BC87-53CF5051156C}"/>
                  </c:ext>
                </c:extLst>
              </c15:ser>
            </c15:filteredScatterSeries>
            <c15:filteredScatterSeries>
              <c15:ser>
                <c:idx val="8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'open-3_c2k_Sequantial_Mechanism'!$J$1</c15:sqref>
                        </c15:formulaRef>
                      </c:ext>
                    </c:extLst>
                    <c:strCache>
                      <c:ptCount val="1"/>
                      <c:pt idx="0">
                        <c:v>K-4</c:v>
                      </c:pt>
                    </c:strCache>
                  </c:strRef>
                </c:tx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'open-3_c2k_Sequantial_Mechanism'!$J$2:$J$25001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0.99866109999999997</c:v>
                      </c:pt>
                      <c:pt idx="1">
                        <c:v>0.98667689999999997</c:v>
                      </c:pt>
                      <c:pt idx="2">
                        <c:v>0.95915059999999996</c:v>
                      </c:pt>
                      <c:pt idx="3">
                        <c:v>0.91024309999999997</c:v>
                      </c:pt>
                      <c:pt idx="4">
                        <c:v>0.83742470000000002</c:v>
                      </c:pt>
                      <c:pt idx="5">
                        <c:v>0.74187239999999999</c:v>
                      </c:pt>
                      <c:pt idx="6">
                        <c:v>0.62834129999999999</c:v>
                      </c:pt>
                      <c:pt idx="7">
                        <c:v>0.50528289999999998</c:v>
                      </c:pt>
                      <c:pt idx="8">
                        <c:v>0.38268799999999997</c:v>
                      </c:pt>
                      <c:pt idx="9">
                        <c:v>0.2696268</c:v>
                      </c:pt>
                      <c:pt idx="10">
                        <c:v>0.1731037</c:v>
                      </c:pt>
                      <c:pt idx="11">
                        <c:v>9.6681699999999995E-2</c:v>
                      </c:pt>
                      <c:pt idx="12">
                        <c:v>4.43582E-2</c:v>
                      </c:pt>
                      <c:pt idx="13">
                        <c:v>1.63249E-2</c:v>
                      </c:pt>
                      <c:pt idx="14">
                        <c:v>5.1508999999999999E-3</c:v>
                      </c:pt>
                      <c:pt idx="15">
                        <c:v>1.4693E-3</c:v>
                      </c:pt>
                      <c:pt idx="16">
                        <c:v>3.9379999999999998E-4</c:v>
                      </c:pt>
                      <c:pt idx="17">
                        <c:v>1.038E-4</c:v>
                      </c:pt>
                      <c:pt idx="18">
                        <c:v>2.7100000000000001E-5</c:v>
                      </c:pt>
                      <c:pt idx="19">
                        <c:v>7.3000000000000004E-6</c:v>
                      </c:pt>
                      <c:pt idx="20">
                        <c:v>2.0999999999999998E-6</c:v>
                      </c:pt>
                      <c:pt idx="21">
                        <c:v>6.9999999999999997E-7</c:v>
                      </c:pt>
                      <c:pt idx="22">
                        <c:v>1.9999999999999999E-7</c:v>
                      </c:pt>
                      <c:pt idx="23">
                        <c:v>9.9999999999999995E-8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6F9C-4A09-BC87-53CF5051156C}"/>
                  </c:ext>
                </c:extLst>
              </c15:ser>
            </c15:filteredScatterSeries>
            <c15:filteredScatterSeries>
              <c15:ser>
                <c:idx val="9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'open-3_c2k_Sequantial_Mechanism'!$K$1</c15:sqref>
                        </c15:formulaRef>
                      </c:ext>
                    </c:extLst>
                    <c:strCache>
                      <c:ptCount val="1"/>
                      <c:pt idx="0">
                        <c:v>K-5</c:v>
                      </c:pt>
                    </c:strCache>
                  </c:strRef>
                </c:tx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'open-3_c2k_Sequantial_Mechanism'!$A$2:$A$25001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  <c:pt idx="10">
                        <c:v>1100</c:v>
                      </c:pt>
                      <c:pt idx="11">
                        <c:v>1200</c:v>
                      </c:pt>
                      <c:pt idx="12">
                        <c:v>1300</c:v>
                      </c:pt>
                      <c:pt idx="13">
                        <c:v>1400</c:v>
                      </c:pt>
                      <c:pt idx="14">
                        <c:v>1500</c:v>
                      </c:pt>
                      <c:pt idx="15">
                        <c:v>1600</c:v>
                      </c:pt>
                      <c:pt idx="16">
                        <c:v>1700</c:v>
                      </c:pt>
                      <c:pt idx="17">
                        <c:v>1800</c:v>
                      </c:pt>
                      <c:pt idx="18">
                        <c:v>1900</c:v>
                      </c:pt>
                      <c:pt idx="19">
                        <c:v>2000</c:v>
                      </c:pt>
                      <c:pt idx="20">
                        <c:v>2100</c:v>
                      </c:pt>
                      <c:pt idx="21">
                        <c:v>2200</c:v>
                      </c:pt>
                      <c:pt idx="22">
                        <c:v>2300</c:v>
                      </c:pt>
                      <c:pt idx="23">
                        <c:v>2400</c:v>
                      </c:pt>
                      <c:pt idx="24">
                        <c:v>2500</c:v>
                      </c:pt>
                      <c:pt idx="25">
                        <c:v>2600</c:v>
                      </c:pt>
                      <c:pt idx="26">
                        <c:v>2700</c:v>
                      </c:pt>
                      <c:pt idx="27">
                        <c:v>2800</c:v>
                      </c:pt>
                      <c:pt idx="28">
                        <c:v>2900</c:v>
                      </c:pt>
                      <c:pt idx="29">
                        <c:v>3000</c:v>
                      </c:pt>
                      <c:pt idx="30">
                        <c:v>3100</c:v>
                      </c:pt>
                      <c:pt idx="31">
                        <c:v>3200</c:v>
                      </c:pt>
                      <c:pt idx="32">
                        <c:v>3300</c:v>
                      </c:pt>
                      <c:pt idx="33">
                        <c:v>3400</c:v>
                      </c:pt>
                      <c:pt idx="34">
                        <c:v>3500</c:v>
                      </c:pt>
                      <c:pt idx="35">
                        <c:v>3600</c:v>
                      </c:pt>
                      <c:pt idx="36">
                        <c:v>3700</c:v>
                      </c:pt>
                      <c:pt idx="37">
                        <c:v>3800</c:v>
                      </c:pt>
                      <c:pt idx="38">
                        <c:v>3900</c:v>
                      </c:pt>
                      <c:pt idx="39">
                        <c:v>4000</c:v>
                      </c:pt>
                      <c:pt idx="40">
                        <c:v>4100</c:v>
                      </c:pt>
                      <c:pt idx="41">
                        <c:v>4200</c:v>
                      </c:pt>
                      <c:pt idx="42">
                        <c:v>4300</c:v>
                      </c:pt>
                      <c:pt idx="43">
                        <c:v>4400</c:v>
                      </c:pt>
                      <c:pt idx="44">
                        <c:v>4500</c:v>
                      </c:pt>
                      <c:pt idx="45">
                        <c:v>4600</c:v>
                      </c:pt>
                      <c:pt idx="46">
                        <c:v>4700</c:v>
                      </c:pt>
                      <c:pt idx="47">
                        <c:v>4800</c:v>
                      </c:pt>
                      <c:pt idx="48">
                        <c:v>4900</c:v>
                      </c:pt>
                      <c:pt idx="49">
                        <c:v>5000</c:v>
                      </c:pt>
                      <c:pt idx="50">
                        <c:v>5100</c:v>
                      </c:pt>
                      <c:pt idx="51">
                        <c:v>5200</c:v>
                      </c:pt>
                      <c:pt idx="52">
                        <c:v>5300</c:v>
                      </c:pt>
                      <c:pt idx="53">
                        <c:v>5400</c:v>
                      </c:pt>
                      <c:pt idx="54">
                        <c:v>5500</c:v>
                      </c:pt>
                      <c:pt idx="55">
                        <c:v>5600</c:v>
                      </c:pt>
                      <c:pt idx="56">
                        <c:v>5700</c:v>
                      </c:pt>
                      <c:pt idx="57">
                        <c:v>5800</c:v>
                      </c:pt>
                      <c:pt idx="58">
                        <c:v>5900</c:v>
                      </c:pt>
                      <c:pt idx="59">
                        <c:v>6000</c:v>
                      </c:pt>
                      <c:pt idx="60">
                        <c:v>6100</c:v>
                      </c:pt>
                      <c:pt idx="61">
                        <c:v>6200</c:v>
                      </c:pt>
                      <c:pt idx="62">
                        <c:v>6300</c:v>
                      </c:pt>
                      <c:pt idx="63">
                        <c:v>6400</c:v>
                      </c:pt>
                      <c:pt idx="64">
                        <c:v>6500</c:v>
                      </c:pt>
                      <c:pt idx="65">
                        <c:v>6600</c:v>
                      </c:pt>
                      <c:pt idx="66">
                        <c:v>6700</c:v>
                      </c:pt>
                      <c:pt idx="67">
                        <c:v>6800</c:v>
                      </c:pt>
                      <c:pt idx="68">
                        <c:v>6900</c:v>
                      </c:pt>
                      <c:pt idx="69">
                        <c:v>7000</c:v>
                      </c:pt>
                      <c:pt idx="70">
                        <c:v>7100</c:v>
                      </c:pt>
                      <c:pt idx="71">
                        <c:v>7200</c:v>
                      </c:pt>
                      <c:pt idx="72">
                        <c:v>7300</c:v>
                      </c:pt>
                      <c:pt idx="73">
                        <c:v>7400</c:v>
                      </c:pt>
                      <c:pt idx="74">
                        <c:v>7500</c:v>
                      </c:pt>
                      <c:pt idx="75">
                        <c:v>7600</c:v>
                      </c:pt>
                      <c:pt idx="76">
                        <c:v>7700</c:v>
                      </c:pt>
                      <c:pt idx="77">
                        <c:v>7800</c:v>
                      </c:pt>
                      <c:pt idx="78">
                        <c:v>7900</c:v>
                      </c:pt>
                      <c:pt idx="79">
                        <c:v>8000</c:v>
                      </c:pt>
                      <c:pt idx="80">
                        <c:v>8100</c:v>
                      </c:pt>
                      <c:pt idx="81">
                        <c:v>8200</c:v>
                      </c:pt>
                      <c:pt idx="82">
                        <c:v>8300</c:v>
                      </c:pt>
                      <c:pt idx="83">
                        <c:v>8400</c:v>
                      </c:pt>
                      <c:pt idx="84">
                        <c:v>8500</c:v>
                      </c:pt>
                      <c:pt idx="85">
                        <c:v>8600</c:v>
                      </c:pt>
                      <c:pt idx="86">
                        <c:v>8700</c:v>
                      </c:pt>
                      <c:pt idx="87">
                        <c:v>8800</c:v>
                      </c:pt>
                      <c:pt idx="88">
                        <c:v>8900</c:v>
                      </c:pt>
                      <c:pt idx="89">
                        <c:v>9000</c:v>
                      </c:pt>
                      <c:pt idx="90">
                        <c:v>9100</c:v>
                      </c:pt>
                      <c:pt idx="91">
                        <c:v>9200</c:v>
                      </c:pt>
                      <c:pt idx="92">
                        <c:v>9300</c:v>
                      </c:pt>
                      <c:pt idx="93">
                        <c:v>9400</c:v>
                      </c:pt>
                      <c:pt idx="94">
                        <c:v>9500</c:v>
                      </c:pt>
                      <c:pt idx="95">
                        <c:v>9600</c:v>
                      </c:pt>
                      <c:pt idx="96">
                        <c:v>9700</c:v>
                      </c:pt>
                      <c:pt idx="97">
                        <c:v>9800</c:v>
                      </c:pt>
                      <c:pt idx="98">
                        <c:v>9900</c:v>
                      </c:pt>
                      <c:pt idx="99">
                        <c:v>10000</c:v>
                      </c:pt>
                      <c:pt idx="100">
                        <c:v>10100</c:v>
                      </c:pt>
                      <c:pt idx="101">
                        <c:v>10200</c:v>
                      </c:pt>
                      <c:pt idx="102">
                        <c:v>10300</c:v>
                      </c:pt>
                      <c:pt idx="103">
                        <c:v>10400</c:v>
                      </c:pt>
                      <c:pt idx="104">
                        <c:v>10500</c:v>
                      </c:pt>
                      <c:pt idx="105">
                        <c:v>10600</c:v>
                      </c:pt>
                      <c:pt idx="106">
                        <c:v>10700</c:v>
                      </c:pt>
                      <c:pt idx="107">
                        <c:v>10800</c:v>
                      </c:pt>
                      <c:pt idx="108">
                        <c:v>10900</c:v>
                      </c:pt>
                      <c:pt idx="109">
                        <c:v>11000</c:v>
                      </c:pt>
                      <c:pt idx="110">
                        <c:v>11100</c:v>
                      </c:pt>
                      <c:pt idx="111">
                        <c:v>11200</c:v>
                      </c:pt>
                      <c:pt idx="112">
                        <c:v>11300</c:v>
                      </c:pt>
                      <c:pt idx="113">
                        <c:v>11400</c:v>
                      </c:pt>
                      <c:pt idx="114">
                        <c:v>11500</c:v>
                      </c:pt>
                      <c:pt idx="115">
                        <c:v>11600</c:v>
                      </c:pt>
                      <c:pt idx="116">
                        <c:v>11700</c:v>
                      </c:pt>
                      <c:pt idx="117">
                        <c:v>11800</c:v>
                      </c:pt>
                      <c:pt idx="118">
                        <c:v>11900</c:v>
                      </c:pt>
                      <c:pt idx="119">
                        <c:v>12000</c:v>
                      </c:pt>
                      <c:pt idx="120">
                        <c:v>12100</c:v>
                      </c:pt>
                      <c:pt idx="121">
                        <c:v>12200</c:v>
                      </c:pt>
                      <c:pt idx="122">
                        <c:v>12300</c:v>
                      </c:pt>
                      <c:pt idx="123">
                        <c:v>12400</c:v>
                      </c:pt>
                      <c:pt idx="124">
                        <c:v>12500</c:v>
                      </c:pt>
                      <c:pt idx="125">
                        <c:v>12600</c:v>
                      </c:pt>
                      <c:pt idx="126">
                        <c:v>12700</c:v>
                      </c:pt>
                      <c:pt idx="127">
                        <c:v>12800</c:v>
                      </c:pt>
                      <c:pt idx="128">
                        <c:v>12900</c:v>
                      </c:pt>
                      <c:pt idx="129">
                        <c:v>13000</c:v>
                      </c:pt>
                      <c:pt idx="130">
                        <c:v>13100</c:v>
                      </c:pt>
                      <c:pt idx="131">
                        <c:v>13200</c:v>
                      </c:pt>
                      <c:pt idx="132">
                        <c:v>13300</c:v>
                      </c:pt>
                      <c:pt idx="133">
                        <c:v>13400</c:v>
                      </c:pt>
                      <c:pt idx="134">
                        <c:v>13500</c:v>
                      </c:pt>
                      <c:pt idx="135">
                        <c:v>13600</c:v>
                      </c:pt>
                      <c:pt idx="136">
                        <c:v>13700</c:v>
                      </c:pt>
                      <c:pt idx="137">
                        <c:v>13800</c:v>
                      </c:pt>
                      <c:pt idx="138">
                        <c:v>13900</c:v>
                      </c:pt>
                      <c:pt idx="139">
                        <c:v>14000</c:v>
                      </c:pt>
                      <c:pt idx="140">
                        <c:v>14100</c:v>
                      </c:pt>
                      <c:pt idx="141">
                        <c:v>14200</c:v>
                      </c:pt>
                      <c:pt idx="142">
                        <c:v>14300</c:v>
                      </c:pt>
                      <c:pt idx="143">
                        <c:v>14400</c:v>
                      </c:pt>
                      <c:pt idx="144">
                        <c:v>14500</c:v>
                      </c:pt>
                      <c:pt idx="145">
                        <c:v>14600</c:v>
                      </c:pt>
                      <c:pt idx="146">
                        <c:v>14700</c:v>
                      </c:pt>
                      <c:pt idx="147">
                        <c:v>14800</c:v>
                      </c:pt>
                      <c:pt idx="148">
                        <c:v>14900</c:v>
                      </c:pt>
                      <c:pt idx="149">
                        <c:v>15000</c:v>
                      </c:pt>
                      <c:pt idx="150">
                        <c:v>15100</c:v>
                      </c:pt>
                      <c:pt idx="151">
                        <c:v>15200</c:v>
                      </c:pt>
                      <c:pt idx="152">
                        <c:v>15300</c:v>
                      </c:pt>
                      <c:pt idx="153">
                        <c:v>15400</c:v>
                      </c:pt>
                      <c:pt idx="154">
                        <c:v>15500</c:v>
                      </c:pt>
                      <c:pt idx="155">
                        <c:v>15600</c:v>
                      </c:pt>
                      <c:pt idx="156">
                        <c:v>15700</c:v>
                      </c:pt>
                      <c:pt idx="157">
                        <c:v>15800</c:v>
                      </c:pt>
                      <c:pt idx="158">
                        <c:v>15900</c:v>
                      </c:pt>
                      <c:pt idx="159">
                        <c:v>16000</c:v>
                      </c:pt>
                      <c:pt idx="160">
                        <c:v>16100</c:v>
                      </c:pt>
                      <c:pt idx="161">
                        <c:v>16200</c:v>
                      </c:pt>
                      <c:pt idx="162">
                        <c:v>16300</c:v>
                      </c:pt>
                      <c:pt idx="163">
                        <c:v>16400</c:v>
                      </c:pt>
                      <c:pt idx="164">
                        <c:v>16500</c:v>
                      </c:pt>
                      <c:pt idx="165">
                        <c:v>16600</c:v>
                      </c:pt>
                      <c:pt idx="166">
                        <c:v>16700</c:v>
                      </c:pt>
                      <c:pt idx="167">
                        <c:v>16800</c:v>
                      </c:pt>
                      <c:pt idx="168">
                        <c:v>16900</c:v>
                      </c:pt>
                      <c:pt idx="169">
                        <c:v>17000</c:v>
                      </c:pt>
                      <c:pt idx="170">
                        <c:v>17100</c:v>
                      </c:pt>
                      <c:pt idx="171">
                        <c:v>17200</c:v>
                      </c:pt>
                      <c:pt idx="172">
                        <c:v>17300</c:v>
                      </c:pt>
                      <c:pt idx="173">
                        <c:v>17400</c:v>
                      </c:pt>
                      <c:pt idx="174">
                        <c:v>17500</c:v>
                      </c:pt>
                      <c:pt idx="175">
                        <c:v>17600</c:v>
                      </c:pt>
                      <c:pt idx="176">
                        <c:v>17700</c:v>
                      </c:pt>
                      <c:pt idx="177">
                        <c:v>17800</c:v>
                      </c:pt>
                      <c:pt idx="178">
                        <c:v>17900</c:v>
                      </c:pt>
                      <c:pt idx="179">
                        <c:v>18000</c:v>
                      </c:pt>
                      <c:pt idx="180">
                        <c:v>18100</c:v>
                      </c:pt>
                      <c:pt idx="181">
                        <c:v>18200</c:v>
                      </c:pt>
                      <c:pt idx="182">
                        <c:v>18300</c:v>
                      </c:pt>
                      <c:pt idx="183">
                        <c:v>18400</c:v>
                      </c:pt>
                      <c:pt idx="184">
                        <c:v>18500</c:v>
                      </c:pt>
                      <c:pt idx="185">
                        <c:v>18600</c:v>
                      </c:pt>
                      <c:pt idx="186">
                        <c:v>18700</c:v>
                      </c:pt>
                      <c:pt idx="187">
                        <c:v>18800</c:v>
                      </c:pt>
                      <c:pt idx="188">
                        <c:v>18900</c:v>
                      </c:pt>
                      <c:pt idx="189">
                        <c:v>19000</c:v>
                      </c:pt>
                      <c:pt idx="190">
                        <c:v>19100</c:v>
                      </c:pt>
                      <c:pt idx="191">
                        <c:v>19200</c:v>
                      </c:pt>
                      <c:pt idx="192">
                        <c:v>19300</c:v>
                      </c:pt>
                      <c:pt idx="193">
                        <c:v>19400</c:v>
                      </c:pt>
                      <c:pt idx="194">
                        <c:v>19500</c:v>
                      </c:pt>
                      <c:pt idx="195">
                        <c:v>19600</c:v>
                      </c:pt>
                      <c:pt idx="196">
                        <c:v>19700</c:v>
                      </c:pt>
                      <c:pt idx="197">
                        <c:v>19800</c:v>
                      </c:pt>
                      <c:pt idx="198">
                        <c:v>19900</c:v>
                      </c:pt>
                      <c:pt idx="199">
                        <c:v>20000</c:v>
                      </c:pt>
                      <c:pt idx="200">
                        <c:v>20100</c:v>
                      </c:pt>
                      <c:pt idx="201">
                        <c:v>20200</c:v>
                      </c:pt>
                      <c:pt idx="202">
                        <c:v>20300</c:v>
                      </c:pt>
                      <c:pt idx="203">
                        <c:v>20400</c:v>
                      </c:pt>
                      <c:pt idx="204">
                        <c:v>20500</c:v>
                      </c:pt>
                      <c:pt idx="205">
                        <c:v>20600</c:v>
                      </c:pt>
                      <c:pt idx="206">
                        <c:v>20700</c:v>
                      </c:pt>
                      <c:pt idx="207">
                        <c:v>20800</c:v>
                      </c:pt>
                      <c:pt idx="208">
                        <c:v>20900</c:v>
                      </c:pt>
                      <c:pt idx="209">
                        <c:v>21000</c:v>
                      </c:pt>
                      <c:pt idx="210">
                        <c:v>21100</c:v>
                      </c:pt>
                      <c:pt idx="211">
                        <c:v>21200</c:v>
                      </c:pt>
                      <c:pt idx="212">
                        <c:v>21300</c:v>
                      </c:pt>
                      <c:pt idx="213">
                        <c:v>21400</c:v>
                      </c:pt>
                      <c:pt idx="214">
                        <c:v>21500</c:v>
                      </c:pt>
                      <c:pt idx="215">
                        <c:v>21600</c:v>
                      </c:pt>
                      <c:pt idx="216">
                        <c:v>21700</c:v>
                      </c:pt>
                      <c:pt idx="217">
                        <c:v>21800</c:v>
                      </c:pt>
                      <c:pt idx="218">
                        <c:v>21900</c:v>
                      </c:pt>
                      <c:pt idx="219">
                        <c:v>22000</c:v>
                      </c:pt>
                      <c:pt idx="220">
                        <c:v>22100</c:v>
                      </c:pt>
                      <c:pt idx="221">
                        <c:v>22200</c:v>
                      </c:pt>
                      <c:pt idx="222">
                        <c:v>22300</c:v>
                      </c:pt>
                      <c:pt idx="223">
                        <c:v>22400</c:v>
                      </c:pt>
                      <c:pt idx="224">
                        <c:v>22500</c:v>
                      </c:pt>
                      <c:pt idx="225">
                        <c:v>22600</c:v>
                      </c:pt>
                      <c:pt idx="226">
                        <c:v>22700</c:v>
                      </c:pt>
                      <c:pt idx="227">
                        <c:v>22800</c:v>
                      </c:pt>
                      <c:pt idx="228">
                        <c:v>22900</c:v>
                      </c:pt>
                      <c:pt idx="229">
                        <c:v>23000</c:v>
                      </c:pt>
                      <c:pt idx="230">
                        <c:v>23100</c:v>
                      </c:pt>
                      <c:pt idx="231">
                        <c:v>23200</c:v>
                      </c:pt>
                      <c:pt idx="232">
                        <c:v>23300</c:v>
                      </c:pt>
                      <c:pt idx="233">
                        <c:v>23400</c:v>
                      </c:pt>
                      <c:pt idx="234">
                        <c:v>23500</c:v>
                      </c:pt>
                      <c:pt idx="235">
                        <c:v>23600</c:v>
                      </c:pt>
                      <c:pt idx="236">
                        <c:v>23700</c:v>
                      </c:pt>
                      <c:pt idx="237">
                        <c:v>23800</c:v>
                      </c:pt>
                      <c:pt idx="238">
                        <c:v>23900</c:v>
                      </c:pt>
                      <c:pt idx="239">
                        <c:v>24000</c:v>
                      </c:pt>
                      <c:pt idx="240">
                        <c:v>24100</c:v>
                      </c:pt>
                      <c:pt idx="241">
                        <c:v>24200</c:v>
                      </c:pt>
                      <c:pt idx="242">
                        <c:v>24300</c:v>
                      </c:pt>
                      <c:pt idx="243">
                        <c:v>24400</c:v>
                      </c:pt>
                      <c:pt idx="244">
                        <c:v>24500</c:v>
                      </c:pt>
                      <c:pt idx="245">
                        <c:v>24600</c:v>
                      </c:pt>
                      <c:pt idx="246">
                        <c:v>24700</c:v>
                      </c:pt>
                      <c:pt idx="247">
                        <c:v>24800</c:v>
                      </c:pt>
                      <c:pt idx="248">
                        <c:v>24900</c:v>
                      </c:pt>
                      <c:pt idx="249">
                        <c:v>25000</c:v>
                      </c:pt>
                      <c:pt idx="250">
                        <c:v>25100</c:v>
                      </c:pt>
                      <c:pt idx="251">
                        <c:v>25200</c:v>
                      </c:pt>
                      <c:pt idx="252">
                        <c:v>25300</c:v>
                      </c:pt>
                      <c:pt idx="253">
                        <c:v>25400</c:v>
                      </c:pt>
                      <c:pt idx="254">
                        <c:v>25500</c:v>
                      </c:pt>
                      <c:pt idx="255">
                        <c:v>25600</c:v>
                      </c:pt>
                      <c:pt idx="256">
                        <c:v>25700</c:v>
                      </c:pt>
                      <c:pt idx="257">
                        <c:v>25800</c:v>
                      </c:pt>
                      <c:pt idx="258">
                        <c:v>25900</c:v>
                      </c:pt>
                      <c:pt idx="259">
                        <c:v>26000</c:v>
                      </c:pt>
                      <c:pt idx="260">
                        <c:v>26100</c:v>
                      </c:pt>
                      <c:pt idx="261">
                        <c:v>26200</c:v>
                      </c:pt>
                      <c:pt idx="262">
                        <c:v>26300</c:v>
                      </c:pt>
                      <c:pt idx="263">
                        <c:v>26400</c:v>
                      </c:pt>
                      <c:pt idx="264">
                        <c:v>26500</c:v>
                      </c:pt>
                      <c:pt idx="265">
                        <c:v>26600</c:v>
                      </c:pt>
                      <c:pt idx="266">
                        <c:v>26700</c:v>
                      </c:pt>
                      <c:pt idx="267">
                        <c:v>26800</c:v>
                      </c:pt>
                      <c:pt idx="268">
                        <c:v>26900</c:v>
                      </c:pt>
                      <c:pt idx="269">
                        <c:v>27000</c:v>
                      </c:pt>
                      <c:pt idx="270">
                        <c:v>27100</c:v>
                      </c:pt>
                      <c:pt idx="271">
                        <c:v>27200</c:v>
                      </c:pt>
                      <c:pt idx="272">
                        <c:v>27300</c:v>
                      </c:pt>
                      <c:pt idx="273">
                        <c:v>27400</c:v>
                      </c:pt>
                      <c:pt idx="274">
                        <c:v>27500</c:v>
                      </c:pt>
                      <c:pt idx="275">
                        <c:v>27600</c:v>
                      </c:pt>
                      <c:pt idx="276">
                        <c:v>27700</c:v>
                      </c:pt>
                      <c:pt idx="277">
                        <c:v>27800</c:v>
                      </c:pt>
                      <c:pt idx="278">
                        <c:v>27900</c:v>
                      </c:pt>
                      <c:pt idx="279">
                        <c:v>28000</c:v>
                      </c:pt>
                      <c:pt idx="280">
                        <c:v>28100</c:v>
                      </c:pt>
                      <c:pt idx="281">
                        <c:v>28200</c:v>
                      </c:pt>
                      <c:pt idx="282">
                        <c:v>28300</c:v>
                      </c:pt>
                      <c:pt idx="283">
                        <c:v>28400</c:v>
                      </c:pt>
                      <c:pt idx="284">
                        <c:v>28500</c:v>
                      </c:pt>
                      <c:pt idx="285">
                        <c:v>28600</c:v>
                      </c:pt>
                      <c:pt idx="286">
                        <c:v>28700</c:v>
                      </c:pt>
                      <c:pt idx="287">
                        <c:v>28800</c:v>
                      </c:pt>
                      <c:pt idx="288">
                        <c:v>28900</c:v>
                      </c:pt>
                      <c:pt idx="289">
                        <c:v>29000</c:v>
                      </c:pt>
                      <c:pt idx="290">
                        <c:v>29100</c:v>
                      </c:pt>
                      <c:pt idx="291">
                        <c:v>29200</c:v>
                      </c:pt>
                      <c:pt idx="292">
                        <c:v>29300</c:v>
                      </c:pt>
                      <c:pt idx="293">
                        <c:v>29400</c:v>
                      </c:pt>
                      <c:pt idx="294">
                        <c:v>29500</c:v>
                      </c:pt>
                      <c:pt idx="295">
                        <c:v>29600</c:v>
                      </c:pt>
                      <c:pt idx="296">
                        <c:v>29700</c:v>
                      </c:pt>
                      <c:pt idx="297">
                        <c:v>29800</c:v>
                      </c:pt>
                      <c:pt idx="298">
                        <c:v>29900</c:v>
                      </c:pt>
                      <c:pt idx="299">
                        <c:v>30000</c:v>
                      </c:pt>
                      <c:pt idx="300">
                        <c:v>30100</c:v>
                      </c:pt>
                      <c:pt idx="301">
                        <c:v>30200</c:v>
                      </c:pt>
                      <c:pt idx="302">
                        <c:v>30300</c:v>
                      </c:pt>
                      <c:pt idx="303">
                        <c:v>30400</c:v>
                      </c:pt>
                      <c:pt idx="304">
                        <c:v>30500</c:v>
                      </c:pt>
                      <c:pt idx="305">
                        <c:v>30600</c:v>
                      </c:pt>
                      <c:pt idx="306">
                        <c:v>30700</c:v>
                      </c:pt>
                      <c:pt idx="307">
                        <c:v>30800</c:v>
                      </c:pt>
                      <c:pt idx="308">
                        <c:v>30900</c:v>
                      </c:pt>
                      <c:pt idx="309">
                        <c:v>31000</c:v>
                      </c:pt>
                      <c:pt idx="310">
                        <c:v>31100</c:v>
                      </c:pt>
                      <c:pt idx="311">
                        <c:v>31200</c:v>
                      </c:pt>
                      <c:pt idx="312">
                        <c:v>31300</c:v>
                      </c:pt>
                      <c:pt idx="313">
                        <c:v>31400</c:v>
                      </c:pt>
                      <c:pt idx="314">
                        <c:v>31500</c:v>
                      </c:pt>
                      <c:pt idx="315">
                        <c:v>31600</c:v>
                      </c:pt>
                      <c:pt idx="316">
                        <c:v>31700</c:v>
                      </c:pt>
                      <c:pt idx="317">
                        <c:v>31800</c:v>
                      </c:pt>
                      <c:pt idx="318">
                        <c:v>31900</c:v>
                      </c:pt>
                      <c:pt idx="319">
                        <c:v>32000</c:v>
                      </c:pt>
                      <c:pt idx="320">
                        <c:v>32100</c:v>
                      </c:pt>
                      <c:pt idx="321">
                        <c:v>32200</c:v>
                      </c:pt>
                      <c:pt idx="322">
                        <c:v>32300</c:v>
                      </c:pt>
                      <c:pt idx="323">
                        <c:v>32400</c:v>
                      </c:pt>
                      <c:pt idx="324">
                        <c:v>32500</c:v>
                      </c:pt>
                      <c:pt idx="325">
                        <c:v>32600</c:v>
                      </c:pt>
                      <c:pt idx="326">
                        <c:v>32700</c:v>
                      </c:pt>
                      <c:pt idx="327">
                        <c:v>32800</c:v>
                      </c:pt>
                      <c:pt idx="328">
                        <c:v>32900</c:v>
                      </c:pt>
                      <c:pt idx="329">
                        <c:v>33000</c:v>
                      </c:pt>
                      <c:pt idx="330">
                        <c:v>33100</c:v>
                      </c:pt>
                      <c:pt idx="331">
                        <c:v>33200</c:v>
                      </c:pt>
                      <c:pt idx="332">
                        <c:v>33300</c:v>
                      </c:pt>
                      <c:pt idx="333">
                        <c:v>33400</c:v>
                      </c:pt>
                      <c:pt idx="334">
                        <c:v>33500</c:v>
                      </c:pt>
                      <c:pt idx="335">
                        <c:v>33600</c:v>
                      </c:pt>
                      <c:pt idx="336">
                        <c:v>33700</c:v>
                      </c:pt>
                      <c:pt idx="337">
                        <c:v>33800</c:v>
                      </c:pt>
                      <c:pt idx="338">
                        <c:v>33900</c:v>
                      </c:pt>
                      <c:pt idx="339">
                        <c:v>34000</c:v>
                      </c:pt>
                      <c:pt idx="340">
                        <c:v>34100</c:v>
                      </c:pt>
                      <c:pt idx="341">
                        <c:v>34200</c:v>
                      </c:pt>
                      <c:pt idx="342">
                        <c:v>34300</c:v>
                      </c:pt>
                      <c:pt idx="343">
                        <c:v>34400</c:v>
                      </c:pt>
                      <c:pt idx="344">
                        <c:v>34500</c:v>
                      </c:pt>
                      <c:pt idx="345">
                        <c:v>34600</c:v>
                      </c:pt>
                      <c:pt idx="346">
                        <c:v>34700</c:v>
                      </c:pt>
                      <c:pt idx="347">
                        <c:v>34800</c:v>
                      </c:pt>
                      <c:pt idx="348">
                        <c:v>34900</c:v>
                      </c:pt>
                      <c:pt idx="349">
                        <c:v>35000</c:v>
                      </c:pt>
                      <c:pt idx="350">
                        <c:v>35100</c:v>
                      </c:pt>
                      <c:pt idx="351">
                        <c:v>35200</c:v>
                      </c:pt>
                      <c:pt idx="352">
                        <c:v>35300</c:v>
                      </c:pt>
                      <c:pt idx="353">
                        <c:v>35400</c:v>
                      </c:pt>
                      <c:pt idx="354">
                        <c:v>35500</c:v>
                      </c:pt>
                      <c:pt idx="355">
                        <c:v>35600</c:v>
                      </c:pt>
                      <c:pt idx="356">
                        <c:v>35700</c:v>
                      </c:pt>
                      <c:pt idx="357">
                        <c:v>35800</c:v>
                      </c:pt>
                      <c:pt idx="358">
                        <c:v>35900</c:v>
                      </c:pt>
                      <c:pt idx="359">
                        <c:v>36000</c:v>
                      </c:pt>
                      <c:pt idx="360">
                        <c:v>36100</c:v>
                      </c:pt>
                      <c:pt idx="361">
                        <c:v>36200</c:v>
                      </c:pt>
                      <c:pt idx="362">
                        <c:v>36300</c:v>
                      </c:pt>
                      <c:pt idx="363">
                        <c:v>36400</c:v>
                      </c:pt>
                      <c:pt idx="364">
                        <c:v>36500</c:v>
                      </c:pt>
                      <c:pt idx="365">
                        <c:v>36600</c:v>
                      </c:pt>
                      <c:pt idx="366">
                        <c:v>36700</c:v>
                      </c:pt>
                      <c:pt idx="367">
                        <c:v>36800</c:v>
                      </c:pt>
                      <c:pt idx="368">
                        <c:v>36900</c:v>
                      </c:pt>
                      <c:pt idx="369">
                        <c:v>37000</c:v>
                      </c:pt>
                      <c:pt idx="370">
                        <c:v>37100</c:v>
                      </c:pt>
                      <c:pt idx="371">
                        <c:v>37200</c:v>
                      </c:pt>
                      <c:pt idx="372">
                        <c:v>37300</c:v>
                      </c:pt>
                      <c:pt idx="373">
                        <c:v>37400</c:v>
                      </c:pt>
                      <c:pt idx="374">
                        <c:v>37500</c:v>
                      </c:pt>
                      <c:pt idx="375">
                        <c:v>37600</c:v>
                      </c:pt>
                      <c:pt idx="376">
                        <c:v>37700</c:v>
                      </c:pt>
                      <c:pt idx="377">
                        <c:v>37800</c:v>
                      </c:pt>
                      <c:pt idx="378">
                        <c:v>37900</c:v>
                      </c:pt>
                      <c:pt idx="379">
                        <c:v>38000</c:v>
                      </c:pt>
                      <c:pt idx="380">
                        <c:v>38100</c:v>
                      </c:pt>
                      <c:pt idx="381">
                        <c:v>38200</c:v>
                      </c:pt>
                      <c:pt idx="382">
                        <c:v>38300</c:v>
                      </c:pt>
                      <c:pt idx="383">
                        <c:v>38400</c:v>
                      </c:pt>
                      <c:pt idx="384">
                        <c:v>38500</c:v>
                      </c:pt>
                      <c:pt idx="385">
                        <c:v>38600</c:v>
                      </c:pt>
                      <c:pt idx="386">
                        <c:v>38700</c:v>
                      </c:pt>
                      <c:pt idx="387">
                        <c:v>38800</c:v>
                      </c:pt>
                      <c:pt idx="388">
                        <c:v>38900</c:v>
                      </c:pt>
                      <c:pt idx="389">
                        <c:v>39000</c:v>
                      </c:pt>
                      <c:pt idx="390">
                        <c:v>39100</c:v>
                      </c:pt>
                      <c:pt idx="391">
                        <c:v>39200</c:v>
                      </c:pt>
                      <c:pt idx="392">
                        <c:v>39300</c:v>
                      </c:pt>
                      <c:pt idx="393">
                        <c:v>39400</c:v>
                      </c:pt>
                      <c:pt idx="394">
                        <c:v>39500</c:v>
                      </c:pt>
                      <c:pt idx="395">
                        <c:v>39600</c:v>
                      </c:pt>
                      <c:pt idx="396">
                        <c:v>39700</c:v>
                      </c:pt>
                      <c:pt idx="397">
                        <c:v>39800</c:v>
                      </c:pt>
                      <c:pt idx="398">
                        <c:v>39900</c:v>
                      </c:pt>
                      <c:pt idx="399">
                        <c:v>40000</c:v>
                      </c:pt>
                      <c:pt idx="400">
                        <c:v>40100</c:v>
                      </c:pt>
                      <c:pt idx="401">
                        <c:v>40200</c:v>
                      </c:pt>
                      <c:pt idx="402">
                        <c:v>40300</c:v>
                      </c:pt>
                      <c:pt idx="403">
                        <c:v>40400</c:v>
                      </c:pt>
                      <c:pt idx="404">
                        <c:v>40500</c:v>
                      </c:pt>
                      <c:pt idx="405">
                        <c:v>40600</c:v>
                      </c:pt>
                      <c:pt idx="406">
                        <c:v>40700</c:v>
                      </c:pt>
                      <c:pt idx="407">
                        <c:v>40800</c:v>
                      </c:pt>
                      <c:pt idx="408">
                        <c:v>40900</c:v>
                      </c:pt>
                      <c:pt idx="409">
                        <c:v>41000</c:v>
                      </c:pt>
                      <c:pt idx="410">
                        <c:v>41100</c:v>
                      </c:pt>
                      <c:pt idx="411">
                        <c:v>41200</c:v>
                      </c:pt>
                      <c:pt idx="412">
                        <c:v>41300</c:v>
                      </c:pt>
                      <c:pt idx="413">
                        <c:v>41400</c:v>
                      </c:pt>
                      <c:pt idx="414">
                        <c:v>41500</c:v>
                      </c:pt>
                      <c:pt idx="415">
                        <c:v>41600</c:v>
                      </c:pt>
                      <c:pt idx="416">
                        <c:v>41700</c:v>
                      </c:pt>
                      <c:pt idx="417">
                        <c:v>41800</c:v>
                      </c:pt>
                      <c:pt idx="418">
                        <c:v>41900</c:v>
                      </c:pt>
                      <c:pt idx="419">
                        <c:v>42000</c:v>
                      </c:pt>
                      <c:pt idx="420">
                        <c:v>42100</c:v>
                      </c:pt>
                      <c:pt idx="421">
                        <c:v>42200</c:v>
                      </c:pt>
                      <c:pt idx="422">
                        <c:v>42300</c:v>
                      </c:pt>
                      <c:pt idx="423">
                        <c:v>42400</c:v>
                      </c:pt>
                      <c:pt idx="424">
                        <c:v>42500</c:v>
                      </c:pt>
                      <c:pt idx="425">
                        <c:v>42600</c:v>
                      </c:pt>
                      <c:pt idx="426">
                        <c:v>42700</c:v>
                      </c:pt>
                      <c:pt idx="427">
                        <c:v>42800</c:v>
                      </c:pt>
                      <c:pt idx="428">
                        <c:v>42900</c:v>
                      </c:pt>
                      <c:pt idx="429">
                        <c:v>43000</c:v>
                      </c:pt>
                      <c:pt idx="430">
                        <c:v>43100</c:v>
                      </c:pt>
                      <c:pt idx="431">
                        <c:v>43200</c:v>
                      </c:pt>
                      <c:pt idx="432">
                        <c:v>43300</c:v>
                      </c:pt>
                      <c:pt idx="433">
                        <c:v>43400</c:v>
                      </c:pt>
                      <c:pt idx="434">
                        <c:v>43500</c:v>
                      </c:pt>
                      <c:pt idx="435">
                        <c:v>43600</c:v>
                      </c:pt>
                      <c:pt idx="436">
                        <c:v>43700</c:v>
                      </c:pt>
                      <c:pt idx="437">
                        <c:v>43800</c:v>
                      </c:pt>
                      <c:pt idx="438">
                        <c:v>43900</c:v>
                      </c:pt>
                      <c:pt idx="439">
                        <c:v>44000</c:v>
                      </c:pt>
                      <c:pt idx="440">
                        <c:v>44100</c:v>
                      </c:pt>
                      <c:pt idx="441">
                        <c:v>44200</c:v>
                      </c:pt>
                      <c:pt idx="442">
                        <c:v>44300</c:v>
                      </c:pt>
                      <c:pt idx="443">
                        <c:v>44400</c:v>
                      </c:pt>
                      <c:pt idx="444">
                        <c:v>44500</c:v>
                      </c:pt>
                      <c:pt idx="445">
                        <c:v>44600</c:v>
                      </c:pt>
                      <c:pt idx="446">
                        <c:v>44700</c:v>
                      </c:pt>
                      <c:pt idx="447">
                        <c:v>44800</c:v>
                      </c:pt>
                      <c:pt idx="448">
                        <c:v>44900</c:v>
                      </c:pt>
                      <c:pt idx="449">
                        <c:v>45000</c:v>
                      </c:pt>
                      <c:pt idx="450">
                        <c:v>45100</c:v>
                      </c:pt>
                      <c:pt idx="451">
                        <c:v>45200</c:v>
                      </c:pt>
                      <c:pt idx="452">
                        <c:v>45300</c:v>
                      </c:pt>
                      <c:pt idx="453">
                        <c:v>45400</c:v>
                      </c:pt>
                      <c:pt idx="454">
                        <c:v>45500</c:v>
                      </c:pt>
                      <c:pt idx="455">
                        <c:v>45600</c:v>
                      </c:pt>
                      <c:pt idx="456">
                        <c:v>45700</c:v>
                      </c:pt>
                      <c:pt idx="457">
                        <c:v>45800</c:v>
                      </c:pt>
                      <c:pt idx="458">
                        <c:v>45900</c:v>
                      </c:pt>
                      <c:pt idx="459">
                        <c:v>46000</c:v>
                      </c:pt>
                      <c:pt idx="460">
                        <c:v>46100</c:v>
                      </c:pt>
                      <c:pt idx="461">
                        <c:v>46200</c:v>
                      </c:pt>
                      <c:pt idx="462">
                        <c:v>46300</c:v>
                      </c:pt>
                      <c:pt idx="463">
                        <c:v>46400</c:v>
                      </c:pt>
                      <c:pt idx="464">
                        <c:v>46500</c:v>
                      </c:pt>
                      <c:pt idx="465">
                        <c:v>46600</c:v>
                      </c:pt>
                      <c:pt idx="466">
                        <c:v>46700</c:v>
                      </c:pt>
                      <c:pt idx="467">
                        <c:v>46800</c:v>
                      </c:pt>
                      <c:pt idx="468">
                        <c:v>46900</c:v>
                      </c:pt>
                      <c:pt idx="469">
                        <c:v>47000</c:v>
                      </c:pt>
                      <c:pt idx="470">
                        <c:v>47100</c:v>
                      </c:pt>
                      <c:pt idx="471">
                        <c:v>47200</c:v>
                      </c:pt>
                      <c:pt idx="472">
                        <c:v>47300</c:v>
                      </c:pt>
                      <c:pt idx="473">
                        <c:v>47400</c:v>
                      </c:pt>
                      <c:pt idx="474">
                        <c:v>47500</c:v>
                      </c:pt>
                      <c:pt idx="475">
                        <c:v>47600</c:v>
                      </c:pt>
                      <c:pt idx="476">
                        <c:v>47700</c:v>
                      </c:pt>
                      <c:pt idx="477">
                        <c:v>47800</c:v>
                      </c:pt>
                      <c:pt idx="478">
                        <c:v>47900</c:v>
                      </c:pt>
                      <c:pt idx="479">
                        <c:v>48000</c:v>
                      </c:pt>
                      <c:pt idx="480">
                        <c:v>48100</c:v>
                      </c:pt>
                      <c:pt idx="481">
                        <c:v>48200</c:v>
                      </c:pt>
                      <c:pt idx="482">
                        <c:v>48300</c:v>
                      </c:pt>
                      <c:pt idx="483">
                        <c:v>48400</c:v>
                      </c:pt>
                      <c:pt idx="484">
                        <c:v>48500</c:v>
                      </c:pt>
                      <c:pt idx="485">
                        <c:v>48600</c:v>
                      </c:pt>
                      <c:pt idx="486">
                        <c:v>48700</c:v>
                      </c:pt>
                      <c:pt idx="487">
                        <c:v>48800</c:v>
                      </c:pt>
                      <c:pt idx="488">
                        <c:v>48900</c:v>
                      </c:pt>
                      <c:pt idx="489">
                        <c:v>49000</c:v>
                      </c:pt>
                      <c:pt idx="490">
                        <c:v>49100</c:v>
                      </c:pt>
                      <c:pt idx="491">
                        <c:v>49200</c:v>
                      </c:pt>
                      <c:pt idx="492">
                        <c:v>49300</c:v>
                      </c:pt>
                      <c:pt idx="493">
                        <c:v>49400</c:v>
                      </c:pt>
                      <c:pt idx="494">
                        <c:v>49500</c:v>
                      </c:pt>
                      <c:pt idx="495">
                        <c:v>49600</c:v>
                      </c:pt>
                      <c:pt idx="496">
                        <c:v>49700</c:v>
                      </c:pt>
                      <c:pt idx="497">
                        <c:v>49800</c:v>
                      </c:pt>
                      <c:pt idx="498">
                        <c:v>49900</c:v>
                      </c:pt>
                      <c:pt idx="499">
                        <c:v>50000</c:v>
                      </c:pt>
                      <c:pt idx="500">
                        <c:v>50100</c:v>
                      </c:pt>
                      <c:pt idx="501">
                        <c:v>50200</c:v>
                      </c:pt>
                      <c:pt idx="502">
                        <c:v>50300</c:v>
                      </c:pt>
                      <c:pt idx="503">
                        <c:v>50400</c:v>
                      </c:pt>
                      <c:pt idx="504">
                        <c:v>50500</c:v>
                      </c:pt>
                      <c:pt idx="505">
                        <c:v>50600</c:v>
                      </c:pt>
                      <c:pt idx="506">
                        <c:v>50700</c:v>
                      </c:pt>
                      <c:pt idx="507">
                        <c:v>50800</c:v>
                      </c:pt>
                      <c:pt idx="508">
                        <c:v>50900</c:v>
                      </c:pt>
                      <c:pt idx="509">
                        <c:v>51000</c:v>
                      </c:pt>
                      <c:pt idx="510">
                        <c:v>51100</c:v>
                      </c:pt>
                      <c:pt idx="511">
                        <c:v>51200</c:v>
                      </c:pt>
                      <c:pt idx="512">
                        <c:v>51300</c:v>
                      </c:pt>
                      <c:pt idx="513">
                        <c:v>51400</c:v>
                      </c:pt>
                      <c:pt idx="514">
                        <c:v>51500</c:v>
                      </c:pt>
                      <c:pt idx="515">
                        <c:v>51600</c:v>
                      </c:pt>
                      <c:pt idx="516">
                        <c:v>51700</c:v>
                      </c:pt>
                      <c:pt idx="517">
                        <c:v>51800</c:v>
                      </c:pt>
                      <c:pt idx="518">
                        <c:v>51900</c:v>
                      </c:pt>
                      <c:pt idx="519">
                        <c:v>52000</c:v>
                      </c:pt>
                      <c:pt idx="520">
                        <c:v>52100</c:v>
                      </c:pt>
                      <c:pt idx="521">
                        <c:v>52200</c:v>
                      </c:pt>
                      <c:pt idx="522">
                        <c:v>52300</c:v>
                      </c:pt>
                      <c:pt idx="523">
                        <c:v>52400</c:v>
                      </c:pt>
                      <c:pt idx="524">
                        <c:v>52500</c:v>
                      </c:pt>
                      <c:pt idx="525">
                        <c:v>52600</c:v>
                      </c:pt>
                      <c:pt idx="526">
                        <c:v>52700</c:v>
                      </c:pt>
                      <c:pt idx="527">
                        <c:v>52800</c:v>
                      </c:pt>
                      <c:pt idx="528">
                        <c:v>52900</c:v>
                      </c:pt>
                      <c:pt idx="529">
                        <c:v>53000</c:v>
                      </c:pt>
                      <c:pt idx="530">
                        <c:v>53100</c:v>
                      </c:pt>
                      <c:pt idx="531">
                        <c:v>53200</c:v>
                      </c:pt>
                      <c:pt idx="532">
                        <c:v>53300</c:v>
                      </c:pt>
                      <c:pt idx="533">
                        <c:v>53400</c:v>
                      </c:pt>
                      <c:pt idx="534">
                        <c:v>53500</c:v>
                      </c:pt>
                      <c:pt idx="535">
                        <c:v>53600</c:v>
                      </c:pt>
                      <c:pt idx="536">
                        <c:v>53700</c:v>
                      </c:pt>
                      <c:pt idx="537">
                        <c:v>53800</c:v>
                      </c:pt>
                      <c:pt idx="538">
                        <c:v>53900</c:v>
                      </c:pt>
                      <c:pt idx="539">
                        <c:v>54000</c:v>
                      </c:pt>
                      <c:pt idx="540">
                        <c:v>54100</c:v>
                      </c:pt>
                      <c:pt idx="541">
                        <c:v>54200</c:v>
                      </c:pt>
                      <c:pt idx="542">
                        <c:v>54300</c:v>
                      </c:pt>
                      <c:pt idx="543">
                        <c:v>54400</c:v>
                      </c:pt>
                      <c:pt idx="544">
                        <c:v>54500</c:v>
                      </c:pt>
                      <c:pt idx="545">
                        <c:v>54600</c:v>
                      </c:pt>
                      <c:pt idx="546">
                        <c:v>54700</c:v>
                      </c:pt>
                      <c:pt idx="547">
                        <c:v>54800</c:v>
                      </c:pt>
                      <c:pt idx="548">
                        <c:v>54900</c:v>
                      </c:pt>
                      <c:pt idx="549">
                        <c:v>55000</c:v>
                      </c:pt>
                      <c:pt idx="550">
                        <c:v>55100</c:v>
                      </c:pt>
                      <c:pt idx="551">
                        <c:v>55200</c:v>
                      </c:pt>
                      <c:pt idx="552">
                        <c:v>55300</c:v>
                      </c:pt>
                      <c:pt idx="553">
                        <c:v>55400</c:v>
                      </c:pt>
                      <c:pt idx="554">
                        <c:v>55500</c:v>
                      </c:pt>
                      <c:pt idx="555">
                        <c:v>55600</c:v>
                      </c:pt>
                      <c:pt idx="556">
                        <c:v>55700</c:v>
                      </c:pt>
                      <c:pt idx="557">
                        <c:v>55800</c:v>
                      </c:pt>
                      <c:pt idx="558">
                        <c:v>55900</c:v>
                      </c:pt>
                      <c:pt idx="559">
                        <c:v>56000</c:v>
                      </c:pt>
                      <c:pt idx="560">
                        <c:v>56100</c:v>
                      </c:pt>
                      <c:pt idx="561">
                        <c:v>56200</c:v>
                      </c:pt>
                      <c:pt idx="562">
                        <c:v>56300</c:v>
                      </c:pt>
                      <c:pt idx="563">
                        <c:v>56400</c:v>
                      </c:pt>
                      <c:pt idx="564">
                        <c:v>56500</c:v>
                      </c:pt>
                      <c:pt idx="565">
                        <c:v>56600</c:v>
                      </c:pt>
                      <c:pt idx="566">
                        <c:v>56700</c:v>
                      </c:pt>
                      <c:pt idx="567">
                        <c:v>56800</c:v>
                      </c:pt>
                      <c:pt idx="568">
                        <c:v>56900</c:v>
                      </c:pt>
                      <c:pt idx="569">
                        <c:v>57000</c:v>
                      </c:pt>
                      <c:pt idx="570">
                        <c:v>57100</c:v>
                      </c:pt>
                      <c:pt idx="571">
                        <c:v>57200</c:v>
                      </c:pt>
                      <c:pt idx="572">
                        <c:v>57300</c:v>
                      </c:pt>
                      <c:pt idx="573">
                        <c:v>57400</c:v>
                      </c:pt>
                      <c:pt idx="574">
                        <c:v>57500</c:v>
                      </c:pt>
                      <c:pt idx="575">
                        <c:v>57600</c:v>
                      </c:pt>
                      <c:pt idx="576">
                        <c:v>57700</c:v>
                      </c:pt>
                      <c:pt idx="577">
                        <c:v>57800</c:v>
                      </c:pt>
                      <c:pt idx="578">
                        <c:v>57900</c:v>
                      </c:pt>
                      <c:pt idx="579">
                        <c:v>58000</c:v>
                      </c:pt>
                      <c:pt idx="580">
                        <c:v>58100</c:v>
                      </c:pt>
                      <c:pt idx="581">
                        <c:v>58200</c:v>
                      </c:pt>
                      <c:pt idx="582">
                        <c:v>58300</c:v>
                      </c:pt>
                      <c:pt idx="583">
                        <c:v>58400</c:v>
                      </c:pt>
                      <c:pt idx="584">
                        <c:v>58500</c:v>
                      </c:pt>
                      <c:pt idx="585">
                        <c:v>58600</c:v>
                      </c:pt>
                      <c:pt idx="586">
                        <c:v>58700</c:v>
                      </c:pt>
                      <c:pt idx="587">
                        <c:v>58800</c:v>
                      </c:pt>
                      <c:pt idx="588">
                        <c:v>58900</c:v>
                      </c:pt>
                      <c:pt idx="589">
                        <c:v>59000</c:v>
                      </c:pt>
                      <c:pt idx="590">
                        <c:v>59100</c:v>
                      </c:pt>
                      <c:pt idx="591">
                        <c:v>59200</c:v>
                      </c:pt>
                      <c:pt idx="592">
                        <c:v>59300</c:v>
                      </c:pt>
                      <c:pt idx="593">
                        <c:v>59400</c:v>
                      </c:pt>
                      <c:pt idx="594">
                        <c:v>59500</c:v>
                      </c:pt>
                      <c:pt idx="595">
                        <c:v>59600</c:v>
                      </c:pt>
                      <c:pt idx="596">
                        <c:v>59700</c:v>
                      </c:pt>
                      <c:pt idx="597">
                        <c:v>59800</c:v>
                      </c:pt>
                      <c:pt idx="598">
                        <c:v>59900</c:v>
                      </c:pt>
                      <c:pt idx="599">
                        <c:v>60000</c:v>
                      </c:pt>
                      <c:pt idx="600">
                        <c:v>60100</c:v>
                      </c:pt>
                      <c:pt idx="601">
                        <c:v>60200</c:v>
                      </c:pt>
                      <c:pt idx="602">
                        <c:v>60300</c:v>
                      </c:pt>
                      <c:pt idx="603">
                        <c:v>60400</c:v>
                      </c:pt>
                      <c:pt idx="604">
                        <c:v>60500</c:v>
                      </c:pt>
                      <c:pt idx="605">
                        <c:v>60600</c:v>
                      </c:pt>
                      <c:pt idx="606">
                        <c:v>60700</c:v>
                      </c:pt>
                      <c:pt idx="607">
                        <c:v>60800</c:v>
                      </c:pt>
                      <c:pt idx="608">
                        <c:v>60900</c:v>
                      </c:pt>
                      <c:pt idx="609">
                        <c:v>61000</c:v>
                      </c:pt>
                      <c:pt idx="610">
                        <c:v>61100</c:v>
                      </c:pt>
                      <c:pt idx="611">
                        <c:v>61200</c:v>
                      </c:pt>
                      <c:pt idx="612">
                        <c:v>61300</c:v>
                      </c:pt>
                      <c:pt idx="613">
                        <c:v>61400</c:v>
                      </c:pt>
                      <c:pt idx="614">
                        <c:v>61500</c:v>
                      </c:pt>
                      <c:pt idx="615">
                        <c:v>61600</c:v>
                      </c:pt>
                      <c:pt idx="616">
                        <c:v>61700</c:v>
                      </c:pt>
                      <c:pt idx="617">
                        <c:v>61800</c:v>
                      </c:pt>
                      <c:pt idx="618">
                        <c:v>61900</c:v>
                      </c:pt>
                      <c:pt idx="619">
                        <c:v>62000</c:v>
                      </c:pt>
                      <c:pt idx="620">
                        <c:v>62100</c:v>
                      </c:pt>
                      <c:pt idx="621">
                        <c:v>62200</c:v>
                      </c:pt>
                      <c:pt idx="622">
                        <c:v>62300</c:v>
                      </c:pt>
                      <c:pt idx="623">
                        <c:v>62400</c:v>
                      </c:pt>
                      <c:pt idx="624">
                        <c:v>62500</c:v>
                      </c:pt>
                      <c:pt idx="625">
                        <c:v>62600</c:v>
                      </c:pt>
                      <c:pt idx="626">
                        <c:v>62700</c:v>
                      </c:pt>
                      <c:pt idx="627">
                        <c:v>62800</c:v>
                      </c:pt>
                      <c:pt idx="628">
                        <c:v>62900</c:v>
                      </c:pt>
                      <c:pt idx="629">
                        <c:v>63000</c:v>
                      </c:pt>
                      <c:pt idx="630">
                        <c:v>63100</c:v>
                      </c:pt>
                      <c:pt idx="631">
                        <c:v>63200</c:v>
                      </c:pt>
                      <c:pt idx="632">
                        <c:v>63300</c:v>
                      </c:pt>
                      <c:pt idx="633">
                        <c:v>63400</c:v>
                      </c:pt>
                      <c:pt idx="634">
                        <c:v>63500</c:v>
                      </c:pt>
                      <c:pt idx="635">
                        <c:v>63600</c:v>
                      </c:pt>
                      <c:pt idx="636">
                        <c:v>63700</c:v>
                      </c:pt>
                      <c:pt idx="637">
                        <c:v>63800</c:v>
                      </c:pt>
                      <c:pt idx="638">
                        <c:v>63900</c:v>
                      </c:pt>
                      <c:pt idx="639">
                        <c:v>64000</c:v>
                      </c:pt>
                      <c:pt idx="640">
                        <c:v>64100</c:v>
                      </c:pt>
                      <c:pt idx="641">
                        <c:v>64200</c:v>
                      </c:pt>
                      <c:pt idx="642">
                        <c:v>64300</c:v>
                      </c:pt>
                      <c:pt idx="643">
                        <c:v>64400</c:v>
                      </c:pt>
                      <c:pt idx="644">
                        <c:v>64500</c:v>
                      </c:pt>
                      <c:pt idx="645">
                        <c:v>64600</c:v>
                      </c:pt>
                      <c:pt idx="646">
                        <c:v>64700</c:v>
                      </c:pt>
                      <c:pt idx="647">
                        <c:v>64800</c:v>
                      </c:pt>
                      <c:pt idx="648">
                        <c:v>64900</c:v>
                      </c:pt>
                      <c:pt idx="649">
                        <c:v>65000</c:v>
                      </c:pt>
                      <c:pt idx="650">
                        <c:v>65100</c:v>
                      </c:pt>
                      <c:pt idx="651">
                        <c:v>65200</c:v>
                      </c:pt>
                      <c:pt idx="652">
                        <c:v>65300</c:v>
                      </c:pt>
                      <c:pt idx="653">
                        <c:v>65400</c:v>
                      </c:pt>
                      <c:pt idx="654">
                        <c:v>65500</c:v>
                      </c:pt>
                      <c:pt idx="655">
                        <c:v>65600</c:v>
                      </c:pt>
                      <c:pt idx="656">
                        <c:v>65700</c:v>
                      </c:pt>
                      <c:pt idx="657">
                        <c:v>65800</c:v>
                      </c:pt>
                      <c:pt idx="658">
                        <c:v>65900</c:v>
                      </c:pt>
                      <c:pt idx="659">
                        <c:v>66000</c:v>
                      </c:pt>
                      <c:pt idx="660">
                        <c:v>66100</c:v>
                      </c:pt>
                      <c:pt idx="661">
                        <c:v>66200</c:v>
                      </c:pt>
                      <c:pt idx="662">
                        <c:v>66300</c:v>
                      </c:pt>
                      <c:pt idx="663">
                        <c:v>66400</c:v>
                      </c:pt>
                      <c:pt idx="664">
                        <c:v>66500</c:v>
                      </c:pt>
                      <c:pt idx="665">
                        <c:v>66600</c:v>
                      </c:pt>
                      <c:pt idx="666">
                        <c:v>66700</c:v>
                      </c:pt>
                      <c:pt idx="667">
                        <c:v>66800</c:v>
                      </c:pt>
                      <c:pt idx="668">
                        <c:v>66900</c:v>
                      </c:pt>
                      <c:pt idx="669">
                        <c:v>67000</c:v>
                      </c:pt>
                      <c:pt idx="670">
                        <c:v>67100</c:v>
                      </c:pt>
                      <c:pt idx="671">
                        <c:v>67200</c:v>
                      </c:pt>
                      <c:pt idx="672">
                        <c:v>67300</c:v>
                      </c:pt>
                      <c:pt idx="673">
                        <c:v>67400</c:v>
                      </c:pt>
                      <c:pt idx="674">
                        <c:v>67500</c:v>
                      </c:pt>
                      <c:pt idx="675">
                        <c:v>67600</c:v>
                      </c:pt>
                      <c:pt idx="676">
                        <c:v>67700</c:v>
                      </c:pt>
                      <c:pt idx="677">
                        <c:v>67800</c:v>
                      </c:pt>
                      <c:pt idx="678">
                        <c:v>67900</c:v>
                      </c:pt>
                      <c:pt idx="679">
                        <c:v>68000</c:v>
                      </c:pt>
                      <c:pt idx="680">
                        <c:v>68100</c:v>
                      </c:pt>
                      <c:pt idx="681">
                        <c:v>68200</c:v>
                      </c:pt>
                      <c:pt idx="682">
                        <c:v>68300</c:v>
                      </c:pt>
                      <c:pt idx="683">
                        <c:v>68400</c:v>
                      </c:pt>
                      <c:pt idx="684">
                        <c:v>68500</c:v>
                      </c:pt>
                      <c:pt idx="685">
                        <c:v>68600</c:v>
                      </c:pt>
                      <c:pt idx="686">
                        <c:v>68700</c:v>
                      </c:pt>
                      <c:pt idx="687">
                        <c:v>68800</c:v>
                      </c:pt>
                      <c:pt idx="688">
                        <c:v>68900</c:v>
                      </c:pt>
                      <c:pt idx="689">
                        <c:v>69000</c:v>
                      </c:pt>
                      <c:pt idx="690">
                        <c:v>69100</c:v>
                      </c:pt>
                      <c:pt idx="691">
                        <c:v>69200</c:v>
                      </c:pt>
                      <c:pt idx="692">
                        <c:v>69300</c:v>
                      </c:pt>
                      <c:pt idx="693">
                        <c:v>69400</c:v>
                      </c:pt>
                      <c:pt idx="694">
                        <c:v>69500</c:v>
                      </c:pt>
                      <c:pt idx="695">
                        <c:v>69600</c:v>
                      </c:pt>
                      <c:pt idx="696">
                        <c:v>69700</c:v>
                      </c:pt>
                      <c:pt idx="697">
                        <c:v>69800</c:v>
                      </c:pt>
                      <c:pt idx="698">
                        <c:v>69900</c:v>
                      </c:pt>
                      <c:pt idx="699">
                        <c:v>70000</c:v>
                      </c:pt>
                      <c:pt idx="700">
                        <c:v>70100</c:v>
                      </c:pt>
                      <c:pt idx="701">
                        <c:v>70200</c:v>
                      </c:pt>
                      <c:pt idx="702">
                        <c:v>70300</c:v>
                      </c:pt>
                      <c:pt idx="703">
                        <c:v>70400</c:v>
                      </c:pt>
                      <c:pt idx="704">
                        <c:v>70500</c:v>
                      </c:pt>
                      <c:pt idx="705">
                        <c:v>70600</c:v>
                      </c:pt>
                      <c:pt idx="706">
                        <c:v>70700</c:v>
                      </c:pt>
                      <c:pt idx="707">
                        <c:v>70800</c:v>
                      </c:pt>
                      <c:pt idx="708">
                        <c:v>70900</c:v>
                      </c:pt>
                      <c:pt idx="709">
                        <c:v>71000</c:v>
                      </c:pt>
                      <c:pt idx="710">
                        <c:v>71100</c:v>
                      </c:pt>
                      <c:pt idx="711">
                        <c:v>71200</c:v>
                      </c:pt>
                      <c:pt idx="712">
                        <c:v>71300</c:v>
                      </c:pt>
                      <c:pt idx="713">
                        <c:v>71400</c:v>
                      </c:pt>
                      <c:pt idx="714">
                        <c:v>71500</c:v>
                      </c:pt>
                      <c:pt idx="715">
                        <c:v>71600</c:v>
                      </c:pt>
                      <c:pt idx="716">
                        <c:v>71700</c:v>
                      </c:pt>
                      <c:pt idx="717">
                        <c:v>71800</c:v>
                      </c:pt>
                      <c:pt idx="718">
                        <c:v>71900</c:v>
                      </c:pt>
                      <c:pt idx="719">
                        <c:v>72000</c:v>
                      </c:pt>
                      <c:pt idx="720">
                        <c:v>72100</c:v>
                      </c:pt>
                      <c:pt idx="721">
                        <c:v>72200</c:v>
                      </c:pt>
                      <c:pt idx="722">
                        <c:v>72300</c:v>
                      </c:pt>
                      <c:pt idx="723">
                        <c:v>72400</c:v>
                      </c:pt>
                      <c:pt idx="724">
                        <c:v>72500</c:v>
                      </c:pt>
                      <c:pt idx="725">
                        <c:v>72600</c:v>
                      </c:pt>
                      <c:pt idx="726">
                        <c:v>72700</c:v>
                      </c:pt>
                      <c:pt idx="727">
                        <c:v>72800</c:v>
                      </c:pt>
                      <c:pt idx="728">
                        <c:v>72900</c:v>
                      </c:pt>
                      <c:pt idx="729">
                        <c:v>73000</c:v>
                      </c:pt>
                      <c:pt idx="730">
                        <c:v>73100</c:v>
                      </c:pt>
                      <c:pt idx="731">
                        <c:v>73200</c:v>
                      </c:pt>
                      <c:pt idx="732">
                        <c:v>73300</c:v>
                      </c:pt>
                      <c:pt idx="733">
                        <c:v>73400</c:v>
                      </c:pt>
                      <c:pt idx="734">
                        <c:v>73500</c:v>
                      </c:pt>
                      <c:pt idx="735">
                        <c:v>73600</c:v>
                      </c:pt>
                      <c:pt idx="736">
                        <c:v>73700</c:v>
                      </c:pt>
                      <c:pt idx="737">
                        <c:v>73800</c:v>
                      </c:pt>
                      <c:pt idx="738">
                        <c:v>73900</c:v>
                      </c:pt>
                      <c:pt idx="739">
                        <c:v>74000</c:v>
                      </c:pt>
                      <c:pt idx="740">
                        <c:v>74100</c:v>
                      </c:pt>
                      <c:pt idx="741">
                        <c:v>74200</c:v>
                      </c:pt>
                      <c:pt idx="742">
                        <c:v>74300</c:v>
                      </c:pt>
                      <c:pt idx="743">
                        <c:v>74400</c:v>
                      </c:pt>
                      <c:pt idx="744">
                        <c:v>74500</c:v>
                      </c:pt>
                      <c:pt idx="745">
                        <c:v>74600</c:v>
                      </c:pt>
                      <c:pt idx="746">
                        <c:v>74700</c:v>
                      </c:pt>
                      <c:pt idx="747">
                        <c:v>74800</c:v>
                      </c:pt>
                      <c:pt idx="748">
                        <c:v>74900</c:v>
                      </c:pt>
                      <c:pt idx="749">
                        <c:v>75000</c:v>
                      </c:pt>
                      <c:pt idx="750">
                        <c:v>75100</c:v>
                      </c:pt>
                      <c:pt idx="751">
                        <c:v>75200</c:v>
                      </c:pt>
                      <c:pt idx="752">
                        <c:v>75300</c:v>
                      </c:pt>
                      <c:pt idx="753">
                        <c:v>75400</c:v>
                      </c:pt>
                      <c:pt idx="754">
                        <c:v>75500</c:v>
                      </c:pt>
                      <c:pt idx="755">
                        <c:v>75600</c:v>
                      </c:pt>
                      <c:pt idx="756">
                        <c:v>75700</c:v>
                      </c:pt>
                      <c:pt idx="757">
                        <c:v>75800</c:v>
                      </c:pt>
                      <c:pt idx="758">
                        <c:v>75900</c:v>
                      </c:pt>
                      <c:pt idx="759">
                        <c:v>76000</c:v>
                      </c:pt>
                      <c:pt idx="760">
                        <c:v>76100</c:v>
                      </c:pt>
                      <c:pt idx="761">
                        <c:v>76200</c:v>
                      </c:pt>
                      <c:pt idx="762">
                        <c:v>76300</c:v>
                      </c:pt>
                      <c:pt idx="763">
                        <c:v>76400</c:v>
                      </c:pt>
                      <c:pt idx="764">
                        <c:v>76500</c:v>
                      </c:pt>
                      <c:pt idx="765">
                        <c:v>76600</c:v>
                      </c:pt>
                      <c:pt idx="766">
                        <c:v>76700</c:v>
                      </c:pt>
                      <c:pt idx="767">
                        <c:v>76800</c:v>
                      </c:pt>
                      <c:pt idx="768">
                        <c:v>76900</c:v>
                      </c:pt>
                      <c:pt idx="769">
                        <c:v>77000</c:v>
                      </c:pt>
                      <c:pt idx="770">
                        <c:v>77100</c:v>
                      </c:pt>
                      <c:pt idx="771">
                        <c:v>77200</c:v>
                      </c:pt>
                      <c:pt idx="772">
                        <c:v>77300</c:v>
                      </c:pt>
                      <c:pt idx="773">
                        <c:v>77400</c:v>
                      </c:pt>
                      <c:pt idx="774">
                        <c:v>77500</c:v>
                      </c:pt>
                      <c:pt idx="775">
                        <c:v>77600</c:v>
                      </c:pt>
                      <c:pt idx="776">
                        <c:v>77700</c:v>
                      </c:pt>
                      <c:pt idx="777">
                        <c:v>77800</c:v>
                      </c:pt>
                      <c:pt idx="778">
                        <c:v>77900</c:v>
                      </c:pt>
                      <c:pt idx="779">
                        <c:v>78000</c:v>
                      </c:pt>
                      <c:pt idx="780">
                        <c:v>78100</c:v>
                      </c:pt>
                      <c:pt idx="781">
                        <c:v>78200</c:v>
                      </c:pt>
                      <c:pt idx="782">
                        <c:v>78300</c:v>
                      </c:pt>
                      <c:pt idx="783">
                        <c:v>78400</c:v>
                      </c:pt>
                      <c:pt idx="784">
                        <c:v>78500</c:v>
                      </c:pt>
                      <c:pt idx="785">
                        <c:v>78600</c:v>
                      </c:pt>
                      <c:pt idx="786">
                        <c:v>78700</c:v>
                      </c:pt>
                      <c:pt idx="787">
                        <c:v>78800</c:v>
                      </c:pt>
                      <c:pt idx="788">
                        <c:v>78900</c:v>
                      </c:pt>
                      <c:pt idx="789">
                        <c:v>79000</c:v>
                      </c:pt>
                      <c:pt idx="790">
                        <c:v>79100</c:v>
                      </c:pt>
                      <c:pt idx="791">
                        <c:v>79200</c:v>
                      </c:pt>
                      <c:pt idx="792">
                        <c:v>79300</c:v>
                      </c:pt>
                      <c:pt idx="793">
                        <c:v>79400</c:v>
                      </c:pt>
                      <c:pt idx="794">
                        <c:v>79500</c:v>
                      </c:pt>
                      <c:pt idx="795">
                        <c:v>79600</c:v>
                      </c:pt>
                      <c:pt idx="796">
                        <c:v>79700</c:v>
                      </c:pt>
                      <c:pt idx="797">
                        <c:v>79800</c:v>
                      </c:pt>
                      <c:pt idx="798">
                        <c:v>79900</c:v>
                      </c:pt>
                      <c:pt idx="799">
                        <c:v>80000</c:v>
                      </c:pt>
                      <c:pt idx="800">
                        <c:v>80100</c:v>
                      </c:pt>
                      <c:pt idx="801">
                        <c:v>80200</c:v>
                      </c:pt>
                      <c:pt idx="802">
                        <c:v>80300</c:v>
                      </c:pt>
                      <c:pt idx="803">
                        <c:v>80400</c:v>
                      </c:pt>
                      <c:pt idx="804">
                        <c:v>80500</c:v>
                      </c:pt>
                      <c:pt idx="805">
                        <c:v>80600</c:v>
                      </c:pt>
                      <c:pt idx="806">
                        <c:v>80700</c:v>
                      </c:pt>
                      <c:pt idx="807">
                        <c:v>80800</c:v>
                      </c:pt>
                      <c:pt idx="808">
                        <c:v>80900</c:v>
                      </c:pt>
                      <c:pt idx="809">
                        <c:v>81000</c:v>
                      </c:pt>
                      <c:pt idx="810">
                        <c:v>81100</c:v>
                      </c:pt>
                      <c:pt idx="811">
                        <c:v>81200</c:v>
                      </c:pt>
                      <c:pt idx="812">
                        <c:v>81300</c:v>
                      </c:pt>
                      <c:pt idx="813">
                        <c:v>81400</c:v>
                      </c:pt>
                      <c:pt idx="814">
                        <c:v>81500</c:v>
                      </c:pt>
                      <c:pt idx="815">
                        <c:v>81600</c:v>
                      </c:pt>
                      <c:pt idx="816">
                        <c:v>81700</c:v>
                      </c:pt>
                      <c:pt idx="817">
                        <c:v>81800</c:v>
                      </c:pt>
                      <c:pt idx="818">
                        <c:v>81900</c:v>
                      </c:pt>
                      <c:pt idx="819">
                        <c:v>82000</c:v>
                      </c:pt>
                      <c:pt idx="820">
                        <c:v>82100</c:v>
                      </c:pt>
                      <c:pt idx="821">
                        <c:v>82200</c:v>
                      </c:pt>
                      <c:pt idx="822">
                        <c:v>82300</c:v>
                      </c:pt>
                      <c:pt idx="823">
                        <c:v>82400</c:v>
                      </c:pt>
                      <c:pt idx="824">
                        <c:v>82500</c:v>
                      </c:pt>
                      <c:pt idx="825">
                        <c:v>82600</c:v>
                      </c:pt>
                      <c:pt idx="826">
                        <c:v>82700</c:v>
                      </c:pt>
                      <c:pt idx="827">
                        <c:v>82800</c:v>
                      </c:pt>
                      <c:pt idx="828">
                        <c:v>82900</c:v>
                      </c:pt>
                      <c:pt idx="829">
                        <c:v>83000</c:v>
                      </c:pt>
                      <c:pt idx="830">
                        <c:v>83100</c:v>
                      </c:pt>
                      <c:pt idx="831">
                        <c:v>83200</c:v>
                      </c:pt>
                      <c:pt idx="832">
                        <c:v>83300</c:v>
                      </c:pt>
                      <c:pt idx="833">
                        <c:v>83400</c:v>
                      </c:pt>
                      <c:pt idx="834">
                        <c:v>83500</c:v>
                      </c:pt>
                      <c:pt idx="835">
                        <c:v>83600</c:v>
                      </c:pt>
                      <c:pt idx="836">
                        <c:v>83700</c:v>
                      </c:pt>
                      <c:pt idx="837">
                        <c:v>83800</c:v>
                      </c:pt>
                      <c:pt idx="838">
                        <c:v>83900</c:v>
                      </c:pt>
                      <c:pt idx="839">
                        <c:v>84000</c:v>
                      </c:pt>
                      <c:pt idx="840">
                        <c:v>84100</c:v>
                      </c:pt>
                      <c:pt idx="841">
                        <c:v>84200</c:v>
                      </c:pt>
                      <c:pt idx="842">
                        <c:v>84300</c:v>
                      </c:pt>
                      <c:pt idx="843">
                        <c:v>84400</c:v>
                      </c:pt>
                      <c:pt idx="844">
                        <c:v>84500</c:v>
                      </c:pt>
                      <c:pt idx="845">
                        <c:v>84600</c:v>
                      </c:pt>
                      <c:pt idx="846">
                        <c:v>84700</c:v>
                      </c:pt>
                      <c:pt idx="847">
                        <c:v>84800</c:v>
                      </c:pt>
                      <c:pt idx="848">
                        <c:v>84900</c:v>
                      </c:pt>
                      <c:pt idx="849">
                        <c:v>85000</c:v>
                      </c:pt>
                      <c:pt idx="850">
                        <c:v>85100</c:v>
                      </c:pt>
                      <c:pt idx="851">
                        <c:v>85200</c:v>
                      </c:pt>
                      <c:pt idx="852">
                        <c:v>85300</c:v>
                      </c:pt>
                      <c:pt idx="853">
                        <c:v>85400</c:v>
                      </c:pt>
                      <c:pt idx="854">
                        <c:v>85500</c:v>
                      </c:pt>
                      <c:pt idx="855">
                        <c:v>85600</c:v>
                      </c:pt>
                      <c:pt idx="856">
                        <c:v>85700</c:v>
                      </c:pt>
                      <c:pt idx="857">
                        <c:v>85800</c:v>
                      </c:pt>
                      <c:pt idx="858">
                        <c:v>85900</c:v>
                      </c:pt>
                      <c:pt idx="859">
                        <c:v>86000</c:v>
                      </c:pt>
                      <c:pt idx="860">
                        <c:v>86100</c:v>
                      </c:pt>
                      <c:pt idx="861">
                        <c:v>86200</c:v>
                      </c:pt>
                      <c:pt idx="862">
                        <c:v>86300</c:v>
                      </c:pt>
                      <c:pt idx="863">
                        <c:v>86400</c:v>
                      </c:pt>
                      <c:pt idx="864">
                        <c:v>86500</c:v>
                      </c:pt>
                      <c:pt idx="865">
                        <c:v>86600</c:v>
                      </c:pt>
                      <c:pt idx="866">
                        <c:v>86700</c:v>
                      </c:pt>
                      <c:pt idx="867">
                        <c:v>86800</c:v>
                      </c:pt>
                      <c:pt idx="868">
                        <c:v>86900</c:v>
                      </c:pt>
                      <c:pt idx="869">
                        <c:v>87000</c:v>
                      </c:pt>
                      <c:pt idx="870">
                        <c:v>87100</c:v>
                      </c:pt>
                      <c:pt idx="871">
                        <c:v>87200</c:v>
                      </c:pt>
                      <c:pt idx="872">
                        <c:v>87300</c:v>
                      </c:pt>
                      <c:pt idx="873">
                        <c:v>87400</c:v>
                      </c:pt>
                      <c:pt idx="874">
                        <c:v>87500</c:v>
                      </c:pt>
                      <c:pt idx="875">
                        <c:v>87600</c:v>
                      </c:pt>
                      <c:pt idx="876">
                        <c:v>87700</c:v>
                      </c:pt>
                      <c:pt idx="877">
                        <c:v>87800</c:v>
                      </c:pt>
                      <c:pt idx="878">
                        <c:v>87900</c:v>
                      </c:pt>
                      <c:pt idx="879">
                        <c:v>88000</c:v>
                      </c:pt>
                      <c:pt idx="880">
                        <c:v>88100</c:v>
                      </c:pt>
                      <c:pt idx="881">
                        <c:v>88200</c:v>
                      </c:pt>
                      <c:pt idx="882">
                        <c:v>88300</c:v>
                      </c:pt>
                      <c:pt idx="883">
                        <c:v>88400</c:v>
                      </c:pt>
                      <c:pt idx="884">
                        <c:v>88500</c:v>
                      </c:pt>
                      <c:pt idx="885">
                        <c:v>88600</c:v>
                      </c:pt>
                      <c:pt idx="886">
                        <c:v>88700</c:v>
                      </c:pt>
                      <c:pt idx="887">
                        <c:v>88800</c:v>
                      </c:pt>
                      <c:pt idx="888">
                        <c:v>88900</c:v>
                      </c:pt>
                      <c:pt idx="889">
                        <c:v>89000</c:v>
                      </c:pt>
                      <c:pt idx="890">
                        <c:v>89100</c:v>
                      </c:pt>
                      <c:pt idx="891">
                        <c:v>89200</c:v>
                      </c:pt>
                      <c:pt idx="892">
                        <c:v>89300</c:v>
                      </c:pt>
                      <c:pt idx="893">
                        <c:v>89400</c:v>
                      </c:pt>
                      <c:pt idx="894">
                        <c:v>89500</c:v>
                      </c:pt>
                      <c:pt idx="895">
                        <c:v>89600</c:v>
                      </c:pt>
                      <c:pt idx="896">
                        <c:v>89700</c:v>
                      </c:pt>
                      <c:pt idx="897">
                        <c:v>89800</c:v>
                      </c:pt>
                      <c:pt idx="898">
                        <c:v>89900</c:v>
                      </c:pt>
                      <c:pt idx="899">
                        <c:v>90000</c:v>
                      </c:pt>
                      <c:pt idx="900">
                        <c:v>90100</c:v>
                      </c:pt>
                      <c:pt idx="901">
                        <c:v>90200</c:v>
                      </c:pt>
                      <c:pt idx="902">
                        <c:v>90300</c:v>
                      </c:pt>
                      <c:pt idx="903">
                        <c:v>90400</c:v>
                      </c:pt>
                      <c:pt idx="904">
                        <c:v>90500</c:v>
                      </c:pt>
                      <c:pt idx="905">
                        <c:v>90600</c:v>
                      </c:pt>
                      <c:pt idx="906">
                        <c:v>90700</c:v>
                      </c:pt>
                      <c:pt idx="907">
                        <c:v>90800</c:v>
                      </c:pt>
                      <c:pt idx="908">
                        <c:v>90900</c:v>
                      </c:pt>
                      <c:pt idx="909">
                        <c:v>91000</c:v>
                      </c:pt>
                      <c:pt idx="910">
                        <c:v>91100</c:v>
                      </c:pt>
                      <c:pt idx="911">
                        <c:v>91200</c:v>
                      </c:pt>
                      <c:pt idx="912">
                        <c:v>91300</c:v>
                      </c:pt>
                      <c:pt idx="913">
                        <c:v>91400</c:v>
                      </c:pt>
                      <c:pt idx="914">
                        <c:v>91500</c:v>
                      </c:pt>
                      <c:pt idx="915">
                        <c:v>91600</c:v>
                      </c:pt>
                      <c:pt idx="916">
                        <c:v>91700</c:v>
                      </c:pt>
                      <c:pt idx="917">
                        <c:v>91800</c:v>
                      </c:pt>
                      <c:pt idx="918">
                        <c:v>91900</c:v>
                      </c:pt>
                      <c:pt idx="919">
                        <c:v>92000</c:v>
                      </c:pt>
                      <c:pt idx="920">
                        <c:v>92100</c:v>
                      </c:pt>
                      <c:pt idx="921">
                        <c:v>92200</c:v>
                      </c:pt>
                      <c:pt idx="922">
                        <c:v>92300</c:v>
                      </c:pt>
                      <c:pt idx="923">
                        <c:v>92400</c:v>
                      </c:pt>
                      <c:pt idx="924">
                        <c:v>92500</c:v>
                      </c:pt>
                      <c:pt idx="925">
                        <c:v>92600</c:v>
                      </c:pt>
                      <c:pt idx="926">
                        <c:v>92700</c:v>
                      </c:pt>
                      <c:pt idx="927">
                        <c:v>92800</c:v>
                      </c:pt>
                      <c:pt idx="928">
                        <c:v>92900</c:v>
                      </c:pt>
                      <c:pt idx="929">
                        <c:v>93000</c:v>
                      </c:pt>
                      <c:pt idx="930">
                        <c:v>93100</c:v>
                      </c:pt>
                      <c:pt idx="931">
                        <c:v>93200</c:v>
                      </c:pt>
                      <c:pt idx="932">
                        <c:v>93300</c:v>
                      </c:pt>
                      <c:pt idx="933">
                        <c:v>93400</c:v>
                      </c:pt>
                      <c:pt idx="934">
                        <c:v>93500</c:v>
                      </c:pt>
                      <c:pt idx="935">
                        <c:v>93600</c:v>
                      </c:pt>
                      <c:pt idx="936">
                        <c:v>93700</c:v>
                      </c:pt>
                      <c:pt idx="937">
                        <c:v>93800</c:v>
                      </c:pt>
                      <c:pt idx="938">
                        <c:v>93900</c:v>
                      </c:pt>
                      <c:pt idx="939">
                        <c:v>94000</c:v>
                      </c:pt>
                      <c:pt idx="940">
                        <c:v>94100</c:v>
                      </c:pt>
                      <c:pt idx="941">
                        <c:v>94200</c:v>
                      </c:pt>
                      <c:pt idx="942">
                        <c:v>94300</c:v>
                      </c:pt>
                      <c:pt idx="943">
                        <c:v>94400</c:v>
                      </c:pt>
                      <c:pt idx="944">
                        <c:v>94500</c:v>
                      </c:pt>
                      <c:pt idx="945">
                        <c:v>94600</c:v>
                      </c:pt>
                      <c:pt idx="946">
                        <c:v>94700</c:v>
                      </c:pt>
                      <c:pt idx="947">
                        <c:v>94800</c:v>
                      </c:pt>
                      <c:pt idx="948">
                        <c:v>94900</c:v>
                      </c:pt>
                      <c:pt idx="949">
                        <c:v>95000</c:v>
                      </c:pt>
                      <c:pt idx="950">
                        <c:v>95100</c:v>
                      </c:pt>
                      <c:pt idx="951">
                        <c:v>95200</c:v>
                      </c:pt>
                      <c:pt idx="952">
                        <c:v>95300</c:v>
                      </c:pt>
                      <c:pt idx="953">
                        <c:v>95400</c:v>
                      </c:pt>
                      <c:pt idx="954">
                        <c:v>95500</c:v>
                      </c:pt>
                      <c:pt idx="955">
                        <c:v>95600</c:v>
                      </c:pt>
                      <c:pt idx="956">
                        <c:v>95700</c:v>
                      </c:pt>
                      <c:pt idx="957">
                        <c:v>95800</c:v>
                      </c:pt>
                      <c:pt idx="958">
                        <c:v>95900</c:v>
                      </c:pt>
                      <c:pt idx="959">
                        <c:v>96000</c:v>
                      </c:pt>
                      <c:pt idx="960">
                        <c:v>96100</c:v>
                      </c:pt>
                      <c:pt idx="961">
                        <c:v>96200</c:v>
                      </c:pt>
                      <c:pt idx="962">
                        <c:v>96300</c:v>
                      </c:pt>
                      <c:pt idx="963">
                        <c:v>96400</c:v>
                      </c:pt>
                      <c:pt idx="964">
                        <c:v>96500</c:v>
                      </c:pt>
                      <c:pt idx="965">
                        <c:v>96600</c:v>
                      </c:pt>
                      <c:pt idx="966">
                        <c:v>96700</c:v>
                      </c:pt>
                      <c:pt idx="967">
                        <c:v>96800</c:v>
                      </c:pt>
                      <c:pt idx="968">
                        <c:v>96900</c:v>
                      </c:pt>
                      <c:pt idx="969">
                        <c:v>97000</c:v>
                      </c:pt>
                      <c:pt idx="970">
                        <c:v>97100</c:v>
                      </c:pt>
                      <c:pt idx="971">
                        <c:v>97200</c:v>
                      </c:pt>
                      <c:pt idx="972">
                        <c:v>97300</c:v>
                      </c:pt>
                      <c:pt idx="973">
                        <c:v>97400</c:v>
                      </c:pt>
                      <c:pt idx="974">
                        <c:v>97500</c:v>
                      </c:pt>
                      <c:pt idx="975">
                        <c:v>97600</c:v>
                      </c:pt>
                      <c:pt idx="976">
                        <c:v>97700</c:v>
                      </c:pt>
                      <c:pt idx="977">
                        <c:v>97800</c:v>
                      </c:pt>
                      <c:pt idx="978">
                        <c:v>97900</c:v>
                      </c:pt>
                      <c:pt idx="979">
                        <c:v>98000</c:v>
                      </c:pt>
                      <c:pt idx="980">
                        <c:v>98100</c:v>
                      </c:pt>
                      <c:pt idx="981">
                        <c:v>98200</c:v>
                      </c:pt>
                      <c:pt idx="982">
                        <c:v>98300</c:v>
                      </c:pt>
                      <c:pt idx="983">
                        <c:v>98400</c:v>
                      </c:pt>
                      <c:pt idx="984">
                        <c:v>98500</c:v>
                      </c:pt>
                      <c:pt idx="985">
                        <c:v>98600</c:v>
                      </c:pt>
                      <c:pt idx="986">
                        <c:v>98700</c:v>
                      </c:pt>
                      <c:pt idx="987">
                        <c:v>98800</c:v>
                      </c:pt>
                      <c:pt idx="988">
                        <c:v>98900</c:v>
                      </c:pt>
                      <c:pt idx="989">
                        <c:v>99000</c:v>
                      </c:pt>
                      <c:pt idx="990">
                        <c:v>99100</c:v>
                      </c:pt>
                      <c:pt idx="991">
                        <c:v>99200</c:v>
                      </c:pt>
                      <c:pt idx="992">
                        <c:v>99300</c:v>
                      </c:pt>
                      <c:pt idx="993">
                        <c:v>99400</c:v>
                      </c:pt>
                      <c:pt idx="994">
                        <c:v>99500</c:v>
                      </c:pt>
                      <c:pt idx="995">
                        <c:v>99600</c:v>
                      </c:pt>
                      <c:pt idx="996">
                        <c:v>99700</c:v>
                      </c:pt>
                      <c:pt idx="997">
                        <c:v>99800</c:v>
                      </c:pt>
                      <c:pt idx="998">
                        <c:v>99900</c:v>
                      </c:pt>
                      <c:pt idx="999">
                        <c:v>100000</c:v>
                      </c:pt>
                      <c:pt idx="1000">
                        <c:v>100100</c:v>
                      </c:pt>
                      <c:pt idx="1001">
                        <c:v>100200</c:v>
                      </c:pt>
                      <c:pt idx="1002">
                        <c:v>100300</c:v>
                      </c:pt>
                      <c:pt idx="1003">
                        <c:v>100400</c:v>
                      </c:pt>
                      <c:pt idx="1004">
                        <c:v>100500</c:v>
                      </c:pt>
                      <c:pt idx="1005">
                        <c:v>100600</c:v>
                      </c:pt>
                      <c:pt idx="1006">
                        <c:v>100700</c:v>
                      </c:pt>
                      <c:pt idx="1007">
                        <c:v>100800</c:v>
                      </c:pt>
                      <c:pt idx="1008">
                        <c:v>100900</c:v>
                      </c:pt>
                      <c:pt idx="1009">
                        <c:v>101000</c:v>
                      </c:pt>
                      <c:pt idx="1010">
                        <c:v>101100</c:v>
                      </c:pt>
                      <c:pt idx="1011">
                        <c:v>101200</c:v>
                      </c:pt>
                      <c:pt idx="1012">
                        <c:v>101300</c:v>
                      </c:pt>
                      <c:pt idx="1013">
                        <c:v>101400</c:v>
                      </c:pt>
                      <c:pt idx="1014">
                        <c:v>101500</c:v>
                      </c:pt>
                      <c:pt idx="1015">
                        <c:v>101600</c:v>
                      </c:pt>
                      <c:pt idx="1016">
                        <c:v>101700</c:v>
                      </c:pt>
                      <c:pt idx="1017">
                        <c:v>101800</c:v>
                      </c:pt>
                      <c:pt idx="1018">
                        <c:v>101900</c:v>
                      </c:pt>
                      <c:pt idx="1019">
                        <c:v>102000</c:v>
                      </c:pt>
                      <c:pt idx="1020">
                        <c:v>102100</c:v>
                      </c:pt>
                      <c:pt idx="1021">
                        <c:v>102200</c:v>
                      </c:pt>
                      <c:pt idx="1022">
                        <c:v>102300</c:v>
                      </c:pt>
                      <c:pt idx="1023">
                        <c:v>102400</c:v>
                      </c:pt>
                      <c:pt idx="1024">
                        <c:v>102500</c:v>
                      </c:pt>
                      <c:pt idx="1025">
                        <c:v>102600</c:v>
                      </c:pt>
                      <c:pt idx="1026">
                        <c:v>102700</c:v>
                      </c:pt>
                      <c:pt idx="1027">
                        <c:v>102800</c:v>
                      </c:pt>
                      <c:pt idx="1028">
                        <c:v>102900</c:v>
                      </c:pt>
                      <c:pt idx="1029">
                        <c:v>103000</c:v>
                      </c:pt>
                      <c:pt idx="1030">
                        <c:v>103100</c:v>
                      </c:pt>
                      <c:pt idx="1031">
                        <c:v>103200</c:v>
                      </c:pt>
                      <c:pt idx="1032">
                        <c:v>103300</c:v>
                      </c:pt>
                      <c:pt idx="1033">
                        <c:v>103400</c:v>
                      </c:pt>
                      <c:pt idx="1034">
                        <c:v>103500</c:v>
                      </c:pt>
                      <c:pt idx="1035">
                        <c:v>103600</c:v>
                      </c:pt>
                      <c:pt idx="1036">
                        <c:v>103700</c:v>
                      </c:pt>
                      <c:pt idx="1037">
                        <c:v>103800</c:v>
                      </c:pt>
                      <c:pt idx="1038">
                        <c:v>103900</c:v>
                      </c:pt>
                      <c:pt idx="1039">
                        <c:v>104000</c:v>
                      </c:pt>
                      <c:pt idx="1040">
                        <c:v>104100</c:v>
                      </c:pt>
                      <c:pt idx="1041">
                        <c:v>104200</c:v>
                      </c:pt>
                      <c:pt idx="1042">
                        <c:v>104300</c:v>
                      </c:pt>
                      <c:pt idx="1043">
                        <c:v>104400</c:v>
                      </c:pt>
                      <c:pt idx="1044">
                        <c:v>104500</c:v>
                      </c:pt>
                      <c:pt idx="1045">
                        <c:v>104600</c:v>
                      </c:pt>
                      <c:pt idx="1046">
                        <c:v>104700</c:v>
                      </c:pt>
                      <c:pt idx="1047">
                        <c:v>104800</c:v>
                      </c:pt>
                      <c:pt idx="1048">
                        <c:v>104900</c:v>
                      </c:pt>
                      <c:pt idx="1049">
                        <c:v>105000</c:v>
                      </c:pt>
                      <c:pt idx="1050">
                        <c:v>105100</c:v>
                      </c:pt>
                      <c:pt idx="1051">
                        <c:v>105200</c:v>
                      </c:pt>
                      <c:pt idx="1052">
                        <c:v>105300</c:v>
                      </c:pt>
                      <c:pt idx="1053">
                        <c:v>105400</c:v>
                      </c:pt>
                      <c:pt idx="1054">
                        <c:v>105500</c:v>
                      </c:pt>
                      <c:pt idx="1055">
                        <c:v>105600</c:v>
                      </c:pt>
                      <c:pt idx="1056">
                        <c:v>105700</c:v>
                      </c:pt>
                      <c:pt idx="1057">
                        <c:v>105800</c:v>
                      </c:pt>
                      <c:pt idx="1058">
                        <c:v>105900</c:v>
                      </c:pt>
                      <c:pt idx="1059">
                        <c:v>106000</c:v>
                      </c:pt>
                      <c:pt idx="1060">
                        <c:v>106100</c:v>
                      </c:pt>
                      <c:pt idx="1061">
                        <c:v>106200</c:v>
                      </c:pt>
                      <c:pt idx="1062">
                        <c:v>106300</c:v>
                      </c:pt>
                      <c:pt idx="1063">
                        <c:v>106400</c:v>
                      </c:pt>
                      <c:pt idx="1064">
                        <c:v>106500</c:v>
                      </c:pt>
                      <c:pt idx="1065">
                        <c:v>106600</c:v>
                      </c:pt>
                      <c:pt idx="1066">
                        <c:v>106700</c:v>
                      </c:pt>
                      <c:pt idx="1067">
                        <c:v>106800</c:v>
                      </c:pt>
                      <c:pt idx="1068">
                        <c:v>106900</c:v>
                      </c:pt>
                      <c:pt idx="1069">
                        <c:v>107000</c:v>
                      </c:pt>
                      <c:pt idx="1070">
                        <c:v>107100</c:v>
                      </c:pt>
                      <c:pt idx="1071">
                        <c:v>107200</c:v>
                      </c:pt>
                      <c:pt idx="1072">
                        <c:v>107300</c:v>
                      </c:pt>
                      <c:pt idx="1073">
                        <c:v>107400</c:v>
                      </c:pt>
                      <c:pt idx="1074">
                        <c:v>107500</c:v>
                      </c:pt>
                      <c:pt idx="1075">
                        <c:v>107600</c:v>
                      </c:pt>
                      <c:pt idx="1076">
                        <c:v>107700</c:v>
                      </c:pt>
                      <c:pt idx="1077">
                        <c:v>107800</c:v>
                      </c:pt>
                      <c:pt idx="1078">
                        <c:v>107900</c:v>
                      </c:pt>
                      <c:pt idx="1079">
                        <c:v>108000</c:v>
                      </c:pt>
                      <c:pt idx="1080">
                        <c:v>108100</c:v>
                      </c:pt>
                      <c:pt idx="1081">
                        <c:v>108200</c:v>
                      </c:pt>
                      <c:pt idx="1082">
                        <c:v>108300</c:v>
                      </c:pt>
                      <c:pt idx="1083">
                        <c:v>108400</c:v>
                      </c:pt>
                      <c:pt idx="1084">
                        <c:v>108500</c:v>
                      </c:pt>
                      <c:pt idx="1085">
                        <c:v>108600</c:v>
                      </c:pt>
                      <c:pt idx="1086">
                        <c:v>108700</c:v>
                      </c:pt>
                      <c:pt idx="1087">
                        <c:v>108800</c:v>
                      </c:pt>
                      <c:pt idx="1088">
                        <c:v>108900</c:v>
                      </c:pt>
                      <c:pt idx="1089">
                        <c:v>109000</c:v>
                      </c:pt>
                      <c:pt idx="1090">
                        <c:v>109100</c:v>
                      </c:pt>
                      <c:pt idx="1091">
                        <c:v>109200</c:v>
                      </c:pt>
                      <c:pt idx="1092">
                        <c:v>109300</c:v>
                      </c:pt>
                      <c:pt idx="1093">
                        <c:v>109400</c:v>
                      </c:pt>
                      <c:pt idx="1094">
                        <c:v>109500</c:v>
                      </c:pt>
                      <c:pt idx="1095">
                        <c:v>109600</c:v>
                      </c:pt>
                      <c:pt idx="1096">
                        <c:v>109700</c:v>
                      </c:pt>
                      <c:pt idx="1097">
                        <c:v>109800</c:v>
                      </c:pt>
                      <c:pt idx="1098">
                        <c:v>109900</c:v>
                      </c:pt>
                      <c:pt idx="1099">
                        <c:v>110000</c:v>
                      </c:pt>
                      <c:pt idx="1100">
                        <c:v>110100</c:v>
                      </c:pt>
                      <c:pt idx="1101">
                        <c:v>110200</c:v>
                      </c:pt>
                      <c:pt idx="1102">
                        <c:v>110300</c:v>
                      </c:pt>
                      <c:pt idx="1103">
                        <c:v>110400</c:v>
                      </c:pt>
                      <c:pt idx="1104">
                        <c:v>110500</c:v>
                      </c:pt>
                      <c:pt idx="1105">
                        <c:v>110600</c:v>
                      </c:pt>
                      <c:pt idx="1106">
                        <c:v>110700</c:v>
                      </c:pt>
                      <c:pt idx="1107">
                        <c:v>110800</c:v>
                      </c:pt>
                      <c:pt idx="1108">
                        <c:v>110900</c:v>
                      </c:pt>
                      <c:pt idx="1109">
                        <c:v>111000</c:v>
                      </c:pt>
                      <c:pt idx="1110">
                        <c:v>111100</c:v>
                      </c:pt>
                      <c:pt idx="1111">
                        <c:v>111200</c:v>
                      </c:pt>
                      <c:pt idx="1112">
                        <c:v>111300</c:v>
                      </c:pt>
                      <c:pt idx="1113">
                        <c:v>111400</c:v>
                      </c:pt>
                      <c:pt idx="1114">
                        <c:v>111500</c:v>
                      </c:pt>
                      <c:pt idx="1115">
                        <c:v>111600</c:v>
                      </c:pt>
                      <c:pt idx="1116">
                        <c:v>111700</c:v>
                      </c:pt>
                      <c:pt idx="1117">
                        <c:v>111800</c:v>
                      </c:pt>
                      <c:pt idx="1118">
                        <c:v>111900</c:v>
                      </c:pt>
                      <c:pt idx="1119">
                        <c:v>112000</c:v>
                      </c:pt>
                      <c:pt idx="1120">
                        <c:v>112100</c:v>
                      </c:pt>
                      <c:pt idx="1121">
                        <c:v>112200</c:v>
                      </c:pt>
                      <c:pt idx="1122">
                        <c:v>112300</c:v>
                      </c:pt>
                      <c:pt idx="1123">
                        <c:v>112400</c:v>
                      </c:pt>
                      <c:pt idx="1124">
                        <c:v>112500</c:v>
                      </c:pt>
                      <c:pt idx="1125">
                        <c:v>112600</c:v>
                      </c:pt>
                      <c:pt idx="1126">
                        <c:v>112700</c:v>
                      </c:pt>
                      <c:pt idx="1127">
                        <c:v>112800</c:v>
                      </c:pt>
                      <c:pt idx="1128">
                        <c:v>112900</c:v>
                      </c:pt>
                      <c:pt idx="1129">
                        <c:v>113000</c:v>
                      </c:pt>
                      <c:pt idx="1130">
                        <c:v>113100</c:v>
                      </c:pt>
                      <c:pt idx="1131">
                        <c:v>113200</c:v>
                      </c:pt>
                      <c:pt idx="1132">
                        <c:v>113300</c:v>
                      </c:pt>
                      <c:pt idx="1133">
                        <c:v>113400</c:v>
                      </c:pt>
                      <c:pt idx="1134">
                        <c:v>113500</c:v>
                      </c:pt>
                      <c:pt idx="1135">
                        <c:v>113600</c:v>
                      </c:pt>
                      <c:pt idx="1136">
                        <c:v>113700</c:v>
                      </c:pt>
                      <c:pt idx="1137">
                        <c:v>113800</c:v>
                      </c:pt>
                      <c:pt idx="1138">
                        <c:v>113900</c:v>
                      </c:pt>
                      <c:pt idx="1139">
                        <c:v>114000</c:v>
                      </c:pt>
                      <c:pt idx="1140">
                        <c:v>114100</c:v>
                      </c:pt>
                      <c:pt idx="1141">
                        <c:v>114200</c:v>
                      </c:pt>
                      <c:pt idx="1142">
                        <c:v>114300</c:v>
                      </c:pt>
                      <c:pt idx="1143">
                        <c:v>114400</c:v>
                      </c:pt>
                      <c:pt idx="1144">
                        <c:v>114500</c:v>
                      </c:pt>
                      <c:pt idx="1145">
                        <c:v>114600</c:v>
                      </c:pt>
                      <c:pt idx="1146">
                        <c:v>114700</c:v>
                      </c:pt>
                      <c:pt idx="1147">
                        <c:v>114800</c:v>
                      </c:pt>
                      <c:pt idx="1148">
                        <c:v>114900</c:v>
                      </c:pt>
                      <c:pt idx="1149">
                        <c:v>115000</c:v>
                      </c:pt>
                      <c:pt idx="1150">
                        <c:v>115100</c:v>
                      </c:pt>
                      <c:pt idx="1151">
                        <c:v>115200</c:v>
                      </c:pt>
                      <c:pt idx="1152">
                        <c:v>115300</c:v>
                      </c:pt>
                      <c:pt idx="1153">
                        <c:v>115400</c:v>
                      </c:pt>
                      <c:pt idx="1154">
                        <c:v>115500</c:v>
                      </c:pt>
                      <c:pt idx="1155">
                        <c:v>115600</c:v>
                      </c:pt>
                      <c:pt idx="1156">
                        <c:v>115700</c:v>
                      </c:pt>
                      <c:pt idx="1157">
                        <c:v>115800</c:v>
                      </c:pt>
                      <c:pt idx="1158">
                        <c:v>115900</c:v>
                      </c:pt>
                      <c:pt idx="1159">
                        <c:v>116000</c:v>
                      </c:pt>
                      <c:pt idx="1160">
                        <c:v>116100</c:v>
                      </c:pt>
                      <c:pt idx="1161">
                        <c:v>116200</c:v>
                      </c:pt>
                      <c:pt idx="1162">
                        <c:v>116300</c:v>
                      </c:pt>
                      <c:pt idx="1163">
                        <c:v>116400</c:v>
                      </c:pt>
                      <c:pt idx="1164">
                        <c:v>116500</c:v>
                      </c:pt>
                      <c:pt idx="1165">
                        <c:v>116600</c:v>
                      </c:pt>
                      <c:pt idx="1166">
                        <c:v>116700</c:v>
                      </c:pt>
                      <c:pt idx="1167">
                        <c:v>116800</c:v>
                      </c:pt>
                      <c:pt idx="1168">
                        <c:v>116900</c:v>
                      </c:pt>
                      <c:pt idx="1169">
                        <c:v>117000</c:v>
                      </c:pt>
                      <c:pt idx="1170">
                        <c:v>117100</c:v>
                      </c:pt>
                      <c:pt idx="1171">
                        <c:v>117200</c:v>
                      </c:pt>
                      <c:pt idx="1172">
                        <c:v>117300</c:v>
                      </c:pt>
                      <c:pt idx="1173">
                        <c:v>117400</c:v>
                      </c:pt>
                      <c:pt idx="1174">
                        <c:v>117500</c:v>
                      </c:pt>
                      <c:pt idx="1175">
                        <c:v>117600</c:v>
                      </c:pt>
                      <c:pt idx="1176">
                        <c:v>117700</c:v>
                      </c:pt>
                      <c:pt idx="1177">
                        <c:v>117800</c:v>
                      </c:pt>
                      <c:pt idx="1178">
                        <c:v>117900</c:v>
                      </c:pt>
                      <c:pt idx="1179">
                        <c:v>118000</c:v>
                      </c:pt>
                      <c:pt idx="1180">
                        <c:v>118100</c:v>
                      </c:pt>
                      <c:pt idx="1181">
                        <c:v>118200</c:v>
                      </c:pt>
                      <c:pt idx="1182">
                        <c:v>118300</c:v>
                      </c:pt>
                      <c:pt idx="1183">
                        <c:v>118400</c:v>
                      </c:pt>
                      <c:pt idx="1184">
                        <c:v>118500</c:v>
                      </c:pt>
                      <c:pt idx="1185">
                        <c:v>118600</c:v>
                      </c:pt>
                      <c:pt idx="1186">
                        <c:v>118700</c:v>
                      </c:pt>
                      <c:pt idx="1187">
                        <c:v>118800</c:v>
                      </c:pt>
                      <c:pt idx="1188">
                        <c:v>118900</c:v>
                      </c:pt>
                      <c:pt idx="1189">
                        <c:v>119000</c:v>
                      </c:pt>
                      <c:pt idx="1190">
                        <c:v>119100</c:v>
                      </c:pt>
                      <c:pt idx="1191">
                        <c:v>119200</c:v>
                      </c:pt>
                      <c:pt idx="1192">
                        <c:v>119300</c:v>
                      </c:pt>
                      <c:pt idx="1193">
                        <c:v>119400</c:v>
                      </c:pt>
                      <c:pt idx="1194">
                        <c:v>119500</c:v>
                      </c:pt>
                      <c:pt idx="1195">
                        <c:v>119600</c:v>
                      </c:pt>
                      <c:pt idx="1196">
                        <c:v>119700</c:v>
                      </c:pt>
                      <c:pt idx="1197">
                        <c:v>119800</c:v>
                      </c:pt>
                      <c:pt idx="1198">
                        <c:v>119900</c:v>
                      </c:pt>
                      <c:pt idx="1199">
                        <c:v>120000</c:v>
                      </c:pt>
                      <c:pt idx="1200">
                        <c:v>120100</c:v>
                      </c:pt>
                      <c:pt idx="1201">
                        <c:v>120200</c:v>
                      </c:pt>
                      <c:pt idx="1202">
                        <c:v>120300</c:v>
                      </c:pt>
                      <c:pt idx="1203">
                        <c:v>120400</c:v>
                      </c:pt>
                      <c:pt idx="1204">
                        <c:v>120500</c:v>
                      </c:pt>
                      <c:pt idx="1205">
                        <c:v>120600</c:v>
                      </c:pt>
                      <c:pt idx="1206">
                        <c:v>120700</c:v>
                      </c:pt>
                      <c:pt idx="1207">
                        <c:v>120800</c:v>
                      </c:pt>
                      <c:pt idx="1208">
                        <c:v>120900</c:v>
                      </c:pt>
                      <c:pt idx="1209">
                        <c:v>121000</c:v>
                      </c:pt>
                      <c:pt idx="1210">
                        <c:v>121100</c:v>
                      </c:pt>
                      <c:pt idx="1211">
                        <c:v>121200</c:v>
                      </c:pt>
                      <c:pt idx="1212">
                        <c:v>121300</c:v>
                      </c:pt>
                      <c:pt idx="1213">
                        <c:v>121400</c:v>
                      </c:pt>
                      <c:pt idx="1214">
                        <c:v>121500</c:v>
                      </c:pt>
                      <c:pt idx="1215">
                        <c:v>121600</c:v>
                      </c:pt>
                      <c:pt idx="1216">
                        <c:v>121700</c:v>
                      </c:pt>
                      <c:pt idx="1217">
                        <c:v>121800</c:v>
                      </c:pt>
                      <c:pt idx="1218">
                        <c:v>121900</c:v>
                      </c:pt>
                      <c:pt idx="1219">
                        <c:v>122000</c:v>
                      </c:pt>
                      <c:pt idx="1220">
                        <c:v>122100</c:v>
                      </c:pt>
                      <c:pt idx="1221">
                        <c:v>122200</c:v>
                      </c:pt>
                      <c:pt idx="1222">
                        <c:v>122300</c:v>
                      </c:pt>
                      <c:pt idx="1223">
                        <c:v>122400</c:v>
                      </c:pt>
                      <c:pt idx="1224">
                        <c:v>122500</c:v>
                      </c:pt>
                      <c:pt idx="1225">
                        <c:v>122600</c:v>
                      </c:pt>
                      <c:pt idx="1226">
                        <c:v>122700</c:v>
                      </c:pt>
                      <c:pt idx="1227">
                        <c:v>122800</c:v>
                      </c:pt>
                      <c:pt idx="1228">
                        <c:v>122900</c:v>
                      </c:pt>
                      <c:pt idx="1229">
                        <c:v>123000</c:v>
                      </c:pt>
                      <c:pt idx="1230">
                        <c:v>123100</c:v>
                      </c:pt>
                      <c:pt idx="1231">
                        <c:v>123200</c:v>
                      </c:pt>
                      <c:pt idx="1232">
                        <c:v>123300</c:v>
                      </c:pt>
                      <c:pt idx="1233">
                        <c:v>123400</c:v>
                      </c:pt>
                      <c:pt idx="1234">
                        <c:v>123500</c:v>
                      </c:pt>
                      <c:pt idx="1235">
                        <c:v>123600</c:v>
                      </c:pt>
                      <c:pt idx="1236">
                        <c:v>123700</c:v>
                      </c:pt>
                      <c:pt idx="1237">
                        <c:v>123800</c:v>
                      </c:pt>
                      <c:pt idx="1238">
                        <c:v>123900</c:v>
                      </c:pt>
                      <c:pt idx="1239">
                        <c:v>124000</c:v>
                      </c:pt>
                      <c:pt idx="1240">
                        <c:v>124100</c:v>
                      </c:pt>
                      <c:pt idx="1241">
                        <c:v>124200</c:v>
                      </c:pt>
                      <c:pt idx="1242">
                        <c:v>124300</c:v>
                      </c:pt>
                      <c:pt idx="1243">
                        <c:v>124400</c:v>
                      </c:pt>
                      <c:pt idx="1244">
                        <c:v>124500</c:v>
                      </c:pt>
                      <c:pt idx="1245">
                        <c:v>124600</c:v>
                      </c:pt>
                      <c:pt idx="1246">
                        <c:v>124700</c:v>
                      </c:pt>
                      <c:pt idx="1247">
                        <c:v>124800</c:v>
                      </c:pt>
                      <c:pt idx="1248">
                        <c:v>124900</c:v>
                      </c:pt>
                      <c:pt idx="1249">
                        <c:v>125000</c:v>
                      </c:pt>
                      <c:pt idx="1250">
                        <c:v>125100</c:v>
                      </c:pt>
                      <c:pt idx="1251">
                        <c:v>125200</c:v>
                      </c:pt>
                      <c:pt idx="1252">
                        <c:v>125300</c:v>
                      </c:pt>
                      <c:pt idx="1253">
                        <c:v>125400</c:v>
                      </c:pt>
                      <c:pt idx="1254">
                        <c:v>125500</c:v>
                      </c:pt>
                      <c:pt idx="1255">
                        <c:v>125600</c:v>
                      </c:pt>
                      <c:pt idx="1256">
                        <c:v>125700</c:v>
                      </c:pt>
                      <c:pt idx="1257">
                        <c:v>125800</c:v>
                      </c:pt>
                      <c:pt idx="1258">
                        <c:v>125900</c:v>
                      </c:pt>
                      <c:pt idx="1259">
                        <c:v>126000</c:v>
                      </c:pt>
                      <c:pt idx="1260">
                        <c:v>126100</c:v>
                      </c:pt>
                      <c:pt idx="1261">
                        <c:v>126200</c:v>
                      </c:pt>
                      <c:pt idx="1262">
                        <c:v>126300</c:v>
                      </c:pt>
                      <c:pt idx="1263">
                        <c:v>126400</c:v>
                      </c:pt>
                      <c:pt idx="1264">
                        <c:v>126500</c:v>
                      </c:pt>
                      <c:pt idx="1265">
                        <c:v>126600</c:v>
                      </c:pt>
                      <c:pt idx="1266">
                        <c:v>126700</c:v>
                      </c:pt>
                      <c:pt idx="1267">
                        <c:v>126800</c:v>
                      </c:pt>
                      <c:pt idx="1268">
                        <c:v>126900</c:v>
                      </c:pt>
                      <c:pt idx="1269">
                        <c:v>127000</c:v>
                      </c:pt>
                      <c:pt idx="1270">
                        <c:v>127100</c:v>
                      </c:pt>
                      <c:pt idx="1271">
                        <c:v>127200</c:v>
                      </c:pt>
                      <c:pt idx="1272">
                        <c:v>127300</c:v>
                      </c:pt>
                      <c:pt idx="1273">
                        <c:v>127400</c:v>
                      </c:pt>
                      <c:pt idx="1274">
                        <c:v>127500</c:v>
                      </c:pt>
                      <c:pt idx="1275">
                        <c:v>127600</c:v>
                      </c:pt>
                      <c:pt idx="1276">
                        <c:v>127700</c:v>
                      </c:pt>
                      <c:pt idx="1277">
                        <c:v>127800</c:v>
                      </c:pt>
                      <c:pt idx="1278">
                        <c:v>127900</c:v>
                      </c:pt>
                      <c:pt idx="1279">
                        <c:v>128000</c:v>
                      </c:pt>
                      <c:pt idx="1280">
                        <c:v>128100</c:v>
                      </c:pt>
                      <c:pt idx="1281">
                        <c:v>128200</c:v>
                      </c:pt>
                      <c:pt idx="1282">
                        <c:v>128300</c:v>
                      </c:pt>
                      <c:pt idx="1283">
                        <c:v>128400</c:v>
                      </c:pt>
                      <c:pt idx="1284">
                        <c:v>128500</c:v>
                      </c:pt>
                      <c:pt idx="1285">
                        <c:v>128600</c:v>
                      </c:pt>
                      <c:pt idx="1286">
                        <c:v>128700</c:v>
                      </c:pt>
                      <c:pt idx="1287">
                        <c:v>128800</c:v>
                      </c:pt>
                      <c:pt idx="1288">
                        <c:v>128900</c:v>
                      </c:pt>
                      <c:pt idx="1289">
                        <c:v>129000</c:v>
                      </c:pt>
                      <c:pt idx="1290">
                        <c:v>129100</c:v>
                      </c:pt>
                      <c:pt idx="1291">
                        <c:v>129200</c:v>
                      </c:pt>
                      <c:pt idx="1292">
                        <c:v>129300</c:v>
                      </c:pt>
                      <c:pt idx="1293">
                        <c:v>129400</c:v>
                      </c:pt>
                      <c:pt idx="1294">
                        <c:v>129500</c:v>
                      </c:pt>
                      <c:pt idx="1295">
                        <c:v>129600</c:v>
                      </c:pt>
                      <c:pt idx="1296">
                        <c:v>129700</c:v>
                      </c:pt>
                      <c:pt idx="1297">
                        <c:v>129800</c:v>
                      </c:pt>
                      <c:pt idx="1298">
                        <c:v>129900</c:v>
                      </c:pt>
                      <c:pt idx="1299">
                        <c:v>130000</c:v>
                      </c:pt>
                      <c:pt idx="1300">
                        <c:v>130100</c:v>
                      </c:pt>
                      <c:pt idx="1301">
                        <c:v>130200</c:v>
                      </c:pt>
                      <c:pt idx="1302">
                        <c:v>130300</c:v>
                      </c:pt>
                      <c:pt idx="1303">
                        <c:v>130400</c:v>
                      </c:pt>
                      <c:pt idx="1304">
                        <c:v>130500</c:v>
                      </c:pt>
                      <c:pt idx="1305">
                        <c:v>130600</c:v>
                      </c:pt>
                      <c:pt idx="1306">
                        <c:v>130700</c:v>
                      </c:pt>
                      <c:pt idx="1307">
                        <c:v>130800</c:v>
                      </c:pt>
                      <c:pt idx="1308">
                        <c:v>130900</c:v>
                      </c:pt>
                      <c:pt idx="1309">
                        <c:v>131000</c:v>
                      </c:pt>
                      <c:pt idx="1310">
                        <c:v>131100</c:v>
                      </c:pt>
                      <c:pt idx="1311">
                        <c:v>131200</c:v>
                      </c:pt>
                      <c:pt idx="1312">
                        <c:v>131300</c:v>
                      </c:pt>
                      <c:pt idx="1313">
                        <c:v>131400</c:v>
                      </c:pt>
                      <c:pt idx="1314">
                        <c:v>131500</c:v>
                      </c:pt>
                      <c:pt idx="1315">
                        <c:v>131600</c:v>
                      </c:pt>
                      <c:pt idx="1316">
                        <c:v>131700</c:v>
                      </c:pt>
                      <c:pt idx="1317">
                        <c:v>131800</c:v>
                      </c:pt>
                      <c:pt idx="1318">
                        <c:v>131900</c:v>
                      </c:pt>
                      <c:pt idx="1319">
                        <c:v>132000</c:v>
                      </c:pt>
                      <c:pt idx="1320">
                        <c:v>132100</c:v>
                      </c:pt>
                      <c:pt idx="1321">
                        <c:v>132200</c:v>
                      </c:pt>
                      <c:pt idx="1322">
                        <c:v>132300</c:v>
                      </c:pt>
                      <c:pt idx="1323">
                        <c:v>132400</c:v>
                      </c:pt>
                      <c:pt idx="1324">
                        <c:v>132500</c:v>
                      </c:pt>
                      <c:pt idx="1325">
                        <c:v>132600</c:v>
                      </c:pt>
                      <c:pt idx="1326">
                        <c:v>132700</c:v>
                      </c:pt>
                      <c:pt idx="1327">
                        <c:v>132800</c:v>
                      </c:pt>
                      <c:pt idx="1328">
                        <c:v>132900</c:v>
                      </c:pt>
                      <c:pt idx="1329">
                        <c:v>133000</c:v>
                      </c:pt>
                      <c:pt idx="1330">
                        <c:v>133100</c:v>
                      </c:pt>
                      <c:pt idx="1331">
                        <c:v>133200</c:v>
                      </c:pt>
                      <c:pt idx="1332">
                        <c:v>133300</c:v>
                      </c:pt>
                      <c:pt idx="1333">
                        <c:v>133400</c:v>
                      </c:pt>
                      <c:pt idx="1334">
                        <c:v>133500</c:v>
                      </c:pt>
                      <c:pt idx="1335">
                        <c:v>133600</c:v>
                      </c:pt>
                      <c:pt idx="1336">
                        <c:v>133700</c:v>
                      </c:pt>
                      <c:pt idx="1337">
                        <c:v>133800</c:v>
                      </c:pt>
                      <c:pt idx="1338">
                        <c:v>133900</c:v>
                      </c:pt>
                      <c:pt idx="1339">
                        <c:v>134000</c:v>
                      </c:pt>
                      <c:pt idx="1340">
                        <c:v>134100</c:v>
                      </c:pt>
                      <c:pt idx="1341">
                        <c:v>134200</c:v>
                      </c:pt>
                      <c:pt idx="1342">
                        <c:v>134300</c:v>
                      </c:pt>
                      <c:pt idx="1343">
                        <c:v>134400</c:v>
                      </c:pt>
                      <c:pt idx="1344">
                        <c:v>134500</c:v>
                      </c:pt>
                      <c:pt idx="1345">
                        <c:v>134600</c:v>
                      </c:pt>
                      <c:pt idx="1346">
                        <c:v>134700</c:v>
                      </c:pt>
                      <c:pt idx="1347">
                        <c:v>134800</c:v>
                      </c:pt>
                      <c:pt idx="1348">
                        <c:v>134900</c:v>
                      </c:pt>
                      <c:pt idx="1349">
                        <c:v>135000</c:v>
                      </c:pt>
                      <c:pt idx="1350">
                        <c:v>135100</c:v>
                      </c:pt>
                      <c:pt idx="1351">
                        <c:v>135200</c:v>
                      </c:pt>
                      <c:pt idx="1352">
                        <c:v>135300</c:v>
                      </c:pt>
                      <c:pt idx="1353">
                        <c:v>135400</c:v>
                      </c:pt>
                      <c:pt idx="1354">
                        <c:v>135500</c:v>
                      </c:pt>
                      <c:pt idx="1355">
                        <c:v>135600</c:v>
                      </c:pt>
                      <c:pt idx="1356">
                        <c:v>135700</c:v>
                      </c:pt>
                      <c:pt idx="1357">
                        <c:v>135800</c:v>
                      </c:pt>
                      <c:pt idx="1358">
                        <c:v>135900</c:v>
                      </c:pt>
                      <c:pt idx="1359">
                        <c:v>136000</c:v>
                      </c:pt>
                      <c:pt idx="1360">
                        <c:v>136100</c:v>
                      </c:pt>
                      <c:pt idx="1361">
                        <c:v>136200</c:v>
                      </c:pt>
                      <c:pt idx="1362">
                        <c:v>136300</c:v>
                      </c:pt>
                      <c:pt idx="1363">
                        <c:v>136400</c:v>
                      </c:pt>
                      <c:pt idx="1364">
                        <c:v>136500</c:v>
                      </c:pt>
                      <c:pt idx="1365">
                        <c:v>136600</c:v>
                      </c:pt>
                      <c:pt idx="1366">
                        <c:v>136700</c:v>
                      </c:pt>
                      <c:pt idx="1367">
                        <c:v>136800</c:v>
                      </c:pt>
                      <c:pt idx="1368">
                        <c:v>136900</c:v>
                      </c:pt>
                      <c:pt idx="1369">
                        <c:v>137000</c:v>
                      </c:pt>
                      <c:pt idx="1370">
                        <c:v>137100</c:v>
                      </c:pt>
                      <c:pt idx="1371">
                        <c:v>137200</c:v>
                      </c:pt>
                      <c:pt idx="1372">
                        <c:v>137300</c:v>
                      </c:pt>
                      <c:pt idx="1373">
                        <c:v>137400</c:v>
                      </c:pt>
                      <c:pt idx="1374">
                        <c:v>137500</c:v>
                      </c:pt>
                      <c:pt idx="1375">
                        <c:v>137600</c:v>
                      </c:pt>
                      <c:pt idx="1376">
                        <c:v>137700</c:v>
                      </c:pt>
                      <c:pt idx="1377">
                        <c:v>137800</c:v>
                      </c:pt>
                      <c:pt idx="1378">
                        <c:v>137900</c:v>
                      </c:pt>
                      <c:pt idx="1379">
                        <c:v>138000</c:v>
                      </c:pt>
                      <c:pt idx="1380">
                        <c:v>138100</c:v>
                      </c:pt>
                      <c:pt idx="1381">
                        <c:v>138200</c:v>
                      </c:pt>
                      <c:pt idx="1382">
                        <c:v>138300</c:v>
                      </c:pt>
                      <c:pt idx="1383">
                        <c:v>138400</c:v>
                      </c:pt>
                      <c:pt idx="1384">
                        <c:v>138500</c:v>
                      </c:pt>
                      <c:pt idx="1385">
                        <c:v>138600</c:v>
                      </c:pt>
                      <c:pt idx="1386">
                        <c:v>138700</c:v>
                      </c:pt>
                      <c:pt idx="1387">
                        <c:v>138800</c:v>
                      </c:pt>
                      <c:pt idx="1388">
                        <c:v>138900</c:v>
                      </c:pt>
                      <c:pt idx="1389">
                        <c:v>139000</c:v>
                      </c:pt>
                      <c:pt idx="1390">
                        <c:v>139100</c:v>
                      </c:pt>
                      <c:pt idx="1391">
                        <c:v>139200</c:v>
                      </c:pt>
                      <c:pt idx="1392">
                        <c:v>139300</c:v>
                      </c:pt>
                      <c:pt idx="1393">
                        <c:v>139400</c:v>
                      </c:pt>
                      <c:pt idx="1394">
                        <c:v>139500</c:v>
                      </c:pt>
                      <c:pt idx="1395">
                        <c:v>139600</c:v>
                      </c:pt>
                      <c:pt idx="1396">
                        <c:v>139700</c:v>
                      </c:pt>
                      <c:pt idx="1397">
                        <c:v>139800</c:v>
                      </c:pt>
                      <c:pt idx="1398">
                        <c:v>139900</c:v>
                      </c:pt>
                      <c:pt idx="1399">
                        <c:v>140000</c:v>
                      </c:pt>
                      <c:pt idx="1400">
                        <c:v>140100</c:v>
                      </c:pt>
                      <c:pt idx="1401">
                        <c:v>140200</c:v>
                      </c:pt>
                      <c:pt idx="1402">
                        <c:v>140300</c:v>
                      </c:pt>
                      <c:pt idx="1403">
                        <c:v>140400</c:v>
                      </c:pt>
                      <c:pt idx="1404">
                        <c:v>140500</c:v>
                      </c:pt>
                      <c:pt idx="1405">
                        <c:v>140600</c:v>
                      </c:pt>
                      <c:pt idx="1406">
                        <c:v>140700</c:v>
                      </c:pt>
                      <c:pt idx="1407">
                        <c:v>140800</c:v>
                      </c:pt>
                      <c:pt idx="1408">
                        <c:v>140900</c:v>
                      </c:pt>
                      <c:pt idx="1409">
                        <c:v>141000</c:v>
                      </c:pt>
                      <c:pt idx="1410">
                        <c:v>141100</c:v>
                      </c:pt>
                      <c:pt idx="1411">
                        <c:v>141200</c:v>
                      </c:pt>
                      <c:pt idx="1412">
                        <c:v>141300</c:v>
                      </c:pt>
                      <c:pt idx="1413">
                        <c:v>141400</c:v>
                      </c:pt>
                      <c:pt idx="1414">
                        <c:v>141500</c:v>
                      </c:pt>
                      <c:pt idx="1415">
                        <c:v>141600</c:v>
                      </c:pt>
                      <c:pt idx="1416">
                        <c:v>141700</c:v>
                      </c:pt>
                      <c:pt idx="1417">
                        <c:v>141800</c:v>
                      </c:pt>
                      <c:pt idx="1418">
                        <c:v>141900</c:v>
                      </c:pt>
                      <c:pt idx="1419">
                        <c:v>142000</c:v>
                      </c:pt>
                      <c:pt idx="1420">
                        <c:v>142100</c:v>
                      </c:pt>
                      <c:pt idx="1421">
                        <c:v>142200</c:v>
                      </c:pt>
                      <c:pt idx="1422">
                        <c:v>142300</c:v>
                      </c:pt>
                      <c:pt idx="1423">
                        <c:v>142400</c:v>
                      </c:pt>
                      <c:pt idx="1424">
                        <c:v>142500</c:v>
                      </c:pt>
                      <c:pt idx="1425">
                        <c:v>142600</c:v>
                      </c:pt>
                      <c:pt idx="1426">
                        <c:v>142700</c:v>
                      </c:pt>
                      <c:pt idx="1427">
                        <c:v>142800</c:v>
                      </c:pt>
                      <c:pt idx="1428">
                        <c:v>142900</c:v>
                      </c:pt>
                      <c:pt idx="1429">
                        <c:v>143000</c:v>
                      </c:pt>
                      <c:pt idx="1430">
                        <c:v>143100</c:v>
                      </c:pt>
                      <c:pt idx="1431">
                        <c:v>143200</c:v>
                      </c:pt>
                      <c:pt idx="1432">
                        <c:v>143300</c:v>
                      </c:pt>
                      <c:pt idx="1433">
                        <c:v>143400</c:v>
                      </c:pt>
                      <c:pt idx="1434">
                        <c:v>143500</c:v>
                      </c:pt>
                      <c:pt idx="1435">
                        <c:v>143600</c:v>
                      </c:pt>
                      <c:pt idx="1436">
                        <c:v>143700</c:v>
                      </c:pt>
                      <c:pt idx="1437">
                        <c:v>143800</c:v>
                      </c:pt>
                      <c:pt idx="1438">
                        <c:v>143900</c:v>
                      </c:pt>
                      <c:pt idx="1439">
                        <c:v>144000</c:v>
                      </c:pt>
                      <c:pt idx="1440">
                        <c:v>144100</c:v>
                      </c:pt>
                      <c:pt idx="1441">
                        <c:v>144200</c:v>
                      </c:pt>
                      <c:pt idx="1442">
                        <c:v>144300</c:v>
                      </c:pt>
                      <c:pt idx="1443">
                        <c:v>144400</c:v>
                      </c:pt>
                      <c:pt idx="1444">
                        <c:v>144500</c:v>
                      </c:pt>
                      <c:pt idx="1445">
                        <c:v>144600</c:v>
                      </c:pt>
                      <c:pt idx="1446">
                        <c:v>144700</c:v>
                      </c:pt>
                      <c:pt idx="1447">
                        <c:v>144800</c:v>
                      </c:pt>
                      <c:pt idx="1448">
                        <c:v>144900</c:v>
                      </c:pt>
                      <c:pt idx="1449">
                        <c:v>145000</c:v>
                      </c:pt>
                      <c:pt idx="1450">
                        <c:v>145100</c:v>
                      </c:pt>
                      <c:pt idx="1451">
                        <c:v>145200</c:v>
                      </c:pt>
                      <c:pt idx="1452">
                        <c:v>145300</c:v>
                      </c:pt>
                      <c:pt idx="1453">
                        <c:v>145400</c:v>
                      </c:pt>
                      <c:pt idx="1454">
                        <c:v>145500</c:v>
                      </c:pt>
                      <c:pt idx="1455">
                        <c:v>145600</c:v>
                      </c:pt>
                      <c:pt idx="1456">
                        <c:v>145700</c:v>
                      </c:pt>
                      <c:pt idx="1457">
                        <c:v>145800</c:v>
                      </c:pt>
                      <c:pt idx="1458">
                        <c:v>145900</c:v>
                      </c:pt>
                      <c:pt idx="1459">
                        <c:v>146000</c:v>
                      </c:pt>
                      <c:pt idx="1460">
                        <c:v>146100</c:v>
                      </c:pt>
                      <c:pt idx="1461">
                        <c:v>146200</c:v>
                      </c:pt>
                      <c:pt idx="1462">
                        <c:v>146300</c:v>
                      </c:pt>
                      <c:pt idx="1463">
                        <c:v>146400</c:v>
                      </c:pt>
                      <c:pt idx="1464">
                        <c:v>146500</c:v>
                      </c:pt>
                      <c:pt idx="1465">
                        <c:v>146600</c:v>
                      </c:pt>
                      <c:pt idx="1466">
                        <c:v>146700</c:v>
                      </c:pt>
                      <c:pt idx="1467">
                        <c:v>146800</c:v>
                      </c:pt>
                      <c:pt idx="1468">
                        <c:v>146900</c:v>
                      </c:pt>
                      <c:pt idx="1469">
                        <c:v>147000</c:v>
                      </c:pt>
                      <c:pt idx="1470">
                        <c:v>147100</c:v>
                      </c:pt>
                      <c:pt idx="1471">
                        <c:v>147200</c:v>
                      </c:pt>
                      <c:pt idx="1472">
                        <c:v>147300</c:v>
                      </c:pt>
                      <c:pt idx="1473">
                        <c:v>147400</c:v>
                      </c:pt>
                      <c:pt idx="1474">
                        <c:v>147500</c:v>
                      </c:pt>
                      <c:pt idx="1475">
                        <c:v>147600</c:v>
                      </c:pt>
                      <c:pt idx="1476">
                        <c:v>147700</c:v>
                      </c:pt>
                      <c:pt idx="1477">
                        <c:v>147800</c:v>
                      </c:pt>
                      <c:pt idx="1478">
                        <c:v>147900</c:v>
                      </c:pt>
                      <c:pt idx="1479">
                        <c:v>148000</c:v>
                      </c:pt>
                      <c:pt idx="1480">
                        <c:v>148100</c:v>
                      </c:pt>
                      <c:pt idx="1481">
                        <c:v>148200</c:v>
                      </c:pt>
                      <c:pt idx="1482">
                        <c:v>148300</c:v>
                      </c:pt>
                      <c:pt idx="1483">
                        <c:v>148400</c:v>
                      </c:pt>
                      <c:pt idx="1484">
                        <c:v>148500</c:v>
                      </c:pt>
                      <c:pt idx="1485">
                        <c:v>148600</c:v>
                      </c:pt>
                      <c:pt idx="1486">
                        <c:v>148700</c:v>
                      </c:pt>
                      <c:pt idx="1487">
                        <c:v>148800</c:v>
                      </c:pt>
                      <c:pt idx="1488">
                        <c:v>148900</c:v>
                      </c:pt>
                      <c:pt idx="1489">
                        <c:v>149000</c:v>
                      </c:pt>
                      <c:pt idx="1490">
                        <c:v>149100</c:v>
                      </c:pt>
                      <c:pt idx="1491">
                        <c:v>149200</c:v>
                      </c:pt>
                      <c:pt idx="1492">
                        <c:v>149300</c:v>
                      </c:pt>
                      <c:pt idx="1493">
                        <c:v>149400</c:v>
                      </c:pt>
                      <c:pt idx="1494">
                        <c:v>149500</c:v>
                      </c:pt>
                      <c:pt idx="1495">
                        <c:v>149600</c:v>
                      </c:pt>
                      <c:pt idx="1496">
                        <c:v>149700</c:v>
                      </c:pt>
                      <c:pt idx="1497">
                        <c:v>149800</c:v>
                      </c:pt>
                      <c:pt idx="1498">
                        <c:v>149900</c:v>
                      </c:pt>
                      <c:pt idx="1499">
                        <c:v>150000</c:v>
                      </c:pt>
                      <c:pt idx="1500">
                        <c:v>150100</c:v>
                      </c:pt>
                      <c:pt idx="1501">
                        <c:v>150200</c:v>
                      </c:pt>
                      <c:pt idx="1502">
                        <c:v>150300</c:v>
                      </c:pt>
                      <c:pt idx="1503">
                        <c:v>150400</c:v>
                      </c:pt>
                      <c:pt idx="1504">
                        <c:v>150500</c:v>
                      </c:pt>
                      <c:pt idx="1505">
                        <c:v>150600</c:v>
                      </c:pt>
                      <c:pt idx="1506">
                        <c:v>150700</c:v>
                      </c:pt>
                      <c:pt idx="1507">
                        <c:v>150800</c:v>
                      </c:pt>
                      <c:pt idx="1508">
                        <c:v>150900</c:v>
                      </c:pt>
                      <c:pt idx="1509">
                        <c:v>151000</c:v>
                      </c:pt>
                      <c:pt idx="1510">
                        <c:v>151100</c:v>
                      </c:pt>
                      <c:pt idx="1511">
                        <c:v>151200</c:v>
                      </c:pt>
                      <c:pt idx="1512">
                        <c:v>151300</c:v>
                      </c:pt>
                      <c:pt idx="1513">
                        <c:v>151400</c:v>
                      </c:pt>
                      <c:pt idx="1514">
                        <c:v>151500</c:v>
                      </c:pt>
                      <c:pt idx="1515">
                        <c:v>151600</c:v>
                      </c:pt>
                      <c:pt idx="1516">
                        <c:v>151700</c:v>
                      </c:pt>
                      <c:pt idx="1517">
                        <c:v>151800</c:v>
                      </c:pt>
                      <c:pt idx="1518">
                        <c:v>151900</c:v>
                      </c:pt>
                      <c:pt idx="1519">
                        <c:v>152000</c:v>
                      </c:pt>
                      <c:pt idx="1520">
                        <c:v>152100</c:v>
                      </c:pt>
                      <c:pt idx="1521">
                        <c:v>152200</c:v>
                      </c:pt>
                      <c:pt idx="1522">
                        <c:v>152300</c:v>
                      </c:pt>
                      <c:pt idx="1523">
                        <c:v>152400</c:v>
                      </c:pt>
                      <c:pt idx="1524">
                        <c:v>152500</c:v>
                      </c:pt>
                      <c:pt idx="1525">
                        <c:v>152600</c:v>
                      </c:pt>
                      <c:pt idx="1526">
                        <c:v>152700</c:v>
                      </c:pt>
                      <c:pt idx="1527">
                        <c:v>152800</c:v>
                      </c:pt>
                      <c:pt idx="1528">
                        <c:v>152900</c:v>
                      </c:pt>
                      <c:pt idx="1529">
                        <c:v>153000</c:v>
                      </c:pt>
                      <c:pt idx="1530">
                        <c:v>153100</c:v>
                      </c:pt>
                      <c:pt idx="1531">
                        <c:v>153200</c:v>
                      </c:pt>
                      <c:pt idx="1532">
                        <c:v>153300</c:v>
                      </c:pt>
                      <c:pt idx="1533">
                        <c:v>153400</c:v>
                      </c:pt>
                      <c:pt idx="1534">
                        <c:v>153500</c:v>
                      </c:pt>
                      <c:pt idx="1535">
                        <c:v>153600</c:v>
                      </c:pt>
                      <c:pt idx="1536">
                        <c:v>153700</c:v>
                      </c:pt>
                      <c:pt idx="1537">
                        <c:v>153800</c:v>
                      </c:pt>
                      <c:pt idx="1538">
                        <c:v>153900</c:v>
                      </c:pt>
                      <c:pt idx="1539">
                        <c:v>154000</c:v>
                      </c:pt>
                      <c:pt idx="1540">
                        <c:v>154100</c:v>
                      </c:pt>
                      <c:pt idx="1541">
                        <c:v>154200</c:v>
                      </c:pt>
                      <c:pt idx="1542">
                        <c:v>154300</c:v>
                      </c:pt>
                      <c:pt idx="1543">
                        <c:v>154400</c:v>
                      </c:pt>
                      <c:pt idx="1544">
                        <c:v>154500</c:v>
                      </c:pt>
                      <c:pt idx="1545">
                        <c:v>154600</c:v>
                      </c:pt>
                      <c:pt idx="1546">
                        <c:v>154700</c:v>
                      </c:pt>
                      <c:pt idx="1547">
                        <c:v>154800</c:v>
                      </c:pt>
                      <c:pt idx="1548">
                        <c:v>154900</c:v>
                      </c:pt>
                      <c:pt idx="1549">
                        <c:v>155000</c:v>
                      </c:pt>
                      <c:pt idx="1550">
                        <c:v>155100</c:v>
                      </c:pt>
                      <c:pt idx="1551">
                        <c:v>155200</c:v>
                      </c:pt>
                      <c:pt idx="1552">
                        <c:v>155300</c:v>
                      </c:pt>
                      <c:pt idx="1553">
                        <c:v>155400</c:v>
                      </c:pt>
                      <c:pt idx="1554">
                        <c:v>155500</c:v>
                      </c:pt>
                      <c:pt idx="1555">
                        <c:v>155600</c:v>
                      </c:pt>
                      <c:pt idx="1556">
                        <c:v>155700</c:v>
                      </c:pt>
                      <c:pt idx="1557">
                        <c:v>155800</c:v>
                      </c:pt>
                      <c:pt idx="1558">
                        <c:v>155900</c:v>
                      </c:pt>
                      <c:pt idx="1559">
                        <c:v>156000</c:v>
                      </c:pt>
                      <c:pt idx="1560">
                        <c:v>156100</c:v>
                      </c:pt>
                      <c:pt idx="1561">
                        <c:v>156200</c:v>
                      </c:pt>
                      <c:pt idx="1562">
                        <c:v>156300</c:v>
                      </c:pt>
                      <c:pt idx="1563">
                        <c:v>156400</c:v>
                      </c:pt>
                      <c:pt idx="1564">
                        <c:v>156500</c:v>
                      </c:pt>
                      <c:pt idx="1565">
                        <c:v>156600</c:v>
                      </c:pt>
                      <c:pt idx="1566">
                        <c:v>156700</c:v>
                      </c:pt>
                      <c:pt idx="1567">
                        <c:v>156800</c:v>
                      </c:pt>
                      <c:pt idx="1568">
                        <c:v>156900</c:v>
                      </c:pt>
                      <c:pt idx="1569">
                        <c:v>157000</c:v>
                      </c:pt>
                      <c:pt idx="1570">
                        <c:v>157100</c:v>
                      </c:pt>
                      <c:pt idx="1571">
                        <c:v>157200</c:v>
                      </c:pt>
                      <c:pt idx="1572">
                        <c:v>157300</c:v>
                      </c:pt>
                      <c:pt idx="1573">
                        <c:v>157400</c:v>
                      </c:pt>
                      <c:pt idx="1574">
                        <c:v>157500</c:v>
                      </c:pt>
                      <c:pt idx="1575">
                        <c:v>157600</c:v>
                      </c:pt>
                      <c:pt idx="1576">
                        <c:v>157700</c:v>
                      </c:pt>
                      <c:pt idx="1577">
                        <c:v>157800</c:v>
                      </c:pt>
                      <c:pt idx="1578">
                        <c:v>157900</c:v>
                      </c:pt>
                      <c:pt idx="1579">
                        <c:v>158000</c:v>
                      </c:pt>
                      <c:pt idx="1580">
                        <c:v>158100</c:v>
                      </c:pt>
                      <c:pt idx="1581">
                        <c:v>158200</c:v>
                      </c:pt>
                      <c:pt idx="1582">
                        <c:v>158300</c:v>
                      </c:pt>
                      <c:pt idx="1583">
                        <c:v>158400</c:v>
                      </c:pt>
                      <c:pt idx="1584">
                        <c:v>158500</c:v>
                      </c:pt>
                      <c:pt idx="1585">
                        <c:v>158600</c:v>
                      </c:pt>
                      <c:pt idx="1586">
                        <c:v>158700</c:v>
                      </c:pt>
                      <c:pt idx="1587">
                        <c:v>158800</c:v>
                      </c:pt>
                      <c:pt idx="1588">
                        <c:v>158900</c:v>
                      </c:pt>
                      <c:pt idx="1589">
                        <c:v>159000</c:v>
                      </c:pt>
                      <c:pt idx="1590">
                        <c:v>159100</c:v>
                      </c:pt>
                      <c:pt idx="1591">
                        <c:v>159200</c:v>
                      </c:pt>
                      <c:pt idx="1592">
                        <c:v>159300</c:v>
                      </c:pt>
                      <c:pt idx="1593">
                        <c:v>159400</c:v>
                      </c:pt>
                      <c:pt idx="1594">
                        <c:v>159500</c:v>
                      </c:pt>
                      <c:pt idx="1595">
                        <c:v>159600</c:v>
                      </c:pt>
                      <c:pt idx="1596">
                        <c:v>159700</c:v>
                      </c:pt>
                      <c:pt idx="1597">
                        <c:v>159800</c:v>
                      </c:pt>
                      <c:pt idx="1598">
                        <c:v>159900</c:v>
                      </c:pt>
                      <c:pt idx="1599">
                        <c:v>160000</c:v>
                      </c:pt>
                      <c:pt idx="1600">
                        <c:v>160100</c:v>
                      </c:pt>
                      <c:pt idx="1601">
                        <c:v>160200</c:v>
                      </c:pt>
                      <c:pt idx="1602">
                        <c:v>160300</c:v>
                      </c:pt>
                      <c:pt idx="1603">
                        <c:v>160400</c:v>
                      </c:pt>
                      <c:pt idx="1604">
                        <c:v>160500</c:v>
                      </c:pt>
                      <c:pt idx="1605">
                        <c:v>160600</c:v>
                      </c:pt>
                      <c:pt idx="1606">
                        <c:v>160700</c:v>
                      </c:pt>
                      <c:pt idx="1607">
                        <c:v>160800</c:v>
                      </c:pt>
                      <c:pt idx="1608">
                        <c:v>160900</c:v>
                      </c:pt>
                      <c:pt idx="1609">
                        <c:v>161000</c:v>
                      </c:pt>
                      <c:pt idx="1610">
                        <c:v>161100</c:v>
                      </c:pt>
                      <c:pt idx="1611">
                        <c:v>161200</c:v>
                      </c:pt>
                      <c:pt idx="1612">
                        <c:v>161300</c:v>
                      </c:pt>
                      <c:pt idx="1613">
                        <c:v>161400</c:v>
                      </c:pt>
                      <c:pt idx="1614">
                        <c:v>161500</c:v>
                      </c:pt>
                      <c:pt idx="1615">
                        <c:v>161600</c:v>
                      </c:pt>
                      <c:pt idx="1616">
                        <c:v>161700</c:v>
                      </c:pt>
                      <c:pt idx="1617">
                        <c:v>161800</c:v>
                      </c:pt>
                      <c:pt idx="1618">
                        <c:v>161900</c:v>
                      </c:pt>
                      <c:pt idx="1619">
                        <c:v>162000</c:v>
                      </c:pt>
                      <c:pt idx="1620">
                        <c:v>162100</c:v>
                      </c:pt>
                      <c:pt idx="1621">
                        <c:v>162200</c:v>
                      </c:pt>
                      <c:pt idx="1622">
                        <c:v>162300</c:v>
                      </c:pt>
                      <c:pt idx="1623">
                        <c:v>162400</c:v>
                      </c:pt>
                      <c:pt idx="1624">
                        <c:v>162500</c:v>
                      </c:pt>
                      <c:pt idx="1625">
                        <c:v>162600</c:v>
                      </c:pt>
                      <c:pt idx="1626">
                        <c:v>162700</c:v>
                      </c:pt>
                      <c:pt idx="1627">
                        <c:v>162800</c:v>
                      </c:pt>
                      <c:pt idx="1628">
                        <c:v>162900</c:v>
                      </c:pt>
                      <c:pt idx="1629">
                        <c:v>163000</c:v>
                      </c:pt>
                      <c:pt idx="1630">
                        <c:v>163100</c:v>
                      </c:pt>
                      <c:pt idx="1631">
                        <c:v>163200</c:v>
                      </c:pt>
                      <c:pt idx="1632">
                        <c:v>163300</c:v>
                      </c:pt>
                      <c:pt idx="1633">
                        <c:v>163400</c:v>
                      </c:pt>
                      <c:pt idx="1634">
                        <c:v>163500</c:v>
                      </c:pt>
                      <c:pt idx="1635">
                        <c:v>163600</c:v>
                      </c:pt>
                      <c:pt idx="1636">
                        <c:v>163700</c:v>
                      </c:pt>
                      <c:pt idx="1637">
                        <c:v>163800</c:v>
                      </c:pt>
                      <c:pt idx="1638">
                        <c:v>163900</c:v>
                      </c:pt>
                      <c:pt idx="1639">
                        <c:v>164000</c:v>
                      </c:pt>
                      <c:pt idx="1640">
                        <c:v>164100</c:v>
                      </c:pt>
                      <c:pt idx="1641">
                        <c:v>164200</c:v>
                      </c:pt>
                      <c:pt idx="1642">
                        <c:v>164300</c:v>
                      </c:pt>
                      <c:pt idx="1643">
                        <c:v>164400</c:v>
                      </c:pt>
                      <c:pt idx="1644">
                        <c:v>164500</c:v>
                      </c:pt>
                      <c:pt idx="1645">
                        <c:v>164600</c:v>
                      </c:pt>
                      <c:pt idx="1646">
                        <c:v>164700</c:v>
                      </c:pt>
                      <c:pt idx="1647">
                        <c:v>164800</c:v>
                      </c:pt>
                      <c:pt idx="1648">
                        <c:v>164900</c:v>
                      </c:pt>
                      <c:pt idx="1649">
                        <c:v>165000</c:v>
                      </c:pt>
                      <c:pt idx="1650">
                        <c:v>165100</c:v>
                      </c:pt>
                      <c:pt idx="1651">
                        <c:v>165200</c:v>
                      </c:pt>
                      <c:pt idx="1652">
                        <c:v>165300</c:v>
                      </c:pt>
                      <c:pt idx="1653">
                        <c:v>165400</c:v>
                      </c:pt>
                      <c:pt idx="1654">
                        <c:v>165500</c:v>
                      </c:pt>
                      <c:pt idx="1655">
                        <c:v>165600</c:v>
                      </c:pt>
                      <c:pt idx="1656">
                        <c:v>165700</c:v>
                      </c:pt>
                      <c:pt idx="1657">
                        <c:v>165800</c:v>
                      </c:pt>
                      <c:pt idx="1658">
                        <c:v>165900</c:v>
                      </c:pt>
                      <c:pt idx="1659">
                        <c:v>166000</c:v>
                      </c:pt>
                      <c:pt idx="1660">
                        <c:v>166100</c:v>
                      </c:pt>
                      <c:pt idx="1661">
                        <c:v>166200</c:v>
                      </c:pt>
                      <c:pt idx="1662">
                        <c:v>166300</c:v>
                      </c:pt>
                      <c:pt idx="1663">
                        <c:v>166400</c:v>
                      </c:pt>
                      <c:pt idx="1664">
                        <c:v>166500</c:v>
                      </c:pt>
                      <c:pt idx="1665">
                        <c:v>166600</c:v>
                      </c:pt>
                      <c:pt idx="1666">
                        <c:v>166700</c:v>
                      </c:pt>
                      <c:pt idx="1667">
                        <c:v>166800</c:v>
                      </c:pt>
                      <c:pt idx="1668">
                        <c:v>166900</c:v>
                      </c:pt>
                      <c:pt idx="1669">
                        <c:v>167000</c:v>
                      </c:pt>
                      <c:pt idx="1670">
                        <c:v>167100</c:v>
                      </c:pt>
                      <c:pt idx="1671">
                        <c:v>167200</c:v>
                      </c:pt>
                      <c:pt idx="1672">
                        <c:v>167300</c:v>
                      </c:pt>
                      <c:pt idx="1673">
                        <c:v>167400</c:v>
                      </c:pt>
                      <c:pt idx="1674">
                        <c:v>167500</c:v>
                      </c:pt>
                      <c:pt idx="1675">
                        <c:v>167600</c:v>
                      </c:pt>
                      <c:pt idx="1676">
                        <c:v>167700</c:v>
                      </c:pt>
                      <c:pt idx="1677">
                        <c:v>167800</c:v>
                      </c:pt>
                      <c:pt idx="1678">
                        <c:v>167900</c:v>
                      </c:pt>
                      <c:pt idx="1679">
                        <c:v>168000</c:v>
                      </c:pt>
                      <c:pt idx="1680">
                        <c:v>168100</c:v>
                      </c:pt>
                      <c:pt idx="1681">
                        <c:v>168200</c:v>
                      </c:pt>
                      <c:pt idx="1682">
                        <c:v>168300</c:v>
                      </c:pt>
                      <c:pt idx="1683">
                        <c:v>168400</c:v>
                      </c:pt>
                      <c:pt idx="1684">
                        <c:v>168500</c:v>
                      </c:pt>
                      <c:pt idx="1685">
                        <c:v>168600</c:v>
                      </c:pt>
                      <c:pt idx="1686">
                        <c:v>168700</c:v>
                      </c:pt>
                      <c:pt idx="1687">
                        <c:v>168800</c:v>
                      </c:pt>
                      <c:pt idx="1688">
                        <c:v>168900</c:v>
                      </c:pt>
                      <c:pt idx="1689">
                        <c:v>169000</c:v>
                      </c:pt>
                      <c:pt idx="1690">
                        <c:v>169100</c:v>
                      </c:pt>
                      <c:pt idx="1691">
                        <c:v>169200</c:v>
                      </c:pt>
                      <c:pt idx="1692">
                        <c:v>169300</c:v>
                      </c:pt>
                      <c:pt idx="1693">
                        <c:v>169400</c:v>
                      </c:pt>
                      <c:pt idx="1694">
                        <c:v>169500</c:v>
                      </c:pt>
                      <c:pt idx="1695">
                        <c:v>169600</c:v>
                      </c:pt>
                      <c:pt idx="1696">
                        <c:v>169700</c:v>
                      </c:pt>
                      <c:pt idx="1697">
                        <c:v>169800</c:v>
                      </c:pt>
                      <c:pt idx="1698">
                        <c:v>169900</c:v>
                      </c:pt>
                      <c:pt idx="1699">
                        <c:v>170000</c:v>
                      </c:pt>
                      <c:pt idx="1700">
                        <c:v>170100</c:v>
                      </c:pt>
                      <c:pt idx="1701">
                        <c:v>170200</c:v>
                      </c:pt>
                      <c:pt idx="1702">
                        <c:v>170300</c:v>
                      </c:pt>
                      <c:pt idx="1703">
                        <c:v>170400</c:v>
                      </c:pt>
                      <c:pt idx="1704">
                        <c:v>170500</c:v>
                      </c:pt>
                      <c:pt idx="1705">
                        <c:v>170600</c:v>
                      </c:pt>
                      <c:pt idx="1706">
                        <c:v>170700</c:v>
                      </c:pt>
                      <c:pt idx="1707">
                        <c:v>170800</c:v>
                      </c:pt>
                      <c:pt idx="1708">
                        <c:v>170900</c:v>
                      </c:pt>
                      <c:pt idx="1709">
                        <c:v>171000</c:v>
                      </c:pt>
                      <c:pt idx="1710">
                        <c:v>171100</c:v>
                      </c:pt>
                      <c:pt idx="1711">
                        <c:v>171200</c:v>
                      </c:pt>
                      <c:pt idx="1712">
                        <c:v>171300</c:v>
                      </c:pt>
                      <c:pt idx="1713">
                        <c:v>171400</c:v>
                      </c:pt>
                      <c:pt idx="1714">
                        <c:v>171500</c:v>
                      </c:pt>
                      <c:pt idx="1715">
                        <c:v>171600</c:v>
                      </c:pt>
                      <c:pt idx="1716">
                        <c:v>171700</c:v>
                      </c:pt>
                      <c:pt idx="1717">
                        <c:v>171800</c:v>
                      </c:pt>
                      <c:pt idx="1718">
                        <c:v>171900</c:v>
                      </c:pt>
                      <c:pt idx="1719">
                        <c:v>172000</c:v>
                      </c:pt>
                      <c:pt idx="1720">
                        <c:v>172100</c:v>
                      </c:pt>
                      <c:pt idx="1721">
                        <c:v>172200</c:v>
                      </c:pt>
                      <c:pt idx="1722">
                        <c:v>172300</c:v>
                      </c:pt>
                      <c:pt idx="1723">
                        <c:v>172400</c:v>
                      </c:pt>
                      <c:pt idx="1724">
                        <c:v>172500</c:v>
                      </c:pt>
                      <c:pt idx="1725">
                        <c:v>172600</c:v>
                      </c:pt>
                      <c:pt idx="1726">
                        <c:v>172700</c:v>
                      </c:pt>
                      <c:pt idx="1727">
                        <c:v>172800</c:v>
                      </c:pt>
                      <c:pt idx="1728">
                        <c:v>172900</c:v>
                      </c:pt>
                      <c:pt idx="1729">
                        <c:v>173000</c:v>
                      </c:pt>
                      <c:pt idx="1730">
                        <c:v>173100</c:v>
                      </c:pt>
                      <c:pt idx="1731">
                        <c:v>173200</c:v>
                      </c:pt>
                      <c:pt idx="1732">
                        <c:v>173300</c:v>
                      </c:pt>
                      <c:pt idx="1733">
                        <c:v>173400</c:v>
                      </c:pt>
                      <c:pt idx="1734">
                        <c:v>173500</c:v>
                      </c:pt>
                      <c:pt idx="1735">
                        <c:v>173600</c:v>
                      </c:pt>
                      <c:pt idx="1736">
                        <c:v>173700</c:v>
                      </c:pt>
                      <c:pt idx="1737">
                        <c:v>173800</c:v>
                      </c:pt>
                      <c:pt idx="1738">
                        <c:v>173900</c:v>
                      </c:pt>
                      <c:pt idx="1739">
                        <c:v>174000</c:v>
                      </c:pt>
                      <c:pt idx="1740">
                        <c:v>174100</c:v>
                      </c:pt>
                      <c:pt idx="1741">
                        <c:v>174200</c:v>
                      </c:pt>
                      <c:pt idx="1742">
                        <c:v>174300</c:v>
                      </c:pt>
                      <c:pt idx="1743">
                        <c:v>174400</c:v>
                      </c:pt>
                      <c:pt idx="1744">
                        <c:v>174500</c:v>
                      </c:pt>
                      <c:pt idx="1745">
                        <c:v>174600</c:v>
                      </c:pt>
                      <c:pt idx="1746">
                        <c:v>174700</c:v>
                      </c:pt>
                      <c:pt idx="1747">
                        <c:v>174800</c:v>
                      </c:pt>
                      <c:pt idx="1748">
                        <c:v>174900</c:v>
                      </c:pt>
                      <c:pt idx="1749">
                        <c:v>175000</c:v>
                      </c:pt>
                      <c:pt idx="1750">
                        <c:v>175100</c:v>
                      </c:pt>
                      <c:pt idx="1751">
                        <c:v>175200</c:v>
                      </c:pt>
                      <c:pt idx="1752">
                        <c:v>175300</c:v>
                      </c:pt>
                      <c:pt idx="1753">
                        <c:v>175400</c:v>
                      </c:pt>
                      <c:pt idx="1754">
                        <c:v>175500</c:v>
                      </c:pt>
                      <c:pt idx="1755">
                        <c:v>175600</c:v>
                      </c:pt>
                      <c:pt idx="1756">
                        <c:v>175700</c:v>
                      </c:pt>
                      <c:pt idx="1757">
                        <c:v>175800</c:v>
                      </c:pt>
                      <c:pt idx="1758">
                        <c:v>175900</c:v>
                      </c:pt>
                      <c:pt idx="1759">
                        <c:v>176000</c:v>
                      </c:pt>
                      <c:pt idx="1760">
                        <c:v>176100</c:v>
                      </c:pt>
                      <c:pt idx="1761">
                        <c:v>176200</c:v>
                      </c:pt>
                      <c:pt idx="1762">
                        <c:v>176300</c:v>
                      </c:pt>
                      <c:pt idx="1763">
                        <c:v>176400</c:v>
                      </c:pt>
                      <c:pt idx="1764">
                        <c:v>176500</c:v>
                      </c:pt>
                      <c:pt idx="1765">
                        <c:v>176600</c:v>
                      </c:pt>
                      <c:pt idx="1766">
                        <c:v>176700</c:v>
                      </c:pt>
                      <c:pt idx="1767">
                        <c:v>176800</c:v>
                      </c:pt>
                      <c:pt idx="1768">
                        <c:v>176900</c:v>
                      </c:pt>
                      <c:pt idx="1769">
                        <c:v>177000</c:v>
                      </c:pt>
                      <c:pt idx="1770">
                        <c:v>177100</c:v>
                      </c:pt>
                      <c:pt idx="1771">
                        <c:v>177200</c:v>
                      </c:pt>
                      <c:pt idx="1772">
                        <c:v>177300</c:v>
                      </c:pt>
                      <c:pt idx="1773">
                        <c:v>177400</c:v>
                      </c:pt>
                      <c:pt idx="1774">
                        <c:v>177500</c:v>
                      </c:pt>
                      <c:pt idx="1775">
                        <c:v>177600</c:v>
                      </c:pt>
                      <c:pt idx="1776">
                        <c:v>177700</c:v>
                      </c:pt>
                      <c:pt idx="1777">
                        <c:v>177800</c:v>
                      </c:pt>
                      <c:pt idx="1778">
                        <c:v>177900</c:v>
                      </c:pt>
                      <c:pt idx="1779">
                        <c:v>178000</c:v>
                      </c:pt>
                      <c:pt idx="1780">
                        <c:v>178100</c:v>
                      </c:pt>
                      <c:pt idx="1781">
                        <c:v>178200</c:v>
                      </c:pt>
                      <c:pt idx="1782">
                        <c:v>178300</c:v>
                      </c:pt>
                      <c:pt idx="1783">
                        <c:v>178400</c:v>
                      </c:pt>
                      <c:pt idx="1784">
                        <c:v>178500</c:v>
                      </c:pt>
                      <c:pt idx="1785">
                        <c:v>178600</c:v>
                      </c:pt>
                      <c:pt idx="1786">
                        <c:v>178700</c:v>
                      </c:pt>
                      <c:pt idx="1787">
                        <c:v>178800</c:v>
                      </c:pt>
                      <c:pt idx="1788">
                        <c:v>178900</c:v>
                      </c:pt>
                      <c:pt idx="1789">
                        <c:v>179000</c:v>
                      </c:pt>
                      <c:pt idx="1790">
                        <c:v>179100</c:v>
                      </c:pt>
                      <c:pt idx="1791">
                        <c:v>179200</c:v>
                      </c:pt>
                      <c:pt idx="1792">
                        <c:v>179300</c:v>
                      </c:pt>
                      <c:pt idx="1793">
                        <c:v>179400</c:v>
                      </c:pt>
                      <c:pt idx="1794">
                        <c:v>179500</c:v>
                      </c:pt>
                      <c:pt idx="1795">
                        <c:v>179600</c:v>
                      </c:pt>
                      <c:pt idx="1796">
                        <c:v>179700</c:v>
                      </c:pt>
                      <c:pt idx="1797">
                        <c:v>179800</c:v>
                      </c:pt>
                      <c:pt idx="1798">
                        <c:v>179900</c:v>
                      </c:pt>
                      <c:pt idx="1799">
                        <c:v>180000</c:v>
                      </c:pt>
                      <c:pt idx="1800">
                        <c:v>180100</c:v>
                      </c:pt>
                      <c:pt idx="1801">
                        <c:v>180200</c:v>
                      </c:pt>
                      <c:pt idx="1802">
                        <c:v>180300</c:v>
                      </c:pt>
                      <c:pt idx="1803">
                        <c:v>180400</c:v>
                      </c:pt>
                      <c:pt idx="1804">
                        <c:v>180500</c:v>
                      </c:pt>
                      <c:pt idx="1805">
                        <c:v>180600</c:v>
                      </c:pt>
                      <c:pt idx="1806">
                        <c:v>180700</c:v>
                      </c:pt>
                      <c:pt idx="1807">
                        <c:v>180800</c:v>
                      </c:pt>
                      <c:pt idx="1808">
                        <c:v>180900</c:v>
                      </c:pt>
                      <c:pt idx="1809">
                        <c:v>181000</c:v>
                      </c:pt>
                      <c:pt idx="1810">
                        <c:v>181100</c:v>
                      </c:pt>
                      <c:pt idx="1811">
                        <c:v>181200</c:v>
                      </c:pt>
                      <c:pt idx="1812">
                        <c:v>181300</c:v>
                      </c:pt>
                      <c:pt idx="1813">
                        <c:v>181400</c:v>
                      </c:pt>
                      <c:pt idx="1814">
                        <c:v>181500</c:v>
                      </c:pt>
                      <c:pt idx="1815">
                        <c:v>181600</c:v>
                      </c:pt>
                      <c:pt idx="1816">
                        <c:v>181700</c:v>
                      </c:pt>
                      <c:pt idx="1817">
                        <c:v>181800</c:v>
                      </c:pt>
                      <c:pt idx="1818">
                        <c:v>181900</c:v>
                      </c:pt>
                      <c:pt idx="1819">
                        <c:v>182000</c:v>
                      </c:pt>
                      <c:pt idx="1820">
                        <c:v>182100</c:v>
                      </c:pt>
                      <c:pt idx="1821">
                        <c:v>182200</c:v>
                      </c:pt>
                      <c:pt idx="1822">
                        <c:v>182300</c:v>
                      </c:pt>
                      <c:pt idx="1823">
                        <c:v>182400</c:v>
                      </c:pt>
                      <c:pt idx="1824">
                        <c:v>182500</c:v>
                      </c:pt>
                      <c:pt idx="1825">
                        <c:v>182600</c:v>
                      </c:pt>
                      <c:pt idx="1826">
                        <c:v>182700</c:v>
                      </c:pt>
                      <c:pt idx="1827">
                        <c:v>182800</c:v>
                      </c:pt>
                      <c:pt idx="1828">
                        <c:v>182900</c:v>
                      </c:pt>
                      <c:pt idx="1829">
                        <c:v>183000</c:v>
                      </c:pt>
                      <c:pt idx="1830">
                        <c:v>183100</c:v>
                      </c:pt>
                      <c:pt idx="1831">
                        <c:v>183200</c:v>
                      </c:pt>
                      <c:pt idx="1832">
                        <c:v>183300</c:v>
                      </c:pt>
                      <c:pt idx="1833">
                        <c:v>183400</c:v>
                      </c:pt>
                      <c:pt idx="1834">
                        <c:v>183500</c:v>
                      </c:pt>
                      <c:pt idx="1835">
                        <c:v>183600</c:v>
                      </c:pt>
                      <c:pt idx="1836">
                        <c:v>183700</c:v>
                      </c:pt>
                      <c:pt idx="1837">
                        <c:v>183800</c:v>
                      </c:pt>
                      <c:pt idx="1838">
                        <c:v>183900</c:v>
                      </c:pt>
                      <c:pt idx="1839">
                        <c:v>184000</c:v>
                      </c:pt>
                      <c:pt idx="1840">
                        <c:v>184100</c:v>
                      </c:pt>
                      <c:pt idx="1841">
                        <c:v>184200</c:v>
                      </c:pt>
                      <c:pt idx="1842">
                        <c:v>184300</c:v>
                      </c:pt>
                      <c:pt idx="1843">
                        <c:v>184400</c:v>
                      </c:pt>
                      <c:pt idx="1844">
                        <c:v>184500</c:v>
                      </c:pt>
                      <c:pt idx="1845">
                        <c:v>184600</c:v>
                      </c:pt>
                      <c:pt idx="1846">
                        <c:v>184700</c:v>
                      </c:pt>
                      <c:pt idx="1847">
                        <c:v>184800</c:v>
                      </c:pt>
                      <c:pt idx="1848">
                        <c:v>184900</c:v>
                      </c:pt>
                      <c:pt idx="1849">
                        <c:v>185000</c:v>
                      </c:pt>
                      <c:pt idx="1850">
                        <c:v>185100</c:v>
                      </c:pt>
                      <c:pt idx="1851">
                        <c:v>185200</c:v>
                      </c:pt>
                      <c:pt idx="1852">
                        <c:v>185300</c:v>
                      </c:pt>
                      <c:pt idx="1853">
                        <c:v>185400</c:v>
                      </c:pt>
                      <c:pt idx="1854">
                        <c:v>185500</c:v>
                      </c:pt>
                      <c:pt idx="1855">
                        <c:v>185600</c:v>
                      </c:pt>
                      <c:pt idx="1856">
                        <c:v>185700</c:v>
                      </c:pt>
                      <c:pt idx="1857">
                        <c:v>185800</c:v>
                      </c:pt>
                      <c:pt idx="1858">
                        <c:v>185900</c:v>
                      </c:pt>
                      <c:pt idx="1859">
                        <c:v>186000</c:v>
                      </c:pt>
                      <c:pt idx="1860">
                        <c:v>186100</c:v>
                      </c:pt>
                      <c:pt idx="1861">
                        <c:v>186200</c:v>
                      </c:pt>
                      <c:pt idx="1862">
                        <c:v>186300</c:v>
                      </c:pt>
                      <c:pt idx="1863">
                        <c:v>186400</c:v>
                      </c:pt>
                      <c:pt idx="1864">
                        <c:v>186500</c:v>
                      </c:pt>
                      <c:pt idx="1865">
                        <c:v>186600</c:v>
                      </c:pt>
                      <c:pt idx="1866">
                        <c:v>186700</c:v>
                      </c:pt>
                      <c:pt idx="1867">
                        <c:v>186800</c:v>
                      </c:pt>
                      <c:pt idx="1868">
                        <c:v>186900</c:v>
                      </c:pt>
                      <c:pt idx="1869">
                        <c:v>187000</c:v>
                      </c:pt>
                      <c:pt idx="1870">
                        <c:v>187100</c:v>
                      </c:pt>
                      <c:pt idx="1871">
                        <c:v>187200</c:v>
                      </c:pt>
                      <c:pt idx="1872">
                        <c:v>187300</c:v>
                      </c:pt>
                      <c:pt idx="1873">
                        <c:v>187400</c:v>
                      </c:pt>
                      <c:pt idx="1874">
                        <c:v>187500</c:v>
                      </c:pt>
                      <c:pt idx="1875">
                        <c:v>187600</c:v>
                      </c:pt>
                      <c:pt idx="1876">
                        <c:v>187700</c:v>
                      </c:pt>
                      <c:pt idx="1877">
                        <c:v>187800</c:v>
                      </c:pt>
                      <c:pt idx="1878">
                        <c:v>187900</c:v>
                      </c:pt>
                      <c:pt idx="1879">
                        <c:v>188000</c:v>
                      </c:pt>
                      <c:pt idx="1880">
                        <c:v>188100</c:v>
                      </c:pt>
                      <c:pt idx="1881">
                        <c:v>188200</c:v>
                      </c:pt>
                      <c:pt idx="1882">
                        <c:v>188300</c:v>
                      </c:pt>
                      <c:pt idx="1883">
                        <c:v>188400</c:v>
                      </c:pt>
                      <c:pt idx="1884">
                        <c:v>188500</c:v>
                      </c:pt>
                      <c:pt idx="1885">
                        <c:v>188600</c:v>
                      </c:pt>
                      <c:pt idx="1886">
                        <c:v>188700</c:v>
                      </c:pt>
                      <c:pt idx="1887">
                        <c:v>188800</c:v>
                      </c:pt>
                      <c:pt idx="1888">
                        <c:v>188900</c:v>
                      </c:pt>
                      <c:pt idx="1889">
                        <c:v>189000</c:v>
                      </c:pt>
                      <c:pt idx="1890">
                        <c:v>189100</c:v>
                      </c:pt>
                      <c:pt idx="1891">
                        <c:v>189200</c:v>
                      </c:pt>
                      <c:pt idx="1892">
                        <c:v>189300</c:v>
                      </c:pt>
                      <c:pt idx="1893">
                        <c:v>189400</c:v>
                      </c:pt>
                      <c:pt idx="1894">
                        <c:v>189500</c:v>
                      </c:pt>
                      <c:pt idx="1895">
                        <c:v>189600</c:v>
                      </c:pt>
                      <c:pt idx="1896">
                        <c:v>189700</c:v>
                      </c:pt>
                      <c:pt idx="1897">
                        <c:v>189800</c:v>
                      </c:pt>
                      <c:pt idx="1898">
                        <c:v>189900</c:v>
                      </c:pt>
                      <c:pt idx="1899">
                        <c:v>190000</c:v>
                      </c:pt>
                      <c:pt idx="1900">
                        <c:v>190100</c:v>
                      </c:pt>
                      <c:pt idx="1901">
                        <c:v>190200</c:v>
                      </c:pt>
                      <c:pt idx="1902">
                        <c:v>190300</c:v>
                      </c:pt>
                      <c:pt idx="1903">
                        <c:v>190400</c:v>
                      </c:pt>
                      <c:pt idx="1904">
                        <c:v>190500</c:v>
                      </c:pt>
                      <c:pt idx="1905">
                        <c:v>190600</c:v>
                      </c:pt>
                      <c:pt idx="1906">
                        <c:v>190700</c:v>
                      </c:pt>
                      <c:pt idx="1907">
                        <c:v>190800</c:v>
                      </c:pt>
                      <c:pt idx="1908">
                        <c:v>190900</c:v>
                      </c:pt>
                      <c:pt idx="1909">
                        <c:v>191000</c:v>
                      </c:pt>
                      <c:pt idx="1910">
                        <c:v>191100</c:v>
                      </c:pt>
                      <c:pt idx="1911">
                        <c:v>191200</c:v>
                      </c:pt>
                      <c:pt idx="1912">
                        <c:v>191300</c:v>
                      </c:pt>
                      <c:pt idx="1913">
                        <c:v>191400</c:v>
                      </c:pt>
                      <c:pt idx="1914">
                        <c:v>191500</c:v>
                      </c:pt>
                      <c:pt idx="1915">
                        <c:v>191600</c:v>
                      </c:pt>
                      <c:pt idx="1916">
                        <c:v>191700</c:v>
                      </c:pt>
                      <c:pt idx="1917">
                        <c:v>191800</c:v>
                      </c:pt>
                      <c:pt idx="1918">
                        <c:v>191900</c:v>
                      </c:pt>
                      <c:pt idx="1919">
                        <c:v>192000</c:v>
                      </c:pt>
                      <c:pt idx="1920">
                        <c:v>192100</c:v>
                      </c:pt>
                      <c:pt idx="1921">
                        <c:v>192200</c:v>
                      </c:pt>
                      <c:pt idx="1922">
                        <c:v>192300</c:v>
                      </c:pt>
                      <c:pt idx="1923">
                        <c:v>192400</c:v>
                      </c:pt>
                      <c:pt idx="1924">
                        <c:v>192500</c:v>
                      </c:pt>
                      <c:pt idx="1925">
                        <c:v>192600</c:v>
                      </c:pt>
                      <c:pt idx="1926">
                        <c:v>192700</c:v>
                      </c:pt>
                      <c:pt idx="1927">
                        <c:v>192800</c:v>
                      </c:pt>
                      <c:pt idx="1928">
                        <c:v>192900</c:v>
                      </c:pt>
                      <c:pt idx="1929">
                        <c:v>193000</c:v>
                      </c:pt>
                      <c:pt idx="1930">
                        <c:v>193100</c:v>
                      </c:pt>
                      <c:pt idx="1931">
                        <c:v>193200</c:v>
                      </c:pt>
                      <c:pt idx="1932">
                        <c:v>193300</c:v>
                      </c:pt>
                      <c:pt idx="1933">
                        <c:v>193400</c:v>
                      </c:pt>
                      <c:pt idx="1934">
                        <c:v>193500</c:v>
                      </c:pt>
                      <c:pt idx="1935">
                        <c:v>193600</c:v>
                      </c:pt>
                      <c:pt idx="1936">
                        <c:v>193700</c:v>
                      </c:pt>
                      <c:pt idx="1937">
                        <c:v>193800</c:v>
                      </c:pt>
                      <c:pt idx="1938">
                        <c:v>193900</c:v>
                      </c:pt>
                      <c:pt idx="1939">
                        <c:v>194000</c:v>
                      </c:pt>
                      <c:pt idx="1940">
                        <c:v>194100</c:v>
                      </c:pt>
                      <c:pt idx="1941">
                        <c:v>194200</c:v>
                      </c:pt>
                      <c:pt idx="1942">
                        <c:v>194300</c:v>
                      </c:pt>
                      <c:pt idx="1943">
                        <c:v>194400</c:v>
                      </c:pt>
                      <c:pt idx="1944">
                        <c:v>194500</c:v>
                      </c:pt>
                      <c:pt idx="1945">
                        <c:v>194600</c:v>
                      </c:pt>
                      <c:pt idx="1946">
                        <c:v>194700</c:v>
                      </c:pt>
                      <c:pt idx="1947">
                        <c:v>194800</c:v>
                      </c:pt>
                      <c:pt idx="1948">
                        <c:v>194900</c:v>
                      </c:pt>
                      <c:pt idx="1949">
                        <c:v>195000</c:v>
                      </c:pt>
                      <c:pt idx="1950">
                        <c:v>195100</c:v>
                      </c:pt>
                      <c:pt idx="1951">
                        <c:v>195200</c:v>
                      </c:pt>
                      <c:pt idx="1952">
                        <c:v>195300</c:v>
                      </c:pt>
                      <c:pt idx="1953">
                        <c:v>195400</c:v>
                      </c:pt>
                      <c:pt idx="1954">
                        <c:v>195500</c:v>
                      </c:pt>
                      <c:pt idx="1955">
                        <c:v>195600</c:v>
                      </c:pt>
                      <c:pt idx="1956">
                        <c:v>195700</c:v>
                      </c:pt>
                      <c:pt idx="1957">
                        <c:v>195800</c:v>
                      </c:pt>
                      <c:pt idx="1958">
                        <c:v>195900</c:v>
                      </c:pt>
                      <c:pt idx="1959">
                        <c:v>196000</c:v>
                      </c:pt>
                      <c:pt idx="1960">
                        <c:v>196100</c:v>
                      </c:pt>
                      <c:pt idx="1961">
                        <c:v>196200</c:v>
                      </c:pt>
                      <c:pt idx="1962">
                        <c:v>196300</c:v>
                      </c:pt>
                      <c:pt idx="1963">
                        <c:v>196400</c:v>
                      </c:pt>
                      <c:pt idx="1964">
                        <c:v>196500</c:v>
                      </c:pt>
                      <c:pt idx="1965">
                        <c:v>196600</c:v>
                      </c:pt>
                      <c:pt idx="1966">
                        <c:v>196700</c:v>
                      </c:pt>
                      <c:pt idx="1967">
                        <c:v>196800</c:v>
                      </c:pt>
                      <c:pt idx="1968">
                        <c:v>196900</c:v>
                      </c:pt>
                      <c:pt idx="1969">
                        <c:v>197000</c:v>
                      </c:pt>
                      <c:pt idx="1970">
                        <c:v>197100</c:v>
                      </c:pt>
                      <c:pt idx="1971">
                        <c:v>197200</c:v>
                      </c:pt>
                      <c:pt idx="1972">
                        <c:v>197300</c:v>
                      </c:pt>
                      <c:pt idx="1973">
                        <c:v>197400</c:v>
                      </c:pt>
                      <c:pt idx="1974">
                        <c:v>197500</c:v>
                      </c:pt>
                      <c:pt idx="1975">
                        <c:v>197600</c:v>
                      </c:pt>
                      <c:pt idx="1976">
                        <c:v>197700</c:v>
                      </c:pt>
                      <c:pt idx="1977">
                        <c:v>197800</c:v>
                      </c:pt>
                      <c:pt idx="1978">
                        <c:v>197900</c:v>
                      </c:pt>
                      <c:pt idx="1979">
                        <c:v>198000</c:v>
                      </c:pt>
                      <c:pt idx="1980">
                        <c:v>198100</c:v>
                      </c:pt>
                      <c:pt idx="1981">
                        <c:v>198200</c:v>
                      </c:pt>
                      <c:pt idx="1982">
                        <c:v>198300</c:v>
                      </c:pt>
                      <c:pt idx="1983">
                        <c:v>198400</c:v>
                      </c:pt>
                      <c:pt idx="1984">
                        <c:v>198500</c:v>
                      </c:pt>
                      <c:pt idx="1985">
                        <c:v>198600</c:v>
                      </c:pt>
                      <c:pt idx="1986">
                        <c:v>198700</c:v>
                      </c:pt>
                      <c:pt idx="1987">
                        <c:v>198800</c:v>
                      </c:pt>
                      <c:pt idx="1988">
                        <c:v>198900</c:v>
                      </c:pt>
                      <c:pt idx="1989">
                        <c:v>199000</c:v>
                      </c:pt>
                      <c:pt idx="1990">
                        <c:v>199100</c:v>
                      </c:pt>
                      <c:pt idx="1991">
                        <c:v>199200</c:v>
                      </c:pt>
                      <c:pt idx="1992">
                        <c:v>199300</c:v>
                      </c:pt>
                      <c:pt idx="1993">
                        <c:v>199400</c:v>
                      </c:pt>
                      <c:pt idx="1994">
                        <c:v>199500</c:v>
                      </c:pt>
                      <c:pt idx="1995">
                        <c:v>199600</c:v>
                      </c:pt>
                      <c:pt idx="1996">
                        <c:v>199700</c:v>
                      </c:pt>
                      <c:pt idx="1997">
                        <c:v>199800</c:v>
                      </c:pt>
                      <c:pt idx="1998">
                        <c:v>199900</c:v>
                      </c:pt>
                      <c:pt idx="1999">
                        <c:v>200000</c:v>
                      </c:pt>
                      <c:pt idx="2000">
                        <c:v>200100</c:v>
                      </c:pt>
                      <c:pt idx="2001">
                        <c:v>200200</c:v>
                      </c:pt>
                      <c:pt idx="2002">
                        <c:v>200300</c:v>
                      </c:pt>
                      <c:pt idx="2003">
                        <c:v>200400</c:v>
                      </c:pt>
                      <c:pt idx="2004">
                        <c:v>200500</c:v>
                      </c:pt>
                      <c:pt idx="2005">
                        <c:v>200600</c:v>
                      </c:pt>
                      <c:pt idx="2006">
                        <c:v>200700</c:v>
                      </c:pt>
                      <c:pt idx="2007">
                        <c:v>200800</c:v>
                      </c:pt>
                      <c:pt idx="2008">
                        <c:v>200900</c:v>
                      </c:pt>
                      <c:pt idx="2009">
                        <c:v>201000</c:v>
                      </c:pt>
                      <c:pt idx="2010">
                        <c:v>201100</c:v>
                      </c:pt>
                      <c:pt idx="2011">
                        <c:v>201200</c:v>
                      </c:pt>
                      <c:pt idx="2012">
                        <c:v>201300</c:v>
                      </c:pt>
                      <c:pt idx="2013">
                        <c:v>201400</c:v>
                      </c:pt>
                      <c:pt idx="2014">
                        <c:v>201500</c:v>
                      </c:pt>
                      <c:pt idx="2015">
                        <c:v>201600</c:v>
                      </c:pt>
                      <c:pt idx="2016">
                        <c:v>201700</c:v>
                      </c:pt>
                      <c:pt idx="2017">
                        <c:v>201800</c:v>
                      </c:pt>
                      <c:pt idx="2018">
                        <c:v>201900</c:v>
                      </c:pt>
                      <c:pt idx="2019">
                        <c:v>202000</c:v>
                      </c:pt>
                      <c:pt idx="2020">
                        <c:v>202100</c:v>
                      </c:pt>
                      <c:pt idx="2021">
                        <c:v>202200</c:v>
                      </c:pt>
                      <c:pt idx="2022">
                        <c:v>202300</c:v>
                      </c:pt>
                      <c:pt idx="2023">
                        <c:v>202400</c:v>
                      </c:pt>
                      <c:pt idx="2024">
                        <c:v>202500</c:v>
                      </c:pt>
                      <c:pt idx="2025">
                        <c:v>202600</c:v>
                      </c:pt>
                      <c:pt idx="2026">
                        <c:v>202700</c:v>
                      </c:pt>
                      <c:pt idx="2027">
                        <c:v>202800</c:v>
                      </c:pt>
                      <c:pt idx="2028">
                        <c:v>202900</c:v>
                      </c:pt>
                      <c:pt idx="2029">
                        <c:v>203000</c:v>
                      </c:pt>
                      <c:pt idx="2030">
                        <c:v>203100</c:v>
                      </c:pt>
                      <c:pt idx="2031">
                        <c:v>203200</c:v>
                      </c:pt>
                      <c:pt idx="2032">
                        <c:v>203300</c:v>
                      </c:pt>
                      <c:pt idx="2033">
                        <c:v>203400</c:v>
                      </c:pt>
                      <c:pt idx="2034">
                        <c:v>203500</c:v>
                      </c:pt>
                      <c:pt idx="2035">
                        <c:v>203600</c:v>
                      </c:pt>
                      <c:pt idx="2036">
                        <c:v>203700</c:v>
                      </c:pt>
                      <c:pt idx="2037">
                        <c:v>203800</c:v>
                      </c:pt>
                      <c:pt idx="2038">
                        <c:v>203900</c:v>
                      </c:pt>
                      <c:pt idx="2039">
                        <c:v>204000</c:v>
                      </c:pt>
                      <c:pt idx="2040">
                        <c:v>204100</c:v>
                      </c:pt>
                      <c:pt idx="2041">
                        <c:v>204200</c:v>
                      </c:pt>
                      <c:pt idx="2042">
                        <c:v>204300</c:v>
                      </c:pt>
                      <c:pt idx="2043">
                        <c:v>204400</c:v>
                      </c:pt>
                      <c:pt idx="2044">
                        <c:v>204500</c:v>
                      </c:pt>
                      <c:pt idx="2045">
                        <c:v>204600</c:v>
                      </c:pt>
                      <c:pt idx="2046">
                        <c:v>204700</c:v>
                      </c:pt>
                      <c:pt idx="2047">
                        <c:v>204800</c:v>
                      </c:pt>
                      <c:pt idx="2048">
                        <c:v>204900</c:v>
                      </c:pt>
                      <c:pt idx="2049">
                        <c:v>205000</c:v>
                      </c:pt>
                      <c:pt idx="2050">
                        <c:v>205100</c:v>
                      </c:pt>
                      <c:pt idx="2051">
                        <c:v>205200</c:v>
                      </c:pt>
                      <c:pt idx="2052">
                        <c:v>205300</c:v>
                      </c:pt>
                      <c:pt idx="2053">
                        <c:v>205400</c:v>
                      </c:pt>
                      <c:pt idx="2054">
                        <c:v>205500</c:v>
                      </c:pt>
                      <c:pt idx="2055">
                        <c:v>205600</c:v>
                      </c:pt>
                      <c:pt idx="2056">
                        <c:v>205700</c:v>
                      </c:pt>
                      <c:pt idx="2057">
                        <c:v>205800</c:v>
                      </c:pt>
                      <c:pt idx="2058">
                        <c:v>205900</c:v>
                      </c:pt>
                      <c:pt idx="2059">
                        <c:v>206000</c:v>
                      </c:pt>
                      <c:pt idx="2060">
                        <c:v>206100</c:v>
                      </c:pt>
                      <c:pt idx="2061">
                        <c:v>206200</c:v>
                      </c:pt>
                      <c:pt idx="2062">
                        <c:v>206300</c:v>
                      </c:pt>
                      <c:pt idx="2063">
                        <c:v>206400</c:v>
                      </c:pt>
                      <c:pt idx="2064">
                        <c:v>206500</c:v>
                      </c:pt>
                      <c:pt idx="2065">
                        <c:v>206600</c:v>
                      </c:pt>
                      <c:pt idx="2066">
                        <c:v>206700</c:v>
                      </c:pt>
                      <c:pt idx="2067">
                        <c:v>206800</c:v>
                      </c:pt>
                      <c:pt idx="2068">
                        <c:v>206900</c:v>
                      </c:pt>
                      <c:pt idx="2069">
                        <c:v>207000</c:v>
                      </c:pt>
                      <c:pt idx="2070">
                        <c:v>207100</c:v>
                      </c:pt>
                      <c:pt idx="2071">
                        <c:v>207200</c:v>
                      </c:pt>
                      <c:pt idx="2072">
                        <c:v>207300</c:v>
                      </c:pt>
                      <c:pt idx="2073">
                        <c:v>207400</c:v>
                      </c:pt>
                      <c:pt idx="2074">
                        <c:v>207500</c:v>
                      </c:pt>
                      <c:pt idx="2075">
                        <c:v>207600</c:v>
                      </c:pt>
                      <c:pt idx="2076">
                        <c:v>207700</c:v>
                      </c:pt>
                      <c:pt idx="2077">
                        <c:v>207800</c:v>
                      </c:pt>
                      <c:pt idx="2078">
                        <c:v>207900</c:v>
                      </c:pt>
                      <c:pt idx="2079">
                        <c:v>208000</c:v>
                      </c:pt>
                      <c:pt idx="2080">
                        <c:v>208100</c:v>
                      </c:pt>
                      <c:pt idx="2081">
                        <c:v>208200</c:v>
                      </c:pt>
                      <c:pt idx="2082">
                        <c:v>208300</c:v>
                      </c:pt>
                      <c:pt idx="2083">
                        <c:v>208400</c:v>
                      </c:pt>
                      <c:pt idx="2084">
                        <c:v>208500</c:v>
                      </c:pt>
                      <c:pt idx="2085">
                        <c:v>208600</c:v>
                      </c:pt>
                      <c:pt idx="2086">
                        <c:v>208700</c:v>
                      </c:pt>
                      <c:pt idx="2087">
                        <c:v>208800</c:v>
                      </c:pt>
                      <c:pt idx="2088">
                        <c:v>208900</c:v>
                      </c:pt>
                      <c:pt idx="2089">
                        <c:v>209000</c:v>
                      </c:pt>
                      <c:pt idx="2090">
                        <c:v>209100</c:v>
                      </c:pt>
                      <c:pt idx="2091">
                        <c:v>209200</c:v>
                      </c:pt>
                      <c:pt idx="2092">
                        <c:v>209300</c:v>
                      </c:pt>
                      <c:pt idx="2093">
                        <c:v>209400</c:v>
                      </c:pt>
                      <c:pt idx="2094">
                        <c:v>209500</c:v>
                      </c:pt>
                      <c:pt idx="2095">
                        <c:v>209600</c:v>
                      </c:pt>
                      <c:pt idx="2096">
                        <c:v>209700</c:v>
                      </c:pt>
                      <c:pt idx="2097">
                        <c:v>209800</c:v>
                      </c:pt>
                      <c:pt idx="2098">
                        <c:v>209900</c:v>
                      </c:pt>
                      <c:pt idx="2099">
                        <c:v>210000</c:v>
                      </c:pt>
                      <c:pt idx="2100">
                        <c:v>210100</c:v>
                      </c:pt>
                      <c:pt idx="2101">
                        <c:v>210200</c:v>
                      </c:pt>
                      <c:pt idx="2102">
                        <c:v>210300</c:v>
                      </c:pt>
                      <c:pt idx="2103">
                        <c:v>210400</c:v>
                      </c:pt>
                      <c:pt idx="2104">
                        <c:v>210500</c:v>
                      </c:pt>
                      <c:pt idx="2105">
                        <c:v>210600</c:v>
                      </c:pt>
                      <c:pt idx="2106">
                        <c:v>210700</c:v>
                      </c:pt>
                      <c:pt idx="2107">
                        <c:v>210800</c:v>
                      </c:pt>
                      <c:pt idx="2108">
                        <c:v>210900</c:v>
                      </c:pt>
                      <c:pt idx="2109">
                        <c:v>211000</c:v>
                      </c:pt>
                      <c:pt idx="2110">
                        <c:v>211100</c:v>
                      </c:pt>
                      <c:pt idx="2111">
                        <c:v>211200</c:v>
                      </c:pt>
                      <c:pt idx="2112">
                        <c:v>211300</c:v>
                      </c:pt>
                      <c:pt idx="2113">
                        <c:v>211400</c:v>
                      </c:pt>
                      <c:pt idx="2114">
                        <c:v>211500</c:v>
                      </c:pt>
                      <c:pt idx="2115">
                        <c:v>211600</c:v>
                      </c:pt>
                      <c:pt idx="2116">
                        <c:v>211700</c:v>
                      </c:pt>
                      <c:pt idx="2117">
                        <c:v>211800</c:v>
                      </c:pt>
                      <c:pt idx="2118">
                        <c:v>211900</c:v>
                      </c:pt>
                      <c:pt idx="2119">
                        <c:v>212000</c:v>
                      </c:pt>
                      <c:pt idx="2120">
                        <c:v>212100</c:v>
                      </c:pt>
                      <c:pt idx="2121">
                        <c:v>212200</c:v>
                      </c:pt>
                      <c:pt idx="2122">
                        <c:v>212300</c:v>
                      </c:pt>
                      <c:pt idx="2123">
                        <c:v>212400</c:v>
                      </c:pt>
                      <c:pt idx="2124">
                        <c:v>212500</c:v>
                      </c:pt>
                      <c:pt idx="2125">
                        <c:v>212600</c:v>
                      </c:pt>
                      <c:pt idx="2126">
                        <c:v>212700</c:v>
                      </c:pt>
                      <c:pt idx="2127">
                        <c:v>212800</c:v>
                      </c:pt>
                      <c:pt idx="2128">
                        <c:v>212900</c:v>
                      </c:pt>
                      <c:pt idx="2129">
                        <c:v>213000</c:v>
                      </c:pt>
                      <c:pt idx="2130">
                        <c:v>213100</c:v>
                      </c:pt>
                      <c:pt idx="2131">
                        <c:v>213200</c:v>
                      </c:pt>
                      <c:pt idx="2132">
                        <c:v>213300</c:v>
                      </c:pt>
                      <c:pt idx="2133">
                        <c:v>213400</c:v>
                      </c:pt>
                      <c:pt idx="2134">
                        <c:v>213500</c:v>
                      </c:pt>
                      <c:pt idx="2135">
                        <c:v>213600</c:v>
                      </c:pt>
                      <c:pt idx="2136">
                        <c:v>213700</c:v>
                      </c:pt>
                      <c:pt idx="2137">
                        <c:v>213800</c:v>
                      </c:pt>
                      <c:pt idx="2138">
                        <c:v>213900</c:v>
                      </c:pt>
                      <c:pt idx="2139">
                        <c:v>214000</c:v>
                      </c:pt>
                      <c:pt idx="2140">
                        <c:v>214100</c:v>
                      </c:pt>
                      <c:pt idx="2141">
                        <c:v>214200</c:v>
                      </c:pt>
                      <c:pt idx="2142">
                        <c:v>214300</c:v>
                      </c:pt>
                      <c:pt idx="2143">
                        <c:v>214400</c:v>
                      </c:pt>
                      <c:pt idx="2144">
                        <c:v>214500</c:v>
                      </c:pt>
                      <c:pt idx="2145">
                        <c:v>214600</c:v>
                      </c:pt>
                      <c:pt idx="2146">
                        <c:v>214700</c:v>
                      </c:pt>
                      <c:pt idx="2147">
                        <c:v>214800</c:v>
                      </c:pt>
                      <c:pt idx="2148">
                        <c:v>214900</c:v>
                      </c:pt>
                      <c:pt idx="2149">
                        <c:v>215000</c:v>
                      </c:pt>
                      <c:pt idx="2150">
                        <c:v>215100</c:v>
                      </c:pt>
                      <c:pt idx="2151">
                        <c:v>215200</c:v>
                      </c:pt>
                      <c:pt idx="2152">
                        <c:v>215300</c:v>
                      </c:pt>
                      <c:pt idx="2153">
                        <c:v>215400</c:v>
                      </c:pt>
                      <c:pt idx="2154">
                        <c:v>215500</c:v>
                      </c:pt>
                      <c:pt idx="2155">
                        <c:v>215600</c:v>
                      </c:pt>
                      <c:pt idx="2156">
                        <c:v>215700</c:v>
                      </c:pt>
                      <c:pt idx="2157">
                        <c:v>215800</c:v>
                      </c:pt>
                      <c:pt idx="2158">
                        <c:v>215900</c:v>
                      </c:pt>
                      <c:pt idx="2159">
                        <c:v>216000</c:v>
                      </c:pt>
                      <c:pt idx="2160">
                        <c:v>216100</c:v>
                      </c:pt>
                      <c:pt idx="2161">
                        <c:v>216200</c:v>
                      </c:pt>
                      <c:pt idx="2162">
                        <c:v>216300</c:v>
                      </c:pt>
                      <c:pt idx="2163">
                        <c:v>216400</c:v>
                      </c:pt>
                      <c:pt idx="2164">
                        <c:v>216500</c:v>
                      </c:pt>
                      <c:pt idx="2165">
                        <c:v>216600</c:v>
                      </c:pt>
                      <c:pt idx="2166">
                        <c:v>216700</c:v>
                      </c:pt>
                      <c:pt idx="2167">
                        <c:v>216800</c:v>
                      </c:pt>
                      <c:pt idx="2168">
                        <c:v>216900</c:v>
                      </c:pt>
                      <c:pt idx="2169">
                        <c:v>217000</c:v>
                      </c:pt>
                      <c:pt idx="2170">
                        <c:v>217100</c:v>
                      </c:pt>
                      <c:pt idx="2171">
                        <c:v>217200</c:v>
                      </c:pt>
                      <c:pt idx="2172">
                        <c:v>217300</c:v>
                      </c:pt>
                      <c:pt idx="2173">
                        <c:v>217400</c:v>
                      </c:pt>
                      <c:pt idx="2174">
                        <c:v>217500</c:v>
                      </c:pt>
                      <c:pt idx="2175">
                        <c:v>217600</c:v>
                      </c:pt>
                      <c:pt idx="2176">
                        <c:v>217700</c:v>
                      </c:pt>
                      <c:pt idx="2177">
                        <c:v>217800</c:v>
                      </c:pt>
                      <c:pt idx="2178">
                        <c:v>217900</c:v>
                      </c:pt>
                      <c:pt idx="2179">
                        <c:v>218000</c:v>
                      </c:pt>
                      <c:pt idx="2180">
                        <c:v>218100</c:v>
                      </c:pt>
                      <c:pt idx="2181">
                        <c:v>218200</c:v>
                      </c:pt>
                      <c:pt idx="2182">
                        <c:v>218300</c:v>
                      </c:pt>
                      <c:pt idx="2183">
                        <c:v>218400</c:v>
                      </c:pt>
                      <c:pt idx="2184">
                        <c:v>218500</c:v>
                      </c:pt>
                      <c:pt idx="2185">
                        <c:v>218600</c:v>
                      </c:pt>
                      <c:pt idx="2186">
                        <c:v>218700</c:v>
                      </c:pt>
                      <c:pt idx="2187">
                        <c:v>218800</c:v>
                      </c:pt>
                      <c:pt idx="2188">
                        <c:v>218900</c:v>
                      </c:pt>
                      <c:pt idx="2189">
                        <c:v>219000</c:v>
                      </c:pt>
                      <c:pt idx="2190">
                        <c:v>219100</c:v>
                      </c:pt>
                      <c:pt idx="2191">
                        <c:v>219200</c:v>
                      </c:pt>
                      <c:pt idx="2192">
                        <c:v>219300</c:v>
                      </c:pt>
                      <c:pt idx="2193">
                        <c:v>219400</c:v>
                      </c:pt>
                      <c:pt idx="2194">
                        <c:v>219500</c:v>
                      </c:pt>
                      <c:pt idx="2195">
                        <c:v>219600</c:v>
                      </c:pt>
                      <c:pt idx="2196">
                        <c:v>219700</c:v>
                      </c:pt>
                      <c:pt idx="2197">
                        <c:v>219800</c:v>
                      </c:pt>
                      <c:pt idx="2198">
                        <c:v>219900</c:v>
                      </c:pt>
                      <c:pt idx="2199">
                        <c:v>220000</c:v>
                      </c:pt>
                      <c:pt idx="2200">
                        <c:v>220100</c:v>
                      </c:pt>
                      <c:pt idx="2201">
                        <c:v>220200</c:v>
                      </c:pt>
                      <c:pt idx="2202">
                        <c:v>220300</c:v>
                      </c:pt>
                      <c:pt idx="2203">
                        <c:v>220400</c:v>
                      </c:pt>
                      <c:pt idx="2204">
                        <c:v>220500</c:v>
                      </c:pt>
                      <c:pt idx="2205">
                        <c:v>220600</c:v>
                      </c:pt>
                      <c:pt idx="2206">
                        <c:v>220700</c:v>
                      </c:pt>
                      <c:pt idx="2207">
                        <c:v>220800</c:v>
                      </c:pt>
                      <c:pt idx="2208">
                        <c:v>220900</c:v>
                      </c:pt>
                      <c:pt idx="2209">
                        <c:v>221000</c:v>
                      </c:pt>
                      <c:pt idx="2210">
                        <c:v>221100</c:v>
                      </c:pt>
                      <c:pt idx="2211">
                        <c:v>221200</c:v>
                      </c:pt>
                      <c:pt idx="2212">
                        <c:v>221300</c:v>
                      </c:pt>
                      <c:pt idx="2213">
                        <c:v>221400</c:v>
                      </c:pt>
                      <c:pt idx="2214">
                        <c:v>221500</c:v>
                      </c:pt>
                      <c:pt idx="2215">
                        <c:v>221600</c:v>
                      </c:pt>
                      <c:pt idx="2216">
                        <c:v>221700</c:v>
                      </c:pt>
                      <c:pt idx="2217">
                        <c:v>221800</c:v>
                      </c:pt>
                      <c:pt idx="2218">
                        <c:v>221900</c:v>
                      </c:pt>
                      <c:pt idx="2219">
                        <c:v>222000</c:v>
                      </c:pt>
                      <c:pt idx="2220">
                        <c:v>222100</c:v>
                      </c:pt>
                      <c:pt idx="2221">
                        <c:v>222200</c:v>
                      </c:pt>
                      <c:pt idx="2222">
                        <c:v>222300</c:v>
                      </c:pt>
                      <c:pt idx="2223">
                        <c:v>222400</c:v>
                      </c:pt>
                      <c:pt idx="2224">
                        <c:v>222500</c:v>
                      </c:pt>
                      <c:pt idx="2225">
                        <c:v>222600</c:v>
                      </c:pt>
                      <c:pt idx="2226">
                        <c:v>222700</c:v>
                      </c:pt>
                      <c:pt idx="2227">
                        <c:v>222800</c:v>
                      </c:pt>
                      <c:pt idx="2228">
                        <c:v>222900</c:v>
                      </c:pt>
                      <c:pt idx="2229">
                        <c:v>223000</c:v>
                      </c:pt>
                      <c:pt idx="2230">
                        <c:v>223100</c:v>
                      </c:pt>
                      <c:pt idx="2231">
                        <c:v>223200</c:v>
                      </c:pt>
                      <c:pt idx="2232">
                        <c:v>223300</c:v>
                      </c:pt>
                      <c:pt idx="2233">
                        <c:v>223400</c:v>
                      </c:pt>
                      <c:pt idx="2234">
                        <c:v>223500</c:v>
                      </c:pt>
                      <c:pt idx="2235">
                        <c:v>223600</c:v>
                      </c:pt>
                      <c:pt idx="2236">
                        <c:v>223700</c:v>
                      </c:pt>
                      <c:pt idx="2237">
                        <c:v>223800</c:v>
                      </c:pt>
                      <c:pt idx="2238">
                        <c:v>223900</c:v>
                      </c:pt>
                      <c:pt idx="2239">
                        <c:v>224000</c:v>
                      </c:pt>
                      <c:pt idx="2240">
                        <c:v>224100</c:v>
                      </c:pt>
                      <c:pt idx="2241">
                        <c:v>224200</c:v>
                      </c:pt>
                      <c:pt idx="2242">
                        <c:v>224300</c:v>
                      </c:pt>
                      <c:pt idx="2243">
                        <c:v>224400</c:v>
                      </c:pt>
                      <c:pt idx="2244">
                        <c:v>224500</c:v>
                      </c:pt>
                      <c:pt idx="2245">
                        <c:v>224600</c:v>
                      </c:pt>
                      <c:pt idx="2246">
                        <c:v>224700</c:v>
                      </c:pt>
                      <c:pt idx="2247">
                        <c:v>224800</c:v>
                      </c:pt>
                      <c:pt idx="2248">
                        <c:v>224900</c:v>
                      </c:pt>
                      <c:pt idx="2249">
                        <c:v>225000</c:v>
                      </c:pt>
                      <c:pt idx="2250">
                        <c:v>225100</c:v>
                      </c:pt>
                      <c:pt idx="2251">
                        <c:v>225200</c:v>
                      </c:pt>
                      <c:pt idx="2252">
                        <c:v>225300</c:v>
                      </c:pt>
                      <c:pt idx="2253">
                        <c:v>225400</c:v>
                      </c:pt>
                      <c:pt idx="2254">
                        <c:v>225500</c:v>
                      </c:pt>
                      <c:pt idx="2255">
                        <c:v>225600</c:v>
                      </c:pt>
                      <c:pt idx="2256">
                        <c:v>225700</c:v>
                      </c:pt>
                      <c:pt idx="2257">
                        <c:v>225800</c:v>
                      </c:pt>
                      <c:pt idx="2258">
                        <c:v>225900</c:v>
                      </c:pt>
                      <c:pt idx="2259">
                        <c:v>226000</c:v>
                      </c:pt>
                      <c:pt idx="2260">
                        <c:v>226100</c:v>
                      </c:pt>
                      <c:pt idx="2261">
                        <c:v>226200</c:v>
                      </c:pt>
                      <c:pt idx="2262">
                        <c:v>226300</c:v>
                      </c:pt>
                      <c:pt idx="2263">
                        <c:v>226400</c:v>
                      </c:pt>
                      <c:pt idx="2264">
                        <c:v>226500</c:v>
                      </c:pt>
                      <c:pt idx="2265">
                        <c:v>226600</c:v>
                      </c:pt>
                      <c:pt idx="2266">
                        <c:v>226700</c:v>
                      </c:pt>
                      <c:pt idx="2267">
                        <c:v>226800</c:v>
                      </c:pt>
                      <c:pt idx="2268">
                        <c:v>226900</c:v>
                      </c:pt>
                      <c:pt idx="2269">
                        <c:v>227000</c:v>
                      </c:pt>
                      <c:pt idx="2270">
                        <c:v>227100</c:v>
                      </c:pt>
                      <c:pt idx="2271">
                        <c:v>227200</c:v>
                      </c:pt>
                      <c:pt idx="2272">
                        <c:v>227300</c:v>
                      </c:pt>
                      <c:pt idx="2273">
                        <c:v>227400</c:v>
                      </c:pt>
                      <c:pt idx="2274">
                        <c:v>227500</c:v>
                      </c:pt>
                      <c:pt idx="2275">
                        <c:v>227600</c:v>
                      </c:pt>
                      <c:pt idx="2276">
                        <c:v>227700</c:v>
                      </c:pt>
                      <c:pt idx="2277">
                        <c:v>227800</c:v>
                      </c:pt>
                      <c:pt idx="2278">
                        <c:v>227900</c:v>
                      </c:pt>
                      <c:pt idx="2279">
                        <c:v>228000</c:v>
                      </c:pt>
                      <c:pt idx="2280">
                        <c:v>228100</c:v>
                      </c:pt>
                      <c:pt idx="2281">
                        <c:v>228200</c:v>
                      </c:pt>
                      <c:pt idx="2282">
                        <c:v>228300</c:v>
                      </c:pt>
                      <c:pt idx="2283">
                        <c:v>228400</c:v>
                      </c:pt>
                      <c:pt idx="2284">
                        <c:v>228500</c:v>
                      </c:pt>
                      <c:pt idx="2285">
                        <c:v>228600</c:v>
                      </c:pt>
                      <c:pt idx="2286">
                        <c:v>228700</c:v>
                      </c:pt>
                      <c:pt idx="2287">
                        <c:v>228800</c:v>
                      </c:pt>
                      <c:pt idx="2288">
                        <c:v>228900</c:v>
                      </c:pt>
                      <c:pt idx="2289">
                        <c:v>229000</c:v>
                      </c:pt>
                      <c:pt idx="2290">
                        <c:v>229100</c:v>
                      </c:pt>
                      <c:pt idx="2291">
                        <c:v>229200</c:v>
                      </c:pt>
                      <c:pt idx="2292">
                        <c:v>229300</c:v>
                      </c:pt>
                      <c:pt idx="2293">
                        <c:v>229400</c:v>
                      </c:pt>
                      <c:pt idx="2294">
                        <c:v>229500</c:v>
                      </c:pt>
                      <c:pt idx="2295">
                        <c:v>229600</c:v>
                      </c:pt>
                      <c:pt idx="2296">
                        <c:v>229700</c:v>
                      </c:pt>
                      <c:pt idx="2297">
                        <c:v>229800</c:v>
                      </c:pt>
                      <c:pt idx="2298">
                        <c:v>229900</c:v>
                      </c:pt>
                      <c:pt idx="2299">
                        <c:v>230000</c:v>
                      </c:pt>
                      <c:pt idx="2300">
                        <c:v>230100</c:v>
                      </c:pt>
                      <c:pt idx="2301">
                        <c:v>230200</c:v>
                      </c:pt>
                      <c:pt idx="2302">
                        <c:v>230300</c:v>
                      </c:pt>
                      <c:pt idx="2303">
                        <c:v>230400</c:v>
                      </c:pt>
                      <c:pt idx="2304">
                        <c:v>230500</c:v>
                      </c:pt>
                      <c:pt idx="2305">
                        <c:v>230600</c:v>
                      </c:pt>
                      <c:pt idx="2306">
                        <c:v>230700</c:v>
                      </c:pt>
                      <c:pt idx="2307">
                        <c:v>230800</c:v>
                      </c:pt>
                      <c:pt idx="2308">
                        <c:v>230900</c:v>
                      </c:pt>
                      <c:pt idx="2309">
                        <c:v>231000</c:v>
                      </c:pt>
                      <c:pt idx="2310">
                        <c:v>231100</c:v>
                      </c:pt>
                      <c:pt idx="2311">
                        <c:v>231200</c:v>
                      </c:pt>
                      <c:pt idx="2312">
                        <c:v>231300</c:v>
                      </c:pt>
                      <c:pt idx="2313">
                        <c:v>231400</c:v>
                      </c:pt>
                      <c:pt idx="2314">
                        <c:v>231500</c:v>
                      </c:pt>
                      <c:pt idx="2315">
                        <c:v>231600</c:v>
                      </c:pt>
                      <c:pt idx="2316">
                        <c:v>231700</c:v>
                      </c:pt>
                      <c:pt idx="2317">
                        <c:v>231800</c:v>
                      </c:pt>
                      <c:pt idx="2318">
                        <c:v>231900</c:v>
                      </c:pt>
                      <c:pt idx="2319">
                        <c:v>232000</c:v>
                      </c:pt>
                      <c:pt idx="2320">
                        <c:v>232100</c:v>
                      </c:pt>
                      <c:pt idx="2321">
                        <c:v>232200</c:v>
                      </c:pt>
                      <c:pt idx="2322">
                        <c:v>232300</c:v>
                      </c:pt>
                      <c:pt idx="2323">
                        <c:v>232400</c:v>
                      </c:pt>
                      <c:pt idx="2324">
                        <c:v>232500</c:v>
                      </c:pt>
                      <c:pt idx="2325">
                        <c:v>232600</c:v>
                      </c:pt>
                      <c:pt idx="2326">
                        <c:v>232700</c:v>
                      </c:pt>
                      <c:pt idx="2327">
                        <c:v>232800</c:v>
                      </c:pt>
                      <c:pt idx="2328">
                        <c:v>232900</c:v>
                      </c:pt>
                      <c:pt idx="2329">
                        <c:v>233000</c:v>
                      </c:pt>
                      <c:pt idx="2330">
                        <c:v>233100</c:v>
                      </c:pt>
                      <c:pt idx="2331">
                        <c:v>233200</c:v>
                      </c:pt>
                      <c:pt idx="2332">
                        <c:v>233300</c:v>
                      </c:pt>
                      <c:pt idx="2333">
                        <c:v>233400</c:v>
                      </c:pt>
                      <c:pt idx="2334">
                        <c:v>233500</c:v>
                      </c:pt>
                      <c:pt idx="2335">
                        <c:v>233600</c:v>
                      </c:pt>
                      <c:pt idx="2336">
                        <c:v>233700</c:v>
                      </c:pt>
                      <c:pt idx="2337">
                        <c:v>233800</c:v>
                      </c:pt>
                      <c:pt idx="2338">
                        <c:v>233900</c:v>
                      </c:pt>
                      <c:pt idx="2339">
                        <c:v>234000</c:v>
                      </c:pt>
                      <c:pt idx="2340">
                        <c:v>234100</c:v>
                      </c:pt>
                      <c:pt idx="2341">
                        <c:v>234200</c:v>
                      </c:pt>
                      <c:pt idx="2342">
                        <c:v>234300</c:v>
                      </c:pt>
                      <c:pt idx="2343">
                        <c:v>234400</c:v>
                      </c:pt>
                      <c:pt idx="2344">
                        <c:v>234500</c:v>
                      </c:pt>
                      <c:pt idx="2345">
                        <c:v>234600</c:v>
                      </c:pt>
                      <c:pt idx="2346">
                        <c:v>234700</c:v>
                      </c:pt>
                      <c:pt idx="2347">
                        <c:v>234800</c:v>
                      </c:pt>
                      <c:pt idx="2348">
                        <c:v>234900</c:v>
                      </c:pt>
                      <c:pt idx="2349">
                        <c:v>235000</c:v>
                      </c:pt>
                      <c:pt idx="2350">
                        <c:v>235100</c:v>
                      </c:pt>
                      <c:pt idx="2351">
                        <c:v>235200</c:v>
                      </c:pt>
                      <c:pt idx="2352">
                        <c:v>235300</c:v>
                      </c:pt>
                      <c:pt idx="2353">
                        <c:v>235400</c:v>
                      </c:pt>
                      <c:pt idx="2354">
                        <c:v>235500</c:v>
                      </c:pt>
                      <c:pt idx="2355">
                        <c:v>235600</c:v>
                      </c:pt>
                      <c:pt idx="2356">
                        <c:v>235700</c:v>
                      </c:pt>
                      <c:pt idx="2357">
                        <c:v>235800</c:v>
                      </c:pt>
                      <c:pt idx="2358">
                        <c:v>235900</c:v>
                      </c:pt>
                      <c:pt idx="2359">
                        <c:v>236000</c:v>
                      </c:pt>
                      <c:pt idx="2360">
                        <c:v>236100</c:v>
                      </c:pt>
                      <c:pt idx="2361">
                        <c:v>236200</c:v>
                      </c:pt>
                      <c:pt idx="2362">
                        <c:v>236300</c:v>
                      </c:pt>
                      <c:pt idx="2363">
                        <c:v>236400</c:v>
                      </c:pt>
                      <c:pt idx="2364">
                        <c:v>236500</c:v>
                      </c:pt>
                      <c:pt idx="2365">
                        <c:v>236600</c:v>
                      </c:pt>
                      <c:pt idx="2366">
                        <c:v>236700</c:v>
                      </c:pt>
                      <c:pt idx="2367">
                        <c:v>236800</c:v>
                      </c:pt>
                      <c:pt idx="2368">
                        <c:v>236900</c:v>
                      </c:pt>
                      <c:pt idx="2369">
                        <c:v>237000</c:v>
                      </c:pt>
                      <c:pt idx="2370">
                        <c:v>237100</c:v>
                      </c:pt>
                      <c:pt idx="2371">
                        <c:v>237200</c:v>
                      </c:pt>
                      <c:pt idx="2372">
                        <c:v>237300</c:v>
                      </c:pt>
                      <c:pt idx="2373">
                        <c:v>237400</c:v>
                      </c:pt>
                      <c:pt idx="2374">
                        <c:v>237500</c:v>
                      </c:pt>
                      <c:pt idx="2375">
                        <c:v>237600</c:v>
                      </c:pt>
                      <c:pt idx="2376">
                        <c:v>237700</c:v>
                      </c:pt>
                      <c:pt idx="2377">
                        <c:v>237800</c:v>
                      </c:pt>
                      <c:pt idx="2378">
                        <c:v>237900</c:v>
                      </c:pt>
                      <c:pt idx="2379">
                        <c:v>238000</c:v>
                      </c:pt>
                      <c:pt idx="2380">
                        <c:v>238100</c:v>
                      </c:pt>
                      <c:pt idx="2381">
                        <c:v>238200</c:v>
                      </c:pt>
                      <c:pt idx="2382">
                        <c:v>238300</c:v>
                      </c:pt>
                      <c:pt idx="2383">
                        <c:v>238400</c:v>
                      </c:pt>
                      <c:pt idx="2384">
                        <c:v>238500</c:v>
                      </c:pt>
                      <c:pt idx="2385">
                        <c:v>238600</c:v>
                      </c:pt>
                      <c:pt idx="2386">
                        <c:v>238700</c:v>
                      </c:pt>
                      <c:pt idx="2387">
                        <c:v>238800</c:v>
                      </c:pt>
                      <c:pt idx="2388">
                        <c:v>238900</c:v>
                      </c:pt>
                      <c:pt idx="2389">
                        <c:v>239000</c:v>
                      </c:pt>
                      <c:pt idx="2390">
                        <c:v>239100</c:v>
                      </c:pt>
                      <c:pt idx="2391">
                        <c:v>239200</c:v>
                      </c:pt>
                      <c:pt idx="2392">
                        <c:v>239300</c:v>
                      </c:pt>
                      <c:pt idx="2393">
                        <c:v>239400</c:v>
                      </c:pt>
                      <c:pt idx="2394">
                        <c:v>239500</c:v>
                      </c:pt>
                      <c:pt idx="2395">
                        <c:v>239600</c:v>
                      </c:pt>
                      <c:pt idx="2396">
                        <c:v>239700</c:v>
                      </c:pt>
                      <c:pt idx="2397">
                        <c:v>239800</c:v>
                      </c:pt>
                      <c:pt idx="2398">
                        <c:v>239900</c:v>
                      </c:pt>
                      <c:pt idx="2399">
                        <c:v>240000</c:v>
                      </c:pt>
                      <c:pt idx="2400">
                        <c:v>240100</c:v>
                      </c:pt>
                      <c:pt idx="2401">
                        <c:v>240200</c:v>
                      </c:pt>
                      <c:pt idx="2402">
                        <c:v>240300</c:v>
                      </c:pt>
                      <c:pt idx="2403">
                        <c:v>240400</c:v>
                      </c:pt>
                      <c:pt idx="2404">
                        <c:v>240500</c:v>
                      </c:pt>
                      <c:pt idx="2405">
                        <c:v>240600</c:v>
                      </c:pt>
                      <c:pt idx="2406">
                        <c:v>240700</c:v>
                      </c:pt>
                      <c:pt idx="2407">
                        <c:v>240800</c:v>
                      </c:pt>
                      <c:pt idx="2408">
                        <c:v>240900</c:v>
                      </c:pt>
                      <c:pt idx="2409">
                        <c:v>241000</c:v>
                      </c:pt>
                      <c:pt idx="2410">
                        <c:v>241100</c:v>
                      </c:pt>
                      <c:pt idx="2411">
                        <c:v>241200</c:v>
                      </c:pt>
                      <c:pt idx="2412">
                        <c:v>241300</c:v>
                      </c:pt>
                      <c:pt idx="2413">
                        <c:v>241400</c:v>
                      </c:pt>
                      <c:pt idx="2414">
                        <c:v>241500</c:v>
                      </c:pt>
                      <c:pt idx="2415">
                        <c:v>241600</c:v>
                      </c:pt>
                      <c:pt idx="2416">
                        <c:v>241700</c:v>
                      </c:pt>
                      <c:pt idx="2417">
                        <c:v>241800</c:v>
                      </c:pt>
                      <c:pt idx="2418">
                        <c:v>241900</c:v>
                      </c:pt>
                      <c:pt idx="2419">
                        <c:v>242000</c:v>
                      </c:pt>
                      <c:pt idx="2420">
                        <c:v>242100</c:v>
                      </c:pt>
                      <c:pt idx="2421">
                        <c:v>242200</c:v>
                      </c:pt>
                      <c:pt idx="2422">
                        <c:v>242300</c:v>
                      </c:pt>
                      <c:pt idx="2423">
                        <c:v>242400</c:v>
                      </c:pt>
                      <c:pt idx="2424">
                        <c:v>242500</c:v>
                      </c:pt>
                      <c:pt idx="2425">
                        <c:v>242600</c:v>
                      </c:pt>
                      <c:pt idx="2426">
                        <c:v>242700</c:v>
                      </c:pt>
                      <c:pt idx="2427">
                        <c:v>242800</c:v>
                      </c:pt>
                      <c:pt idx="2428">
                        <c:v>242900</c:v>
                      </c:pt>
                      <c:pt idx="2429">
                        <c:v>243000</c:v>
                      </c:pt>
                      <c:pt idx="2430">
                        <c:v>243100</c:v>
                      </c:pt>
                      <c:pt idx="2431">
                        <c:v>243200</c:v>
                      </c:pt>
                      <c:pt idx="2432">
                        <c:v>243300</c:v>
                      </c:pt>
                      <c:pt idx="2433">
                        <c:v>243400</c:v>
                      </c:pt>
                      <c:pt idx="2434">
                        <c:v>243500</c:v>
                      </c:pt>
                      <c:pt idx="2435">
                        <c:v>243600</c:v>
                      </c:pt>
                      <c:pt idx="2436">
                        <c:v>243700</c:v>
                      </c:pt>
                      <c:pt idx="2437">
                        <c:v>243800</c:v>
                      </c:pt>
                      <c:pt idx="2438">
                        <c:v>243900</c:v>
                      </c:pt>
                      <c:pt idx="2439">
                        <c:v>244000</c:v>
                      </c:pt>
                      <c:pt idx="2440">
                        <c:v>244100</c:v>
                      </c:pt>
                      <c:pt idx="2441">
                        <c:v>244200</c:v>
                      </c:pt>
                      <c:pt idx="2442">
                        <c:v>244300</c:v>
                      </c:pt>
                      <c:pt idx="2443">
                        <c:v>244400</c:v>
                      </c:pt>
                      <c:pt idx="2444">
                        <c:v>244500</c:v>
                      </c:pt>
                      <c:pt idx="2445">
                        <c:v>244600</c:v>
                      </c:pt>
                      <c:pt idx="2446">
                        <c:v>244700</c:v>
                      </c:pt>
                      <c:pt idx="2447">
                        <c:v>244800</c:v>
                      </c:pt>
                      <c:pt idx="2448">
                        <c:v>244900</c:v>
                      </c:pt>
                      <c:pt idx="2449">
                        <c:v>245000</c:v>
                      </c:pt>
                      <c:pt idx="2450">
                        <c:v>245100</c:v>
                      </c:pt>
                      <c:pt idx="2451">
                        <c:v>245200</c:v>
                      </c:pt>
                      <c:pt idx="2452">
                        <c:v>245300</c:v>
                      </c:pt>
                      <c:pt idx="2453">
                        <c:v>245400</c:v>
                      </c:pt>
                      <c:pt idx="2454">
                        <c:v>245500</c:v>
                      </c:pt>
                      <c:pt idx="2455">
                        <c:v>245600</c:v>
                      </c:pt>
                      <c:pt idx="2456">
                        <c:v>245700</c:v>
                      </c:pt>
                      <c:pt idx="2457">
                        <c:v>245800</c:v>
                      </c:pt>
                      <c:pt idx="2458">
                        <c:v>245900</c:v>
                      </c:pt>
                      <c:pt idx="2459">
                        <c:v>246000</c:v>
                      </c:pt>
                      <c:pt idx="2460">
                        <c:v>246100</c:v>
                      </c:pt>
                      <c:pt idx="2461">
                        <c:v>246200</c:v>
                      </c:pt>
                      <c:pt idx="2462">
                        <c:v>246300</c:v>
                      </c:pt>
                      <c:pt idx="2463">
                        <c:v>246400</c:v>
                      </c:pt>
                      <c:pt idx="2464">
                        <c:v>246500</c:v>
                      </c:pt>
                      <c:pt idx="2465">
                        <c:v>246600</c:v>
                      </c:pt>
                      <c:pt idx="2466">
                        <c:v>246700</c:v>
                      </c:pt>
                      <c:pt idx="2467">
                        <c:v>246800</c:v>
                      </c:pt>
                      <c:pt idx="2468">
                        <c:v>246900</c:v>
                      </c:pt>
                      <c:pt idx="2469">
                        <c:v>247000</c:v>
                      </c:pt>
                      <c:pt idx="2470">
                        <c:v>247100</c:v>
                      </c:pt>
                      <c:pt idx="2471">
                        <c:v>247200</c:v>
                      </c:pt>
                      <c:pt idx="2472">
                        <c:v>247300</c:v>
                      </c:pt>
                      <c:pt idx="2473">
                        <c:v>247400</c:v>
                      </c:pt>
                      <c:pt idx="2474">
                        <c:v>247500</c:v>
                      </c:pt>
                      <c:pt idx="2475">
                        <c:v>247600</c:v>
                      </c:pt>
                      <c:pt idx="2476">
                        <c:v>247700</c:v>
                      </c:pt>
                      <c:pt idx="2477">
                        <c:v>247800</c:v>
                      </c:pt>
                      <c:pt idx="2478">
                        <c:v>247900</c:v>
                      </c:pt>
                      <c:pt idx="2479">
                        <c:v>248000</c:v>
                      </c:pt>
                      <c:pt idx="2480">
                        <c:v>248100</c:v>
                      </c:pt>
                      <c:pt idx="2481">
                        <c:v>248200</c:v>
                      </c:pt>
                      <c:pt idx="2482">
                        <c:v>248300</c:v>
                      </c:pt>
                      <c:pt idx="2483">
                        <c:v>248400</c:v>
                      </c:pt>
                      <c:pt idx="2484">
                        <c:v>248500</c:v>
                      </c:pt>
                      <c:pt idx="2485">
                        <c:v>248600</c:v>
                      </c:pt>
                      <c:pt idx="2486">
                        <c:v>248700</c:v>
                      </c:pt>
                      <c:pt idx="2487">
                        <c:v>248800</c:v>
                      </c:pt>
                      <c:pt idx="2488">
                        <c:v>248900</c:v>
                      </c:pt>
                      <c:pt idx="2489">
                        <c:v>249000</c:v>
                      </c:pt>
                      <c:pt idx="2490">
                        <c:v>249100</c:v>
                      </c:pt>
                      <c:pt idx="2491">
                        <c:v>249200</c:v>
                      </c:pt>
                      <c:pt idx="2492">
                        <c:v>249300</c:v>
                      </c:pt>
                      <c:pt idx="2493">
                        <c:v>249400</c:v>
                      </c:pt>
                      <c:pt idx="2494">
                        <c:v>249500</c:v>
                      </c:pt>
                      <c:pt idx="2495">
                        <c:v>249600</c:v>
                      </c:pt>
                      <c:pt idx="2496">
                        <c:v>249700</c:v>
                      </c:pt>
                      <c:pt idx="2497">
                        <c:v>249800</c:v>
                      </c:pt>
                      <c:pt idx="2498">
                        <c:v>249900</c:v>
                      </c:pt>
                      <c:pt idx="2499">
                        <c:v>250000</c:v>
                      </c:pt>
                      <c:pt idx="2500">
                        <c:v>250100</c:v>
                      </c:pt>
                      <c:pt idx="2501">
                        <c:v>250200</c:v>
                      </c:pt>
                      <c:pt idx="2502">
                        <c:v>250300</c:v>
                      </c:pt>
                      <c:pt idx="2503">
                        <c:v>250400</c:v>
                      </c:pt>
                      <c:pt idx="2504">
                        <c:v>250500</c:v>
                      </c:pt>
                      <c:pt idx="2505">
                        <c:v>250600</c:v>
                      </c:pt>
                      <c:pt idx="2506">
                        <c:v>250700</c:v>
                      </c:pt>
                      <c:pt idx="2507">
                        <c:v>250800</c:v>
                      </c:pt>
                      <c:pt idx="2508">
                        <c:v>250900</c:v>
                      </c:pt>
                      <c:pt idx="2509">
                        <c:v>251000</c:v>
                      </c:pt>
                      <c:pt idx="2510">
                        <c:v>251100</c:v>
                      </c:pt>
                      <c:pt idx="2511">
                        <c:v>251200</c:v>
                      </c:pt>
                      <c:pt idx="2512">
                        <c:v>251300</c:v>
                      </c:pt>
                      <c:pt idx="2513">
                        <c:v>251400</c:v>
                      </c:pt>
                      <c:pt idx="2514">
                        <c:v>251500</c:v>
                      </c:pt>
                      <c:pt idx="2515">
                        <c:v>251600</c:v>
                      </c:pt>
                      <c:pt idx="2516">
                        <c:v>251700</c:v>
                      </c:pt>
                      <c:pt idx="2517">
                        <c:v>251800</c:v>
                      </c:pt>
                      <c:pt idx="2518">
                        <c:v>251900</c:v>
                      </c:pt>
                      <c:pt idx="2519">
                        <c:v>252000</c:v>
                      </c:pt>
                      <c:pt idx="2520">
                        <c:v>252100</c:v>
                      </c:pt>
                      <c:pt idx="2521">
                        <c:v>252200</c:v>
                      </c:pt>
                      <c:pt idx="2522">
                        <c:v>252300</c:v>
                      </c:pt>
                      <c:pt idx="2523">
                        <c:v>252400</c:v>
                      </c:pt>
                      <c:pt idx="2524">
                        <c:v>252500</c:v>
                      </c:pt>
                      <c:pt idx="2525">
                        <c:v>252600</c:v>
                      </c:pt>
                      <c:pt idx="2526">
                        <c:v>252700</c:v>
                      </c:pt>
                      <c:pt idx="2527">
                        <c:v>252800</c:v>
                      </c:pt>
                      <c:pt idx="2528">
                        <c:v>252900</c:v>
                      </c:pt>
                      <c:pt idx="2529">
                        <c:v>253000</c:v>
                      </c:pt>
                      <c:pt idx="2530">
                        <c:v>253100</c:v>
                      </c:pt>
                      <c:pt idx="2531">
                        <c:v>253200</c:v>
                      </c:pt>
                      <c:pt idx="2532">
                        <c:v>253300</c:v>
                      </c:pt>
                      <c:pt idx="2533">
                        <c:v>253400</c:v>
                      </c:pt>
                      <c:pt idx="2534">
                        <c:v>253500</c:v>
                      </c:pt>
                      <c:pt idx="2535">
                        <c:v>253600</c:v>
                      </c:pt>
                      <c:pt idx="2536">
                        <c:v>253700</c:v>
                      </c:pt>
                      <c:pt idx="2537">
                        <c:v>253800</c:v>
                      </c:pt>
                      <c:pt idx="2538">
                        <c:v>253900</c:v>
                      </c:pt>
                      <c:pt idx="2539">
                        <c:v>254000</c:v>
                      </c:pt>
                      <c:pt idx="2540">
                        <c:v>254100</c:v>
                      </c:pt>
                      <c:pt idx="2541">
                        <c:v>254200</c:v>
                      </c:pt>
                      <c:pt idx="2542">
                        <c:v>254300</c:v>
                      </c:pt>
                      <c:pt idx="2543">
                        <c:v>254400</c:v>
                      </c:pt>
                      <c:pt idx="2544">
                        <c:v>254500</c:v>
                      </c:pt>
                      <c:pt idx="2545">
                        <c:v>254600</c:v>
                      </c:pt>
                      <c:pt idx="2546">
                        <c:v>254700</c:v>
                      </c:pt>
                      <c:pt idx="2547">
                        <c:v>254800</c:v>
                      </c:pt>
                      <c:pt idx="2548">
                        <c:v>254900</c:v>
                      </c:pt>
                      <c:pt idx="2549">
                        <c:v>255000</c:v>
                      </c:pt>
                      <c:pt idx="2550">
                        <c:v>255100</c:v>
                      </c:pt>
                      <c:pt idx="2551">
                        <c:v>255200</c:v>
                      </c:pt>
                      <c:pt idx="2552">
                        <c:v>255300</c:v>
                      </c:pt>
                      <c:pt idx="2553">
                        <c:v>255400</c:v>
                      </c:pt>
                      <c:pt idx="2554">
                        <c:v>255500</c:v>
                      </c:pt>
                      <c:pt idx="2555">
                        <c:v>255600</c:v>
                      </c:pt>
                      <c:pt idx="2556">
                        <c:v>255700</c:v>
                      </c:pt>
                      <c:pt idx="2557">
                        <c:v>255800</c:v>
                      </c:pt>
                      <c:pt idx="2558">
                        <c:v>255900</c:v>
                      </c:pt>
                      <c:pt idx="2559">
                        <c:v>256000</c:v>
                      </c:pt>
                      <c:pt idx="2560">
                        <c:v>256100</c:v>
                      </c:pt>
                      <c:pt idx="2561">
                        <c:v>256200</c:v>
                      </c:pt>
                      <c:pt idx="2562">
                        <c:v>256300</c:v>
                      </c:pt>
                      <c:pt idx="2563">
                        <c:v>256400</c:v>
                      </c:pt>
                      <c:pt idx="2564">
                        <c:v>256500</c:v>
                      </c:pt>
                      <c:pt idx="2565">
                        <c:v>256600</c:v>
                      </c:pt>
                      <c:pt idx="2566">
                        <c:v>256700</c:v>
                      </c:pt>
                      <c:pt idx="2567">
                        <c:v>256800</c:v>
                      </c:pt>
                      <c:pt idx="2568">
                        <c:v>256900</c:v>
                      </c:pt>
                      <c:pt idx="2569">
                        <c:v>257000</c:v>
                      </c:pt>
                      <c:pt idx="2570">
                        <c:v>257100</c:v>
                      </c:pt>
                      <c:pt idx="2571">
                        <c:v>257200</c:v>
                      </c:pt>
                      <c:pt idx="2572">
                        <c:v>257300</c:v>
                      </c:pt>
                      <c:pt idx="2573">
                        <c:v>257400</c:v>
                      </c:pt>
                      <c:pt idx="2574">
                        <c:v>257500</c:v>
                      </c:pt>
                      <c:pt idx="2575">
                        <c:v>257600</c:v>
                      </c:pt>
                      <c:pt idx="2576">
                        <c:v>257700</c:v>
                      </c:pt>
                      <c:pt idx="2577">
                        <c:v>257800</c:v>
                      </c:pt>
                      <c:pt idx="2578">
                        <c:v>257900</c:v>
                      </c:pt>
                      <c:pt idx="2579">
                        <c:v>258000</c:v>
                      </c:pt>
                      <c:pt idx="2580">
                        <c:v>258100</c:v>
                      </c:pt>
                      <c:pt idx="2581">
                        <c:v>258200</c:v>
                      </c:pt>
                      <c:pt idx="2582">
                        <c:v>258300</c:v>
                      </c:pt>
                      <c:pt idx="2583">
                        <c:v>258400</c:v>
                      </c:pt>
                      <c:pt idx="2584">
                        <c:v>258500</c:v>
                      </c:pt>
                      <c:pt idx="2585">
                        <c:v>258600</c:v>
                      </c:pt>
                      <c:pt idx="2586">
                        <c:v>258700</c:v>
                      </c:pt>
                      <c:pt idx="2587">
                        <c:v>258800</c:v>
                      </c:pt>
                      <c:pt idx="2588">
                        <c:v>258900</c:v>
                      </c:pt>
                      <c:pt idx="2589">
                        <c:v>259000</c:v>
                      </c:pt>
                      <c:pt idx="2590">
                        <c:v>259100</c:v>
                      </c:pt>
                      <c:pt idx="2591">
                        <c:v>259200</c:v>
                      </c:pt>
                      <c:pt idx="2592">
                        <c:v>259300</c:v>
                      </c:pt>
                      <c:pt idx="2593">
                        <c:v>259400</c:v>
                      </c:pt>
                      <c:pt idx="2594">
                        <c:v>259500</c:v>
                      </c:pt>
                      <c:pt idx="2595">
                        <c:v>259600</c:v>
                      </c:pt>
                      <c:pt idx="2596">
                        <c:v>259700</c:v>
                      </c:pt>
                      <c:pt idx="2597">
                        <c:v>259800</c:v>
                      </c:pt>
                      <c:pt idx="2598">
                        <c:v>259900</c:v>
                      </c:pt>
                      <c:pt idx="2599">
                        <c:v>260000</c:v>
                      </c:pt>
                      <c:pt idx="2600">
                        <c:v>260100</c:v>
                      </c:pt>
                      <c:pt idx="2601">
                        <c:v>260200</c:v>
                      </c:pt>
                      <c:pt idx="2602">
                        <c:v>260300</c:v>
                      </c:pt>
                      <c:pt idx="2603">
                        <c:v>260400</c:v>
                      </c:pt>
                      <c:pt idx="2604">
                        <c:v>260500</c:v>
                      </c:pt>
                      <c:pt idx="2605">
                        <c:v>260600</c:v>
                      </c:pt>
                      <c:pt idx="2606">
                        <c:v>260700</c:v>
                      </c:pt>
                      <c:pt idx="2607">
                        <c:v>260800</c:v>
                      </c:pt>
                      <c:pt idx="2608">
                        <c:v>260900</c:v>
                      </c:pt>
                      <c:pt idx="2609">
                        <c:v>261000</c:v>
                      </c:pt>
                      <c:pt idx="2610">
                        <c:v>261100</c:v>
                      </c:pt>
                      <c:pt idx="2611">
                        <c:v>261200</c:v>
                      </c:pt>
                      <c:pt idx="2612">
                        <c:v>261300</c:v>
                      </c:pt>
                      <c:pt idx="2613">
                        <c:v>261400</c:v>
                      </c:pt>
                      <c:pt idx="2614">
                        <c:v>261500</c:v>
                      </c:pt>
                      <c:pt idx="2615">
                        <c:v>261600</c:v>
                      </c:pt>
                      <c:pt idx="2616">
                        <c:v>261700</c:v>
                      </c:pt>
                      <c:pt idx="2617">
                        <c:v>261800</c:v>
                      </c:pt>
                      <c:pt idx="2618">
                        <c:v>261900</c:v>
                      </c:pt>
                      <c:pt idx="2619">
                        <c:v>262000</c:v>
                      </c:pt>
                      <c:pt idx="2620">
                        <c:v>262100</c:v>
                      </c:pt>
                      <c:pt idx="2621">
                        <c:v>262200</c:v>
                      </c:pt>
                      <c:pt idx="2622">
                        <c:v>262300</c:v>
                      </c:pt>
                      <c:pt idx="2623">
                        <c:v>262400</c:v>
                      </c:pt>
                      <c:pt idx="2624">
                        <c:v>262500</c:v>
                      </c:pt>
                      <c:pt idx="2625">
                        <c:v>262600</c:v>
                      </c:pt>
                      <c:pt idx="2626">
                        <c:v>262700</c:v>
                      </c:pt>
                      <c:pt idx="2627">
                        <c:v>262800</c:v>
                      </c:pt>
                      <c:pt idx="2628">
                        <c:v>262900</c:v>
                      </c:pt>
                      <c:pt idx="2629">
                        <c:v>263000</c:v>
                      </c:pt>
                      <c:pt idx="2630">
                        <c:v>263100</c:v>
                      </c:pt>
                      <c:pt idx="2631">
                        <c:v>263200</c:v>
                      </c:pt>
                      <c:pt idx="2632">
                        <c:v>263300</c:v>
                      </c:pt>
                      <c:pt idx="2633">
                        <c:v>263400</c:v>
                      </c:pt>
                      <c:pt idx="2634">
                        <c:v>263500</c:v>
                      </c:pt>
                      <c:pt idx="2635">
                        <c:v>263600</c:v>
                      </c:pt>
                      <c:pt idx="2636">
                        <c:v>263700</c:v>
                      </c:pt>
                      <c:pt idx="2637">
                        <c:v>263800</c:v>
                      </c:pt>
                      <c:pt idx="2638">
                        <c:v>263900</c:v>
                      </c:pt>
                      <c:pt idx="2639">
                        <c:v>264000</c:v>
                      </c:pt>
                      <c:pt idx="2640">
                        <c:v>264100</c:v>
                      </c:pt>
                      <c:pt idx="2641">
                        <c:v>264200</c:v>
                      </c:pt>
                      <c:pt idx="2642">
                        <c:v>264300</c:v>
                      </c:pt>
                      <c:pt idx="2643">
                        <c:v>264400</c:v>
                      </c:pt>
                      <c:pt idx="2644">
                        <c:v>264500</c:v>
                      </c:pt>
                      <c:pt idx="2645">
                        <c:v>264600</c:v>
                      </c:pt>
                      <c:pt idx="2646">
                        <c:v>264700</c:v>
                      </c:pt>
                      <c:pt idx="2647">
                        <c:v>264800</c:v>
                      </c:pt>
                      <c:pt idx="2648">
                        <c:v>264900</c:v>
                      </c:pt>
                      <c:pt idx="2649">
                        <c:v>265000</c:v>
                      </c:pt>
                      <c:pt idx="2650">
                        <c:v>265100</c:v>
                      </c:pt>
                      <c:pt idx="2651">
                        <c:v>265200</c:v>
                      </c:pt>
                      <c:pt idx="2652">
                        <c:v>265300</c:v>
                      </c:pt>
                      <c:pt idx="2653">
                        <c:v>265400</c:v>
                      </c:pt>
                      <c:pt idx="2654">
                        <c:v>265500</c:v>
                      </c:pt>
                      <c:pt idx="2655">
                        <c:v>265600</c:v>
                      </c:pt>
                      <c:pt idx="2656">
                        <c:v>265700</c:v>
                      </c:pt>
                      <c:pt idx="2657">
                        <c:v>265800</c:v>
                      </c:pt>
                      <c:pt idx="2658">
                        <c:v>265900</c:v>
                      </c:pt>
                      <c:pt idx="2659">
                        <c:v>266000</c:v>
                      </c:pt>
                      <c:pt idx="2660">
                        <c:v>266100</c:v>
                      </c:pt>
                      <c:pt idx="2661">
                        <c:v>266200</c:v>
                      </c:pt>
                      <c:pt idx="2662">
                        <c:v>266300</c:v>
                      </c:pt>
                      <c:pt idx="2663">
                        <c:v>266400</c:v>
                      </c:pt>
                      <c:pt idx="2664">
                        <c:v>266500</c:v>
                      </c:pt>
                      <c:pt idx="2665">
                        <c:v>266600</c:v>
                      </c:pt>
                      <c:pt idx="2666">
                        <c:v>266700</c:v>
                      </c:pt>
                      <c:pt idx="2667">
                        <c:v>266800</c:v>
                      </c:pt>
                      <c:pt idx="2668">
                        <c:v>266900</c:v>
                      </c:pt>
                      <c:pt idx="2669">
                        <c:v>267000</c:v>
                      </c:pt>
                      <c:pt idx="2670">
                        <c:v>267100</c:v>
                      </c:pt>
                      <c:pt idx="2671">
                        <c:v>267200</c:v>
                      </c:pt>
                      <c:pt idx="2672">
                        <c:v>267300</c:v>
                      </c:pt>
                      <c:pt idx="2673">
                        <c:v>267400</c:v>
                      </c:pt>
                      <c:pt idx="2674">
                        <c:v>267500</c:v>
                      </c:pt>
                      <c:pt idx="2675">
                        <c:v>267600</c:v>
                      </c:pt>
                      <c:pt idx="2676">
                        <c:v>267700</c:v>
                      </c:pt>
                      <c:pt idx="2677">
                        <c:v>267800</c:v>
                      </c:pt>
                      <c:pt idx="2678">
                        <c:v>267900</c:v>
                      </c:pt>
                      <c:pt idx="2679">
                        <c:v>268000</c:v>
                      </c:pt>
                      <c:pt idx="2680">
                        <c:v>268100</c:v>
                      </c:pt>
                      <c:pt idx="2681">
                        <c:v>268200</c:v>
                      </c:pt>
                      <c:pt idx="2682">
                        <c:v>268300</c:v>
                      </c:pt>
                      <c:pt idx="2683">
                        <c:v>268400</c:v>
                      </c:pt>
                      <c:pt idx="2684">
                        <c:v>268500</c:v>
                      </c:pt>
                      <c:pt idx="2685">
                        <c:v>268600</c:v>
                      </c:pt>
                      <c:pt idx="2686">
                        <c:v>268700</c:v>
                      </c:pt>
                      <c:pt idx="2687">
                        <c:v>268800</c:v>
                      </c:pt>
                      <c:pt idx="2688">
                        <c:v>268900</c:v>
                      </c:pt>
                      <c:pt idx="2689">
                        <c:v>269000</c:v>
                      </c:pt>
                      <c:pt idx="2690">
                        <c:v>269100</c:v>
                      </c:pt>
                      <c:pt idx="2691">
                        <c:v>269200</c:v>
                      </c:pt>
                      <c:pt idx="2692">
                        <c:v>269300</c:v>
                      </c:pt>
                      <c:pt idx="2693">
                        <c:v>269400</c:v>
                      </c:pt>
                      <c:pt idx="2694">
                        <c:v>269500</c:v>
                      </c:pt>
                      <c:pt idx="2695">
                        <c:v>269600</c:v>
                      </c:pt>
                      <c:pt idx="2696">
                        <c:v>269700</c:v>
                      </c:pt>
                      <c:pt idx="2697">
                        <c:v>269800</c:v>
                      </c:pt>
                      <c:pt idx="2698">
                        <c:v>269900</c:v>
                      </c:pt>
                      <c:pt idx="2699">
                        <c:v>270000</c:v>
                      </c:pt>
                      <c:pt idx="2700">
                        <c:v>270100</c:v>
                      </c:pt>
                      <c:pt idx="2701">
                        <c:v>270200</c:v>
                      </c:pt>
                      <c:pt idx="2702">
                        <c:v>270300</c:v>
                      </c:pt>
                      <c:pt idx="2703">
                        <c:v>270400</c:v>
                      </c:pt>
                      <c:pt idx="2704">
                        <c:v>270500</c:v>
                      </c:pt>
                      <c:pt idx="2705">
                        <c:v>270600</c:v>
                      </c:pt>
                      <c:pt idx="2706">
                        <c:v>270700</c:v>
                      </c:pt>
                      <c:pt idx="2707">
                        <c:v>270800</c:v>
                      </c:pt>
                      <c:pt idx="2708">
                        <c:v>270900</c:v>
                      </c:pt>
                      <c:pt idx="2709">
                        <c:v>271000</c:v>
                      </c:pt>
                      <c:pt idx="2710">
                        <c:v>271100</c:v>
                      </c:pt>
                      <c:pt idx="2711">
                        <c:v>271200</c:v>
                      </c:pt>
                      <c:pt idx="2712">
                        <c:v>271300</c:v>
                      </c:pt>
                      <c:pt idx="2713">
                        <c:v>271400</c:v>
                      </c:pt>
                      <c:pt idx="2714">
                        <c:v>271500</c:v>
                      </c:pt>
                      <c:pt idx="2715">
                        <c:v>271600</c:v>
                      </c:pt>
                      <c:pt idx="2716">
                        <c:v>271700</c:v>
                      </c:pt>
                      <c:pt idx="2717">
                        <c:v>271800</c:v>
                      </c:pt>
                      <c:pt idx="2718">
                        <c:v>271900</c:v>
                      </c:pt>
                      <c:pt idx="2719">
                        <c:v>272000</c:v>
                      </c:pt>
                      <c:pt idx="2720">
                        <c:v>272100</c:v>
                      </c:pt>
                      <c:pt idx="2721">
                        <c:v>272200</c:v>
                      </c:pt>
                      <c:pt idx="2722">
                        <c:v>272300</c:v>
                      </c:pt>
                      <c:pt idx="2723">
                        <c:v>272400</c:v>
                      </c:pt>
                      <c:pt idx="2724">
                        <c:v>272500</c:v>
                      </c:pt>
                      <c:pt idx="2725">
                        <c:v>272600</c:v>
                      </c:pt>
                      <c:pt idx="2726">
                        <c:v>272700</c:v>
                      </c:pt>
                      <c:pt idx="2727">
                        <c:v>272800</c:v>
                      </c:pt>
                      <c:pt idx="2728">
                        <c:v>272900</c:v>
                      </c:pt>
                      <c:pt idx="2729">
                        <c:v>273000</c:v>
                      </c:pt>
                      <c:pt idx="2730">
                        <c:v>273100</c:v>
                      </c:pt>
                      <c:pt idx="2731">
                        <c:v>273200</c:v>
                      </c:pt>
                      <c:pt idx="2732">
                        <c:v>273300</c:v>
                      </c:pt>
                      <c:pt idx="2733">
                        <c:v>273400</c:v>
                      </c:pt>
                      <c:pt idx="2734">
                        <c:v>273500</c:v>
                      </c:pt>
                      <c:pt idx="2735">
                        <c:v>273600</c:v>
                      </c:pt>
                      <c:pt idx="2736">
                        <c:v>273700</c:v>
                      </c:pt>
                      <c:pt idx="2737">
                        <c:v>273800</c:v>
                      </c:pt>
                      <c:pt idx="2738">
                        <c:v>273900</c:v>
                      </c:pt>
                      <c:pt idx="2739">
                        <c:v>274000</c:v>
                      </c:pt>
                      <c:pt idx="2740">
                        <c:v>274100</c:v>
                      </c:pt>
                      <c:pt idx="2741">
                        <c:v>274200</c:v>
                      </c:pt>
                      <c:pt idx="2742">
                        <c:v>274300</c:v>
                      </c:pt>
                      <c:pt idx="2743">
                        <c:v>274400</c:v>
                      </c:pt>
                      <c:pt idx="2744">
                        <c:v>274500</c:v>
                      </c:pt>
                      <c:pt idx="2745">
                        <c:v>274600</c:v>
                      </c:pt>
                      <c:pt idx="2746">
                        <c:v>274700</c:v>
                      </c:pt>
                      <c:pt idx="2747">
                        <c:v>274800</c:v>
                      </c:pt>
                      <c:pt idx="2748">
                        <c:v>274900</c:v>
                      </c:pt>
                      <c:pt idx="2749">
                        <c:v>275000</c:v>
                      </c:pt>
                      <c:pt idx="2750">
                        <c:v>275100</c:v>
                      </c:pt>
                      <c:pt idx="2751">
                        <c:v>275200</c:v>
                      </c:pt>
                      <c:pt idx="2752">
                        <c:v>275300</c:v>
                      </c:pt>
                      <c:pt idx="2753">
                        <c:v>275400</c:v>
                      </c:pt>
                      <c:pt idx="2754">
                        <c:v>275500</c:v>
                      </c:pt>
                      <c:pt idx="2755">
                        <c:v>275600</c:v>
                      </c:pt>
                      <c:pt idx="2756">
                        <c:v>275700</c:v>
                      </c:pt>
                      <c:pt idx="2757">
                        <c:v>275800</c:v>
                      </c:pt>
                      <c:pt idx="2758">
                        <c:v>275900</c:v>
                      </c:pt>
                      <c:pt idx="2759">
                        <c:v>276000</c:v>
                      </c:pt>
                      <c:pt idx="2760">
                        <c:v>276100</c:v>
                      </c:pt>
                      <c:pt idx="2761">
                        <c:v>276200</c:v>
                      </c:pt>
                      <c:pt idx="2762">
                        <c:v>276300</c:v>
                      </c:pt>
                      <c:pt idx="2763">
                        <c:v>276400</c:v>
                      </c:pt>
                      <c:pt idx="2764">
                        <c:v>276500</c:v>
                      </c:pt>
                      <c:pt idx="2765">
                        <c:v>276600</c:v>
                      </c:pt>
                      <c:pt idx="2766">
                        <c:v>276700</c:v>
                      </c:pt>
                      <c:pt idx="2767">
                        <c:v>276800</c:v>
                      </c:pt>
                      <c:pt idx="2768">
                        <c:v>276900</c:v>
                      </c:pt>
                      <c:pt idx="2769">
                        <c:v>277000</c:v>
                      </c:pt>
                      <c:pt idx="2770">
                        <c:v>277100</c:v>
                      </c:pt>
                      <c:pt idx="2771">
                        <c:v>277200</c:v>
                      </c:pt>
                      <c:pt idx="2772">
                        <c:v>277300</c:v>
                      </c:pt>
                      <c:pt idx="2773">
                        <c:v>277400</c:v>
                      </c:pt>
                      <c:pt idx="2774">
                        <c:v>277500</c:v>
                      </c:pt>
                      <c:pt idx="2775">
                        <c:v>277600</c:v>
                      </c:pt>
                      <c:pt idx="2776">
                        <c:v>277700</c:v>
                      </c:pt>
                      <c:pt idx="2777">
                        <c:v>277800</c:v>
                      </c:pt>
                      <c:pt idx="2778">
                        <c:v>277900</c:v>
                      </c:pt>
                      <c:pt idx="2779">
                        <c:v>278000</c:v>
                      </c:pt>
                      <c:pt idx="2780">
                        <c:v>278100</c:v>
                      </c:pt>
                      <c:pt idx="2781">
                        <c:v>278200</c:v>
                      </c:pt>
                      <c:pt idx="2782">
                        <c:v>278300</c:v>
                      </c:pt>
                      <c:pt idx="2783">
                        <c:v>278400</c:v>
                      </c:pt>
                      <c:pt idx="2784">
                        <c:v>278500</c:v>
                      </c:pt>
                      <c:pt idx="2785">
                        <c:v>278600</c:v>
                      </c:pt>
                      <c:pt idx="2786">
                        <c:v>278700</c:v>
                      </c:pt>
                      <c:pt idx="2787">
                        <c:v>278800</c:v>
                      </c:pt>
                      <c:pt idx="2788">
                        <c:v>278900</c:v>
                      </c:pt>
                      <c:pt idx="2789">
                        <c:v>279000</c:v>
                      </c:pt>
                      <c:pt idx="2790">
                        <c:v>279100</c:v>
                      </c:pt>
                      <c:pt idx="2791">
                        <c:v>279200</c:v>
                      </c:pt>
                      <c:pt idx="2792">
                        <c:v>279300</c:v>
                      </c:pt>
                      <c:pt idx="2793">
                        <c:v>279400</c:v>
                      </c:pt>
                      <c:pt idx="2794">
                        <c:v>279500</c:v>
                      </c:pt>
                      <c:pt idx="2795">
                        <c:v>279600</c:v>
                      </c:pt>
                      <c:pt idx="2796">
                        <c:v>279700</c:v>
                      </c:pt>
                      <c:pt idx="2797">
                        <c:v>279800</c:v>
                      </c:pt>
                      <c:pt idx="2798">
                        <c:v>279900</c:v>
                      </c:pt>
                      <c:pt idx="2799">
                        <c:v>280000</c:v>
                      </c:pt>
                      <c:pt idx="2800">
                        <c:v>280100</c:v>
                      </c:pt>
                      <c:pt idx="2801">
                        <c:v>280200</c:v>
                      </c:pt>
                      <c:pt idx="2802">
                        <c:v>280300</c:v>
                      </c:pt>
                      <c:pt idx="2803">
                        <c:v>280400</c:v>
                      </c:pt>
                      <c:pt idx="2804">
                        <c:v>280500</c:v>
                      </c:pt>
                      <c:pt idx="2805">
                        <c:v>280600</c:v>
                      </c:pt>
                      <c:pt idx="2806">
                        <c:v>280700</c:v>
                      </c:pt>
                      <c:pt idx="2807">
                        <c:v>280800</c:v>
                      </c:pt>
                      <c:pt idx="2808">
                        <c:v>280900</c:v>
                      </c:pt>
                      <c:pt idx="2809">
                        <c:v>281000</c:v>
                      </c:pt>
                      <c:pt idx="2810">
                        <c:v>281100</c:v>
                      </c:pt>
                      <c:pt idx="2811">
                        <c:v>281200</c:v>
                      </c:pt>
                      <c:pt idx="2812">
                        <c:v>281300</c:v>
                      </c:pt>
                      <c:pt idx="2813">
                        <c:v>281400</c:v>
                      </c:pt>
                      <c:pt idx="2814">
                        <c:v>281500</c:v>
                      </c:pt>
                      <c:pt idx="2815">
                        <c:v>281600</c:v>
                      </c:pt>
                      <c:pt idx="2816">
                        <c:v>281700</c:v>
                      </c:pt>
                      <c:pt idx="2817">
                        <c:v>281800</c:v>
                      </c:pt>
                      <c:pt idx="2818">
                        <c:v>281900</c:v>
                      </c:pt>
                      <c:pt idx="2819">
                        <c:v>282000</c:v>
                      </c:pt>
                      <c:pt idx="2820">
                        <c:v>282100</c:v>
                      </c:pt>
                      <c:pt idx="2821">
                        <c:v>282200</c:v>
                      </c:pt>
                      <c:pt idx="2822">
                        <c:v>282300</c:v>
                      </c:pt>
                      <c:pt idx="2823">
                        <c:v>282400</c:v>
                      </c:pt>
                      <c:pt idx="2824">
                        <c:v>282500</c:v>
                      </c:pt>
                      <c:pt idx="2825">
                        <c:v>282600</c:v>
                      </c:pt>
                      <c:pt idx="2826">
                        <c:v>282700</c:v>
                      </c:pt>
                      <c:pt idx="2827">
                        <c:v>282800</c:v>
                      </c:pt>
                      <c:pt idx="2828">
                        <c:v>282900</c:v>
                      </c:pt>
                      <c:pt idx="2829">
                        <c:v>283000</c:v>
                      </c:pt>
                      <c:pt idx="2830">
                        <c:v>283100</c:v>
                      </c:pt>
                      <c:pt idx="2831">
                        <c:v>283200</c:v>
                      </c:pt>
                      <c:pt idx="2832">
                        <c:v>283300</c:v>
                      </c:pt>
                      <c:pt idx="2833">
                        <c:v>283400</c:v>
                      </c:pt>
                      <c:pt idx="2834">
                        <c:v>283500</c:v>
                      </c:pt>
                      <c:pt idx="2835">
                        <c:v>283600</c:v>
                      </c:pt>
                      <c:pt idx="2836">
                        <c:v>283700</c:v>
                      </c:pt>
                      <c:pt idx="2837">
                        <c:v>283800</c:v>
                      </c:pt>
                      <c:pt idx="2838">
                        <c:v>283900</c:v>
                      </c:pt>
                      <c:pt idx="2839">
                        <c:v>284000</c:v>
                      </c:pt>
                      <c:pt idx="2840">
                        <c:v>284100</c:v>
                      </c:pt>
                      <c:pt idx="2841">
                        <c:v>284200</c:v>
                      </c:pt>
                      <c:pt idx="2842">
                        <c:v>284300</c:v>
                      </c:pt>
                      <c:pt idx="2843">
                        <c:v>284400</c:v>
                      </c:pt>
                      <c:pt idx="2844">
                        <c:v>284500</c:v>
                      </c:pt>
                      <c:pt idx="2845">
                        <c:v>284600</c:v>
                      </c:pt>
                      <c:pt idx="2846">
                        <c:v>284700</c:v>
                      </c:pt>
                      <c:pt idx="2847">
                        <c:v>284800</c:v>
                      </c:pt>
                      <c:pt idx="2848">
                        <c:v>284900</c:v>
                      </c:pt>
                      <c:pt idx="2849">
                        <c:v>285000</c:v>
                      </c:pt>
                      <c:pt idx="2850">
                        <c:v>285100</c:v>
                      </c:pt>
                      <c:pt idx="2851">
                        <c:v>285200</c:v>
                      </c:pt>
                      <c:pt idx="2852">
                        <c:v>285300</c:v>
                      </c:pt>
                      <c:pt idx="2853">
                        <c:v>285400</c:v>
                      </c:pt>
                      <c:pt idx="2854">
                        <c:v>285500</c:v>
                      </c:pt>
                      <c:pt idx="2855">
                        <c:v>285600</c:v>
                      </c:pt>
                      <c:pt idx="2856">
                        <c:v>285700</c:v>
                      </c:pt>
                      <c:pt idx="2857">
                        <c:v>285800</c:v>
                      </c:pt>
                      <c:pt idx="2858">
                        <c:v>285900</c:v>
                      </c:pt>
                      <c:pt idx="2859">
                        <c:v>286000</c:v>
                      </c:pt>
                      <c:pt idx="2860">
                        <c:v>286100</c:v>
                      </c:pt>
                      <c:pt idx="2861">
                        <c:v>286200</c:v>
                      </c:pt>
                      <c:pt idx="2862">
                        <c:v>286300</c:v>
                      </c:pt>
                      <c:pt idx="2863">
                        <c:v>286400</c:v>
                      </c:pt>
                      <c:pt idx="2864">
                        <c:v>286500</c:v>
                      </c:pt>
                      <c:pt idx="2865">
                        <c:v>286600</c:v>
                      </c:pt>
                      <c:pt idx="2866">
                        <c:v>286700</c:v>
                      </c:pt>
                      <c:pt idx="2867">
                        <c:v>286800</c:v>
                      </c:pt>
                      <c:pt idx="2868">
                        <c:v>286900</c:v>
                      </c:pt>
                      <c:pt idx="2869">
                        <c:v>287000</c:v>
                      </c:pt>
                      <c:pt idx="2870">
                        <c:v>287100</c:v>
                      </c:pt>
                      <c:pt idx="2871">
                        <c:v>287200</c:v>
                      </c:pt>
                      <c:pt idx="2872">
                        <c:v>287300</c:v>
                      </c:pt>
                      <c:pt idx="2873">
                        <c:v>287400</c:v>
                      </c:pt>
                      <c:pt idx="2874">
                        <c:v>287500</c:v>
                      </c:pt>
                      <c:pt idx="2875">
                        <c:v>287600</c:v>
                      </c:pt>
                      <c:pt idx="2876">
                        <c:v>287700</c:v>
                      </c:pt>
                      <c:pt idx="2877">
                        <c:v>287800</c:v>
                      </c:pt>
                      <c:pt idx="2878">
                        <c:v>287900</c:v>
                      </c:pt>
                      <c:pt idx="2879">
                        <c:v>288000</c:v>
                      </c:pt>
                      <c:pt idx="2880">
                        <c:v>288100</c:v>
                      </c:pt>
                      <c:pt idx="2881">
                        <c:v>288200</c:v>
                      </c:pt>
                      <c:pt idx="2882">
                        <c:v>288300</c:v>
                      </c:pt>
                      <c:pt idx="2883">
                        <c:v>288400</c:v>
                      </c:pt>
                      <c:pt idx="2884">
                        <c:v>288500</c:v>
                      </c:pt>
                      <c:pt idx="2885">
                        <c:v>288600</c:v>
                      </c:pt>
                      <c:pt idx="2886">
                        <c:v>288700</c:v>
                      </c:pt>
                      <c:pt idx="2887">
                        <c:v>288800</c:v>
                      </c:pt>
                      <c:pt idx="2888">
                        <c:v>288900</c:v>
                      </c:pt>
                      <c:pt idx="2889">
                        <c:v>289000</c:v>
                      </c:pt>
                      <c:pt idx="2890">
                        <c:v>289100</c:v>
                      </c:pt>
                      <c:pt idx="2891">
                        <c:v>289200</c:v>
                      </c:pt>
                      <c:pt idx="2892">
                        <c:v>289300</c:v>
                      </c:pt>
                      <c:pt idx="2893">
                        <c:v>289400</c:v>
                      </c:pt>
                      <c:pt idx="2894">
                        <c:v>289500</c:v>
                      </c:pt>
                      <c:pt idx="2895">
                        <c:v>289600</c:v>
                      </c:pt>
                      <c:pt idx="2896">
                        <c:v>289700</c:v>
                      </c:pt>
                      <c:pt idx="2897">
                        <c:v>289800</c:v>
                      </c:pt>
                      <c:pt idx="2898">
                        <c:v>289900</c:v>
                      </c:pt>
                      <c:pt idx="2899">
                        <c:v>290000</c:v>
                      </c:pt>
                      <c:pt idx="2900">
                        <c:v>290100</c:v>
                      </c:pt>
                      <c:pt idx="2901">
                        <c:v>290200</c:v>
                      </c:pt>
                      <c:pt idx="2902">
                        <c:v>290300</c:v>
                      </c:pt>
                      <c:pt idx="2903">
                        <c:v>290400</c:v>
                      </c:pt>
                      <c:pt idx="2904">
                        <c:v>290500</c:v>
                      </c:pt>
                      <c:pt idx="2905">
                        <c:v>290600</c:v>
                      </c:pt>
                      <c:pt idx="2906">
                        <c:v>290700</c:v>
                      </c:pt>
                      <c:pt idx="2907">
                        <c:v>290800</c:v>
                      </c:pt>
                      <c:pt idx="2908">
                        <c:v>290900</c:v>
                      </c:pt>
                      <c:pt idx="2909">
                        <c:v>291000</c:v>
                      </c:pt>
                      <c:pt idx="2910">
                        <c:v>291100</c:v>
                      </c:pt>
                      <c:pt idx="2911">
                        <c:v>291200</c:v>
                      </c:pt>
                      <c:pt idx="2912">
                        <c:v>291300</c:v>
                      </c:pt>
                      <c:pt idx="2913">
                        <c:v>291400</c:v>
                      </c:pt>
                      <c:pt idx="2914">
                        <c:v>291500</c:v>
                      </c:pt>
                      <c:pt idx="2915">
                        <c:v>291600</c:v>
                      </c:pt>
                      <c:pt idx="2916">
                        <c:v>291700</c:v>
                      </c:pt>
                      <c:pt idx="2917">
                        <c:v>291800</c:v>
                      </c:pt>
                      <c:pt idx="2918">
                        <c:v>291900</c:v>
                      </c:pt>
                      <c:pt idx="2919">
                        <c:v>292000</c:v>
                      </c:pt>
                      <c:pt idx="2920">
                        <c:v>292100</c:v>
                      </c:pt>
                      <c:pt idx="2921">
                        <c:v>292200</c:v>
                      </c:pt>
                      <c:pt idx="2922">
                        <c:v>292300</c:v>
                      </c:pt>
                      <c:pt idx="2923">
                        <c:v>292400</c:v>
                      </c:pt>
                      <c:pt idx="2924">
                        <c:v>292500</c:v>
                      </c:pt>
                      <c:pt idx="2925">
                        <c:v>292600</c:v>
                      </c:pt>
                      <c:pt idx="2926">
                        <c:v>292700</c:v>
                      </c:pt>
                      <c:pt idx="2927">
                        <c:v>292800</c:v>
                      </c:pt>
                      <c:pt idx="2928">
                        <c:v>292900</c:v>
                      </c:pt>
                      <c:pt idx="2929">
                        <c:v>293000</c:v>
                      </c:pt>
                      <c:pt idx="2930">
                        <c:v>293100</c:v>
                      </c:pt>
                      <c:pt idx="2931">
                        <c:v>293200</c:v>
                      </c:pt>
                      <c:pt idx="2932">
                        <c:v>293300</c:v>
                      </c:pt>
                      <c:pt idx="2933">
                        <c:v>293400</c:v>
                      </c:pt>
                      <c:pt idx="2934">
                        <c:v>293500</c:v>
                      </c:pt>
                      <c:pt idx="2935">
                        <c:v>293600</c:v>
                      </c:pt>
                      <c:pt idx="2936">
                        <c:v>293700</c:v>
                      </c:pt>
                      <c:pt idx="2937">
                        <c:v>293800</c:v>
                      </c:pt>
                      <c:pt idx="2938">
                        <c:v>293900</c:v>
                      </c:pt>
                      <c:pt idx="2939">
                        <c:v>294000</c:v>
                      </c:pt>
                      <c:pt idx="2940">
                        <c:v>294100</c:v>
                      </c:pt>
                      <c:pt idx="2941">
                        <c:v>294200</c:v>
                      </c:pt>
                      <c:pt idx="2942">
                        <c:v>294300</c:v>
                      </c:pt>
                      <c:pt idx="2943">
                        <c:v>294400</c:v>
                      </c:pt>
                      <c:pt idx="2944">
                        <c:v>294500</c:v>
                      </c:pt>
                      <c:pt idx="2945">
                        <c:v>294600</c:v>
                      </c:pt>
                      <c:pt idx="2946">
                        <c:v>294700</c:v>
                      </c:pt>
                      <c:pt idx="2947">
                        <c:v>294800</c:v>
                      </c:pt>
                      <c:pt idx="2948">
                        <c:v>294900</c:v>
                      </c:pt>
                      <c:pt idx="2949">
                        <c:v>295000</c:v>
                      </c:pt>
                      <c:pt idx="2950">
                        <c:v>295100</c:v>
                      </c:pt>
                      <c:pt idx="2951">
                        <c:v>295200</c:v>
                      </c:pt>
                      <c:pt idx="2952">
                        <c:v>295300</c:v>
                      </c:pt>
                      <c:pt idx="2953">
                        <c:v>295400</c:v>
                      </c:pt>
                      <c:pt idx="2954">
                        <c:v>295500</c:v>
                      </c:pt>
                      <c:pt idx="2955">
                        <c:v>295600</c:v>
                      </c:pt>
                      <c:pt idx="2956">
                        <c:v>295700</c:v>
                      </c:pt>
                      <c:pt idx="2957">
                        <c:v>295800</c:v>
                      </c:pt>
                      <c:pt idx="2958">
                        <c:v>295900</c:v>
                      </c:pt>
                      <c:pt idx="2959">
                        <c:v>296000</c:v>
                      </c:pt>
                      <c:pt idx="2960">
                        <c:v>296100</c:v>
                      </c:pt>
                      <c:pt idx="2961">
                        <c:v>296200</c:v>
                      </c:pt>
                      <c:pt idx="2962">
                        <c:v>296300</c:v>
                      </c:pt>
                      <c:pt idx="2963">
                        <c:v>296400</c:v>
                      </c:pt>
                      <c:pt idx="2964">
                        <c:v>296500</c:v>
                      </c:pt>
                      <c:pt idx="2965">
                        <c:v>296600</c:v>
                      </c:pt>
                      <c:pt idx="2966">
                        <c:v>296700</c:v>
                      </c:pt>
                      <c:pt idx="2967">
                        <c:v>296800</c:v>
                      </c:pt>
                      <c:pt idx="2968">
                        <c:v>296900</c:v>
                      </c:pt>
                      <c:pt idx="2969">
                        <c:v>297000</c:v>
                      </c:pt>
                      <c:pt idx="2970">
                        <c:v>297100</c:v>
                      </c:pt>
                      <c:pt idx="2971">
                        <c:v>297200</c:v>
                      </c:pt>
                      <c:pt idx="2972">
                        <c:v>297300</c:v>
                      </c:pt>
                      <c:pt idx="2973">
                        <c:v>297400</c:v>
                      </c:pt>
                      <c:pt idx="2974">
                        <c:v>297500</c:v>
                      </c:pt>
                      <c:pt idx="2975">
                        <c:v>297600</c:v>
                      </c:pt>
                      <c:pt idx="2976">
                        <c:v>297700</c:v>
                      </c:pt>
                      <c:pt idx="2977">
                        <c:v>297800</c:v>
                      </c:pt>
                      <c:pt idx="2978">
                        <c:v>297900</c:v>
                      </c:pt>
                      <c:pt idx="2979">
                        <c:v>298000</c:v>
                      </c:pt>
                      <c:pt idx="2980">
                        <c:v>298100</c:v>
                      </c:pt>
                      <c:pt idx="2981">
                        <c:v>298200</c:v>
                      </c:pt>
                      <c:pt idx="2982">
                        <c:v>298300</c:v>
                      </c:pt>
                      <c:pt idx="2983">
                        <c:v>298400</c:v>
                      </c:pt>
                      <c:pt idx="2984">
                        <c:v>298500</c:v>
                      </c:pt>
                      <c:pt idx="2985">
                        <c:v>298600</c:v>
                      </c:pt>
                      <c:pt idx="2986">
                        <c:v>298700</c:v>
                      </c:pt>
                      <c:pt idx="2987">
                        <c:v>298800</c:v>
                      </c:pt>
                      <c:pt idx="2988">
                        <c:v>298900</c:v>
                      </c:pt>
                      <c:pt idx="2989">
                        <c:v>299000</c:v>
                      </c:pt>
                      <c:pt idx="2990">
                        <c:v>299100</c:v>
                      </c:pt>
                      <c:pt idx="2991">
                        <c:v>299200</c:v>
                      </c:pt>
                      <c:pt idx="2992">
                        <c:v>299300</c:v>
                      </c:pt>
                      <c:pt idx="2993">
                        <c:v>299400</c:v>
                      </c:pt>
                      <c:pt idx="2994">
                        <c:v>299500</c:v>
                      </c:pt>
                      <c:pt idx="2995">
                        <c:v>299600</c:v>
                      </c:pt>
                      <c:pt idx="2996">
                        <c:v>299700</c:v>
                      </c:pt>
                      <c:pt idx="2997">
                        <c:v>299800</c:v>
                      </c:pt>
                      <c:pt idx="2998">
                        <c:v>299900</c:v>
                      </c:pt>
                      <c:pt idx="2999">
                        <c:v>300000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'open-3_c2k_Sequantial_Mechanism'!$K$2:$K$25001</c15:sqref>
                        </c15:formulaRef>
                      </c:ext>
                    </c:extLst>
                    <c:numCache>
                      <c:formatCode>General</c:formatCode>
                      <c:ptCount val="25000"/>
                      <c:pt idx="0">
                        <c:v>0.99418450000000003</c:v>
                      </c:pt>
                      <c:pt idx="1">
                        <c:v>0.97720209999999996</c:v>
                      </c:pt>
                      <c:pt idx="2">
                        <c:v>0.94397850000000005</c:v>
                      </c:pt>
                      <c:pt idx="3">
                        <c:v>0.88884960000000002</c:v>
                      </c:pt>
                      <c:pt idx="4">
                        <c:v>0.81012030000000002</c:v>
                      </c:pt>
                      <c:pt idx="5">
                        <c:v>0.70989469999999999</c:v>
                      </c:pt>
                      <c:pt idx="6">
                        <c:v>0.59376660000000003</c:v>
                      </c:pt>
                      <c:pt idx="7">
                        <c:v>0.47076380000000001</c:v>
                      </c:pt>
                      <c:pt idx="8">
                        <c:v>0.35092010000000001</c:v>
                      </c:pt>
                      <c:pt idx="9">
                        <c:v>0.24282719999999999</c:v>
                      </c:pt>
                      <c:pt idx="10">
                        <c:v>0.1526672</c:v>
                      </c:pt>
                      <c:pt idx="11">
                        <c:v>8.3085999999999993E-2</c:v>
                      </c:pt>
                      <c:pt idx="12">
                        <c:v>3.6892800000000003E-2</c:v>
                      </c:pt>
                      <c:pt idx="13">
                        <c:v>1.3058E-2</c:v>
                      </c:pt>
                      <c:pt idx="14">
                        <c:v>3.9563000000000003E-3</c:v>
                      </c:pt>
                      <c:pt idx="15">
                        <c:v>1.0851000000000001E-3</c:v>
                      </c:pt>
                      <c:pt idx="16">
                        <c:v>2.8049999999999999E-4</c:v>
                      </c:pt>
                      <c:pt idx="17">
                        <c:v>7.1600000000000006E-5</c:v>
                      </c:pt>
                      <c:pt idx="18">
                        <c:v>1.8199999999999999E-5</c:v>
                      </c:pt>
                      <c:pt idx="19">
                        <c:v>4.7999999999999998E-6</c:v>
                      </c:pt>
                      <c:pt idx="20">
                        <c:v>1.3999999999999999E-6</c:v>
                      </c:pt>
                      <c:pt idx="21">
                        <c:v>3.9999999999999998E-7</c:v>
                      </c:pt>
                      <c:pt idx="22">
                        <c:v>1.9999999999999999E-7</c:v>
                      </c:pt>
                      <c:pt idx="23">
                        <c:v>9.9999999999999995E-8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0</c:v>
                      </c:pt>
                      <c:pt idx="1070">
                        <c:v>0</c:v>
                      </c:pt>
                      <c:pt idx="1071">
                        <c:v>0</c:v>
                      </c:pt>
                      <c:pt idx="1072">
                        <c:v>0</c:v>
                      </c:pt>
                      <c:pt idx="1073">
                        <c:v>0</c:v>
                      </c:pt>
                      <c:pt idx="1074">
                        <c:v>0</c:v>
                      </c:pt>
                      <c:pt idx="1075">
                        <c:v>0</c:v>
                      </c:pt>
                      <c:pt idx="1076">
                        <c:v>0</c:v>
                      </c:pt>
                      <c:pt idx="1077">
                        <c:v>0</c:v>
                      </c:pt>
                      <c:pt idx="1078">
                        <c:v>0</c:v>
                      </c:pt>
                      <c:pt idx="1079">
                        <c:v>0</c:v>
                      </c:pt>
                      <c:pt idx="1080">
                        <c:v>0</c:v>
                      </c:pt>
                      <c:pt idx="1081">
                        <c:v>0</c:v>
                      </c:pt>
                      <c:pt idx="1082">
                        <c:v>0</c:v>
                      </c:pt>
                      <c:pt idx="1083">
                        <c:v>0</c:v>
                      </c:pt>
                      <c:pt idx="1084">
                        <c:v>0</c:v>
                      </c:pt>
                      <c:pt idx="1085">
                        <c:v>0</c:v>
                      </c:pt>
                      <c:pt idx="1086">
                        <c:v>0</c:v>
                      </c:pt>
                      <c:pt idx="1087">
                        <c:v>0</c:v>
                      </c:pt>
                      <c:pt idx="1088">
                        <c:v>0</c:v>
                      </c:pt>
                      <c:pt idx="1089">
                        <c:v>0</c:v>
                      </c:pt>
                      <c:pt idx="1090">
                        <c:v>0</c:v>
                      </c:pt>
                      <c:pt idx="1091">
                        <c:v>0</c:v>
                      </c:pt>
                      <c:pt idx="1092">
                        <c:v>0</c:v>
                      </c:pt>
                      <c:pt idx="1093">
                        <c:v>0</c:v>
                      </c:pt>
                      <c:pt idx="1094">
                        <c:v>0</c:v>
                      </c:pt>
                      <c:pt idx="1095">
                        <c:v>0</c:v>
                      </c:pt>
                      <c:pt idx="1096">
                        <c:v>0</c:v>
                      </c:pt>
                      <c:pt idx="1097">
                        <c:v>0</c:v>
                      </c:pt>
                      <c:pt idx="1098">
                        <c:v>0</c:v>
                      </c:pt>
                      <c:pt idx="1099">
                        <c:v>0</c:v>
                      </c:pt>
                      <c:pt idx="1100">
                        <c:v>0</c:v>
                      </c:pt>
                      <c:pt idx="1101">
                        <c:v>0</c:v>
                      </c:pt>
                      <c:pt idx="1102">
                        <c:v>0</c:v>
                      </c:pt>
                      <c:pt idx="1103">
                        <c:v>0</c:v>
                      </c:pt>
                      <c:pt idx="1104">
                        <c:v>0</c:v>
                      </c:pt>
                      <c:pt idx="1105">
                        <c:v>0</c:v>
                      </c:pt>
                      <c:pt idx="1106">
                        <c:v>0</c:v>
                      </c:pt>
                      <c:pt idx="1107">
                        <c:v>0</c:v>
                      </c:pt>
                      <c:pt idx="1108">
                        <c:v>0</c:v>
                      </c:pt>
                      <c:pt idx="1109">
                        <c:v>0</c:v>
                      </c:pt>
                      <c:pt idx="1110">
                        <c:v>0</c:v>
                      </c:pt>
                      <c:pt idx="1111">
                        <c:v>0</c:v>
                      </c:pt>
                      <c:pt idx="1112">
                        <c:v>0</c:v>
                      </c:pt>
                      <c:pt idx="1113">
                        <c:v>0</c:v>
                      </c:pt>
                      <c:pt idx="1114">
                        <c:v>0</c:v>
                      </c:pt>
                      <c:pt idx="1115">
                        <c:v>0</c:v>
                      </c:pt>
                      <c:pt idx="1116">
                        <c:v>0</c:v>
                      </c:pt>
                      <c:pt idx="1117">
                        <c:v>0</c:v>
                      </c:pt>
                      <c:pt idx="1118">
                        <c:v>0</c:v>
                      </c:pt>
                      <c:pt idx="1119">
                        <c:v>0</c:v>
                      </c:pt>
                      <c:pt idx="1120">
                        <c:v>0</c:v>
                      </c:pt>
                      <c:pt idx="1121">
                        <c:v>0</c:v>
                      </c:pt>
                      <c:pt idx="1122">
                        <c:v>0</c:v>
                      </c:pt>
                      <c:pt idx="1123">
                        <c:v>0</c:v>
                      </c:pt>
                      <c:pt idx="1124">
                        <c:v>0</c:v>
                      </c:pt>
                      <c:pt idx="1125">
                        <c:v>0</c:v>
                      </c:pt>
                      <c:pt idx="1126">
                        <c:v>0</c:v>
                      </c:pt>
                      <c:pt idx="1127">
                        <c:v>0</c:v>
                      </c:pt>
                      <c:pt idx="1128">
                        <c:v>0</c:v>
                      </c:pt>
                      <c:pt idx="1129">
                        <c:v>0</c:v>
                      </c:pt>
                      <c:pt idx="1130">
                        <c:v>0</c:v>
                      </c:pt>
                      <c:pt idx="1131">
                        <c:v>0</c:v>
                      </c:pt>
                      <c:pt idx="1132">
                        <c:v>0</c:v>
                      </c:pt>
                      <c:pt idx="1133">
                        <c:v>0</c:v>
                      </c:pt>
                      <c:pt idx="1134">
                        <c:v>0</c:v>
                      </c:pt>
                      <c:pt idx="1135">
                        <c:v>0</c:v>
                      </c:pt>
                      <c:pt idx="1136">
                        <c:v>0</c:v>
                      </c:pt>
                      <c:pt idx="1137">
                        <c:v>0</c:v>
                      </c:pt>
                      <c:pt idx="1138">
                        <c:v>0</c:v>
                      </c:pt>
                      <c:pt idx="1139">
                        <c:v>0</c:v>
                      </c:pt>
                      <c:pt idx="1140">
                        <c:v>0</c:v>
                      </c:pt>
                      <c:pt idx="1141">
                        <c:v>0</c:v>
                      </c:pt>
                      <c:pt idx="1142">
                        <c:v>0</c:v>
                      </c:pt>
                      <c:pt idx="1143">
                        <c:v>0</c:v>
                      </c:pt>
                      <c:pt idx="1144">
                        <c:v>0</c:v>
                      </c:pt>
                      <c:pt idx="1145">
                        <c:v>0</c:v>
                      </c:pt>
                      <c:pt idx="1146">
                        <c:v>0</c:v>
                      </c:pt>
                      <c:pt idx="1147">
                        <c:v>0</c:v>
                      </c:pt>
                      <c:pt idx="1148">
                        <c:v>0</c:v>
                      </c:pt>
                      <c:pt idx="1149">
                        <c:v>0</c:v>
                      </c:pt>
                      <c:pt idx="1150">
                        <c:v>0</c:v>
                      </c:pt>
                      <c:pt idx="1151">
                        <c:v>0</c:v>
                      </c:pt>
                      <c:pt idx="1152">
                        <c:v>0</c:v>
                      </c:pt>
                      <c:pt idx="1153">
                        <c:v>0</c:v>
                      </c:pt>
                      <c:pt idx="1154">
                        <c:v>0</c:v>
                      </c:pt>
                      <c:pt idx="1155">
                        <c:v>0</c:v>
                      </c:pt>
                      <c:pt idx="1156">
                        <c:v>0</c:v>
                      </c:pt>
                      <c:pt idx="1157">
                        <c:v>0</c:v>
                      </c:pt>
                      <c:pt idx="1158">
                        <c:v>0</c:v>
                      </c:pt>
                      <c:pt idx="1159">
                        <c:v>0</c:v>
                      </c:pt>
                      <c:pt idx="1160">
                        <c:v>0</c:v>
                      </c:pt>
                      <c:pt idx="1161">
                        <c:v>0</c:v>
                      </c:pt>
                      <c:pt idx="1162">
                        <c:v>0</c:v>
                      </c:pt>
                      <c:pt idx="1163">
                        <c:v>0</c:v>
                      </c:pt>
                      <c:pt idx="1164">
                        <c:v>0</c:v>
                      </c:pt>
                      <c:pt idx="1165">
                        <c:v>0</c:v>
                      </c:pt>
                      <c:pt idx="1166">
                        <c:v>0</c:v>
                      </c:pt>
                      <c:pt idx="1167">
                        <c:v>0</c:v>
                      </c:pt>
                      <c:pt idx="1168">
                        <c:v>0</c:v>
                      </c:pt>
                      <c:pt idx="1169">
                        <c:v>0</c:v>
                      </c:pt>
                      <c:pt idx="1170">
                        <c:v>0</c:v>
                      </c:pt>
                      <c:pt idx="1171">
                        <c:v>0</c:v>
                      </c:pt>
                      <c:pt idx="1172">
                        <c:v>0</c:v>
                      </c:pt>
                      <c:pt idx="1173">
                        <c:v>0</c:v>
                      </c:pt>
                      <c:pt idx="1174">
                        <c:v>0</c:v>
                      </c:pt>
                      <c:pt idx="1175">
                        <c:v>0</c:v>
                      </c:pt>
                      <c:pt idx="1176">
                        <c:v>0</c:v>
                      </c:pt>
                      <c:pt idx="1177">
                        <c:v>0</c:v>
                      </c:pt>
                      <c:pt idx="1178">
                        <c:v>0</c:v>
                      </c:pt>
                      <c:pt idx="1179">
                        <c:v>0</c:v>
                      </c:pt>
                      <c:pt idx="1180">
                        <c:v>0</c:v>
                      </c:pt>
                      <c:pt idx="1181">
                        <c:v>0</c:v>
                      </c:pt>
                      <c:pt idx="1182">
                        <c:v>0</c:v>
                      </c:pt>
                      <c:pt idx="1183">
                        <c:v>0</c:v>
                      </c:pt>
                      <c:pt idx="1184">
                        <c:v>0</c:v>
                      </c:pt>
                      <c:pt idx="1185">
                        <c:v>0</c:v>
                      </c:pt>
                      <c:pt idx="1186">
                        <c:v>0</c:v>
                      </c:pt>
                      <c:pt idx="1187">
                        <c:v>0</c:v>
                      </c:pt>
                      <c:pt idx="1188">
                        <c:v>0</c:v>
                      </c:pt>
                      <c:pt idx="1189">
                        <c:v>0</c:v>
                      </c:pt>
                      <c:pt idx="1190">
                        <c:v>0</c:v>
                      </c:pt>
                      <c:pt idx="1191">
                        <c:v>0</c:v>
                      </c:pt>
                      <c:pt idx="1192">
                        <c:v>0</c:v>
                      </c:pt>
                      <c:pt idx="1193">
                        <c:v>0</c:v>
                      </c:pt>
                      <c:pt idx="1194">
                        <c:v>0</c:v>
                      </c:pt>
                      <c:pt idx="1195">
                        <c:v>0</c:v>
                      </c:pt>
                      <c:pt idx="1196">
                        <c:v>0</c:v>
                      </c:pt>
                      <c:pt idx="1197">
                        <c:v>0</c:v>
                      </c:pt>
                      <c:pt idx="1198">
                        <c:v>0</c:v>
                      </c:pt>
                      <c:pt idx="1199">
                        <c:v>0</c:v>
                      </c:pt>
                      <c:pt idx="1200">
                        <c:v>0</c:v>
                      </c:pt>
                      <c:pt idx="1201">
                        <c:v>0</c:v>
                      </c:pt>
                      <c:pt idx="1202">
                        <c:v>0</c:v>
                      </c:pt>
                      <c:pt idx="1203">
                        <c:v>0</c:v>
                      </c:pt>
                      <c:pt idx="1204">
                        <c:v>0</c:v>
                      </c:pt>
                      <c:pt idx="1205">
                        <c:v>0</c:v>
                      </c:pt>
                      <c:pt idx="1206">
                        <c:v>0</c:v>
                      </c:pt>
                      <c:pt idx="1207">
                        <c:v>0</c:v>
                      </c:pt>
                      <c:pt idx="1208">
                        <c:v>0</c:v>
                      </c:pt>
                      <c:pt idx="1209">
                        <c:v>0</c:v>
                      </c:pt>
                      <c:pt idx="1210">
                        <c:v>0</c:v>
                      </c:pt>
                      <c:pt idx="1211">
                        <c:v>0</c:v>
                      </c:pt>
                      <c:pt idx="1212">
                        <c:v>0</c:v>
                      </c:pt>
                      <c:pt idx="1213">
                        <c:v>0</c:v>
                      </c:pt>
                      <c:pt idx="1214">
                        <c:v>0</c:v>
                      </c:pt>
                      <c:pt idx="1215">
                        <c:v>0</c:v>
                      </c:pt>
                      <c:pt idx="1216">
                        <c:v>0</c:v>
                      </c:pt>
                      <c:pt idx="1217">
                        <c:v>0</c:v>
                      </c:pt>
                      <c:pt idx="1218">
                        <c:v>0</c:v>
                      </c:pt>
                      <c:pt idx="1219">
                        <c:v>0</c:v>
                      </c:pt>
                      <c:pt idx="1220">
                        <c:v>0</c:v>
                      </c:pt>
                      <c:pt idx="1221">
                        <c:v>0</c:v>
                      </c:pt>
                      <c:pt idx="1222">
                        <c:v>0</c:v>
                      </c:pt>
                      <c:pt idx="1223">
                        <c:v>0</c:v>
                      </c:pt>
                      <c:pt idx="1224">
                        <c:v>0</c:v>
                      </c:pt>
                      <c:pt idx="1225">
                        <c:v>0</c:v>
                      </c:pt>
                      <c:pt idx="1226">
                        <c:v>0</c:v>
                      </c:pt>
                      <c:pt idx="1227">
                        <c:v>0</c:v>
                      </c:pt>
                      <c:pt idx="1228">
                        <c:v>0</c:v>
                      </c:pt>
                      <c:pt idx="1229">
                        <c:v>0</c:v>
                      </c:pt>
                      <c:pt idx="1230">
                        <c:v>0</c:v>
                      </c:pt>
                      <c:pt idx="1231">
                        <c:v>0</c:v>
                      </c:pt>
                      <c:pt idx="1232">
                        <c:v>0</c:v>
                      </c:pt>
                      <c:pt idx="1233">
                        <c:v>0</c:v>
                      </c:pt>
                      <c:pt idx="1234">
                        <c:v>0</c:v>
                      </c:pt>
                      <c:pt idx="1235">
                        <c:v>0</c:v>
                      </c:pt>
                      <c:pt idx="1236">
                        <c:v>0</c:v>
                      </c:pt>
                      <c:pt idx="1237">
                        <c:v>0</c:v>
                      </c:pt>
                      <c:pt idx="1238">
                        <c:v>0</c:v>
                      </c:pt>
                      <c:pt idx="1239">
                        <c:v>0</c:v>
                      </c:pt>
                      <c:pt idx="1240">
                        <c:v>0</c:v>
                      </c:pt>
                      <c:pt idx="1241">
                        <c:v>0</c:v>
                      </c:pt>
                      <c:pt idx="1242">
                        <c:v>0</c:v>
                      </c:pt>
                      <c:pt idx="1243">
                        <c:v>0</c:v>
                      </c:pt>
                      <c:pt idx="1244">
                        <c:v>0</c:v>
                      </c:pt>
                      <c:pt idx="1245">
                        <c:v>0</c:v>
                      </c:pt>
                      <c:pt idx="1246">
                        <c:v>0</c:v>
                      </c:pt>
                      <c:pt idx="1247">
                        <c:v>0</c:v>
                      </c:pt>
                      <c:pt idx="1248">
                        <c:v>0</c:v>
                      </c:pt>
                      <c:pt idx="1249">
                        <c:v>0</c:v>
                      </c:pt>
                      <c:pt idx="1250">
                        <c:v>0</c:v>
                      </c:pt>
                      <c:pt idx="1251">
                        <c:v>0</c:v>
                      </c:pt>
                      <c:pt idx="1252">
                        <c:v>0</c:v>
                      </c:pt>
                      <c:pt idx="1253">
                        <c:v>0</c:v>
                      </c:pt>
                      <c:pt idx="1254">
                        <c:v>0</c:v>
                      </c:pt>
                      <c:pt idx="1255">
                        <c:v>0</c:v>
                      </c:pt>
                      <c:pt idx="1256">
                        <c:v>0</c:v>
                      </c:pt>
                      <c:pt idx="1257">
                        <c:v>0</c:v>
                      </c:pt>
                      <c:pt idx="1258">
                        <c:v>0</c:v>
                      </c:pt>
                      <c:pt idx="1259">
                        <c:v>0</c:v>
                      </c:pt>
                      <c:pt idx="1260">
                        <c:v>0</c:v>
                      </c:pt>
                      <c:pt idx="1261">
                        <c:v>0</c:v>
                      </c:pt>
                      <c:pt idx="1262">
                        <c:v>0</c:v>
                      </c:pt>
                      <c:pt idx="1263">
                        <c:v>0</c:v>
                      </c:pt>
                      <c:pt idx="1264">
                        <c:v>0</c:v>
                      </c:pt>
                      <c:pt idx="1265">
                        <c:v>0</c:v>
                      </c:pt>
                      <c:pt idx="1266">
                        <c:v>0</c:v>
                      </c:pt>
                      <c:pt idx="1267">
                        <c:v>0</c:v>
                      </c:pt>
                      <c:pt idx="1268">
                        <c:v>0</c:v>
                      </c:pt>
                      <c:pt idx="1269">
                        <c:v>0</c:v>
                      </c:pt>
                      <c:pt idx="1270">
                        <c:v>0</c:v>
                      </c:pt>
                      <c:pt idx="1271">
                        <c:v>0</c:v>
                      </c:pt>
                      <c:pt idx="1272">
                        <c:v>0</c:v>
                      </c:pt>
                      <c:pt idx="1273">
                        <c:v>0</c:v>
                      </c:pt>
                      <c:pt idx="1274">
                        <c:v>0</c:v>
                      </c:pt>
                      <c:pt idx="1275">
                        <c:v>0</c:v>
                      </c:pt>
                      <c:pt idx="1276">
                        <c:v>0</c:v>
                      </c:pt>
                      <c:pt idx="1277">
                        <c:v>0</c:v>
                      </c:pt>
                      <c:pt idx="1278">
                        <c:v>0</c:v>
                      </c:pt>
                      <c:pt idx="1279">
                        <c:v>0</c:v>
                      </c:pt>
                      <c:pt idx="1280">
                        <c:v>0</c:v>
                      </c:pt>
                      <c:pt idx="1281">
                        <c:v>0</c:v>
                      </c:pt>
                      <c:pt idx="1282">
                        <c:v>0</c:v>
                      </c:pt>
                      <c:pt idx="1283">
                        <c:v>0</c:v>
                      </c:pt>
                      <c:pt idx="1284">
                        <c:v>0</c:v>
                      </c:pt>
                      <c:pt idx="1285">
                        <c:v>0</c:v>
                      </c:pt>
                      <c:pt idx="1286">
                        <c:v>0</c:v>
                      </c:pt>
                      <c:pt idx="1287">
                        <c:v>0</c:v>
                      </c:pt>
                      <c:pt idx="1288">
                        <c:v>0</c:v>
                      </c:pt>
                      <c:pt idx="1289">
                        <c:v>0</c:v>
                      </c:pt>
                      <c:pt idx="1290">
                        <c:v>0</c:v>
                      </c:pt>
                      <c:pt idx="1291">
                        <c:v>0</c:v>
                      </c:pt>
                      <c:pt idx="1292">
                        <c:v>0</c:v>
                      </c:pt>
                      <c:pt idx="1293">
                        <c:v>0</c:v>
                      </c:pt>
                      <c:pt idx="1294">
                        <c:v>0</c:v>
                      </c:pt>
                      <c:pt idx="1295">
                        <c:v>0</c:v>
                      </c:pt>
                      <c:pt idx="1296">
                        <c:v>0</c:v>
                      </c:pt>
                      <c:pt idx="1297">
                        <c:v>0</c:v>
                      </c:pt>
                      <c:pt idx="1298">
                        <c:v>0</c:v>
                      </c:pt>
                      <c:pt idx="1299">
                        <c:v>0</c:v>
                      </c:pt>
                      <c:pt idx="1300">
                        <c:v>0</c:v>
                      </c:pt>
                      <c:pt idx="1301">
                        <c:v>0</c:v>
                      </c:pt>
                      <c:pt idx="1302">
                        <c:v>0</c:v>
                      </c:pt>
                      <c:pt idx="1303">
                        <c:v>0</c:v>
                      </c:pt>
                      <c:pt idx="1304">
                        <c:v>0</c:v>
                      </c:pt>
                      <c:pt idx="1305">
                        <c:v>0</c:v>
                      </c:pt>
                      <c:pt idx="1306">
                        <c:v>0</c:v>
                      </c:pt>
                      <c:pt idx="1307">
                        <c:v>0</c:v>
                      </c:pt>
                      <c:pt idx="1308">
                        <c:v>0</c:v>
                      </c:pt>
                      <c:pt idx="1309">
                        <c:v>0</c:v>
                      </c:pt>
                      <c:pt idx="1310">
                        <c:v>0</c:v>
                      </c:pt>
                      <c:pt idx="1311">
                        <c:v>0</c:v>
                      </c:pt>
                      <c:pt idx="1312">
                        <c:v>0</c:v>
                      </c:pt>
                      <c:pt idx="1313">
                        <c:v>0</c:v>
                      </c:pt>
                      <c:pt idx="1314">
                        <c:v>0</c:v>
                      </c:pt>
                      <c:pt idx="1315">
                        <c:v>0</c:v>
                      </c:pt>
                      <c:pt idx="1316">
                        <c:v>0</c:v>
                      </c:pt>
                      <c:pt idx="1317">
                        <c:v>0</c:v>
                      </c:pt>
                      <c:pt idx="1318">
                        <c:v>0</c:v>
                      </c:pt>
                      <c:pt idx="1319">
                        <c:v>0</c:v>
                      </c:pt>
                      <c:pt idx="1320">
                        <c:v>0</c:v>
                      </c:pt>
                      <c:pt idx="1321">
                        <c:v>0</c:v>
                      </c:pt>
                      <c:pt idx="1322">
                        <c:v>0</c:v>
                      </c:pt>
                      <c:pt idx="1323">
                        <c:v>0</c:v>
                      </c:pt>
                      <c:pt idx="1324">
                        <c:v>0</c:v>
                      </c:pt>
                      <c:pt idx="1325">
                        <c:v>0</c:v>
                      </c:pt>
                      <c:pt idx="1326">
                        <c:v>0</c:v>
                      </c:pt>
                      <c:pt idx="1327">
                        <c:v>0</c:v>
                      </c:pt>
                      <c:pt idx="1328">
                        <c:v>0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0</c:v>
                      </c:pt>
                      <c:pt idx="1363">
                        <c:v>0</c:v>
                      </c:pt>
                      <c:pt idx="1364">
                        <c:v>0</c:v>
                      </c:pt>
                      <c:pt idx="1365">
                        <c:v>0</c:v>
                      </c:pt>
                      <c:pt idx="1366">
                        <c:v>0</c:v>
                      </c:pt>
                      <c:pt idx="1367">
                        <c:v>0</c:v>
                      </c:pt>
                      <c:pt idx="1368">
                        <c:v>0</c:v>
                      </c:pt>
                      <c:pt idx="1369">
                        <c:v>0</c:v>
                      </c:pt>
                      <c:pt idx="1370">
                        <c:v>0</c:v>
                      </c:pt>
                      <c:pt idx="1371">
                        <c:v>0</c:v>
                      </c:pt>
                      <c:pt idx="1372">
                        <c:v>0</c:v>
                      </c:pt>
                      <c:pt idx="1373">
                        <c:v>0</c:v>
                      </c:pt>
                      <c:pt idx="1374">
                        <c:v>0</c:v>
                      </c:pt>
                      <c:pt idx="1375">
                        <c:v>0</c:v>
                      </c:pt>
                      <c:pt idx="1376">
                        <c:v>0</c:v>
                      </c:pt>
                      <c:pt idx="1377">
                        <c:v>0</c:v>
                      </c:pt>
                      <c:pt idx="1378">
                        <c:v>0</c:v>
                      </c:pt>
                      <c:pt idx="1379">
                        <c:v>0</c:v>
                      </c:pt>
                      <c:pt idx="1380">
                        <c:v>0</c:v>
                      </c:pt>
                      <c:pt idx="1381">
                        <c:v>0</c:v>
                      </c:pt>
                      <c:pt idx="1382">
                        <c:v>0</c:v>
                      </c:pt>
                      <c:pt idx="1383">
                        <c:v>0</c:v>
                      </c:pt>
                      <c:pt idx="1384">
                        <c:v>0</c:v>
                      </c:pt>
                      <c:pt idx="1385">
                        <c:v>0</c:v>
                      </c:pt>
                      <c:pt idx="1386">
                        <c:v>0</c:v>
                      </c:pt>
                      <c:pt idx="1387">
                        <c:v>0</c:v>
                      </c:pt>
                      <c:pt idx="1388">
                        <c:v>0</c:v>
                      </c:pt>
                      <c:pt idx="1389">
                        <c:v>0</c:v>
                      </c:pt>
                      <c:pt idx="1390">
                        <c:v>0</c:v>
                      </c:pt>
                      <c:pt idx="1391">
                        <c:v>0</c:v>
                      </c:pt>
                      <c:pt idx="1392">
                        <c:v>0</c:v>
                      </c:pt>
                      <c:pt idx="1393">
                        <c:v>0</c:v>
                      </c:pt>
                      <c:pt idx="1394">
                        <c:v>0</c:v>
                      </c:pt>
                      <c:pt idx="1395">
                        <c:v>0</c:v>
                      </c:pt>
                      <c:pt idx="1396">
                        <c:v>0</c:v>
                      </c:pt>
                      <c:pt idx="1397">
                        <c:v>0</c:v>
                      </c:pt>
                      <c:pt idx="1398">
                        <c:v>0</c:v>
                      </c:pt>
                      <c:pt idx="1399">
                        <c:v>0</c:v>
                      </c:pt>
                      <c:pt idx="1400">
                        <c:v>0</c:v>
                      </c:pt>
                      <c:pt idx="1401">
                        <c:v>0</c:v>
                      </c:pt>
                      <c:pt idx="1402">
                        <c:v>0</c:v>
                      </c:pt>
                      <c:pt idx="1403">
                        <c:v>0</c:v>
                      </c:pt>
                      <c:pt idx="1404">
                        <c:v>0</c:v>
                      </c:pt>
                      <c:pt idx="1405">
                        <c:v>0</c:v>
                      </c:pt>
                      <c:pt idx="1406">
                        <c:v>0</c:v>
                      </c:pt>
                      <c:pt idx="1407">
                        <c:v>0</c:v>
                      </c:pt>
                      <c:pt idx="1408">
                        <c:v>0</c:v>
                      </c:pt>
                      <c:pt idx="1409">
                        <c:v>0</c:v>
                      </c:pt>
                      <c:pt idx="1410">
                        <c:v>0</c:v>
                      </c:pt>
                      <c:pt idx="1411">
                        <c:v>0</c:v>
                      </c:pt>
                      <c:pt idx="1412">
                        <c:v>0</c:v>
                      </c:pt>
                      <c:pt idx="1413">
                        <c:v>0</c:v>
                      </c:pt>
                      <c:pt idx="1414">
                        <c:v>0</c:v>
                      </c:pt>
                      <c:pt idx="1415">
                        <c:v>0</c:v>
                      </c:pt>
                      <c:pt idx="1416">
                        <c:v>0</c:v>
                      </c:pt>
                      <c:pt idx="1417">
                        <c:v>0</c:v>
                      </c:pt>
                      <c:pt idx="1418">
                        <c:v>0</c:v>
                      </c:pt>
                      <c:pt idx="1419">
                        <c:v>0</c:v>
                      </c:pt>
                      <c:pt idx="1420">
                        <c:v>0</c:v>
                      </c:pt>
                      <c:pt idx="1421">
                        <c:v>0</c:v>
                      </c:pt>
                      <c:pt idx="1422">
                        <c:v>0</c:v>
                      </c:pt>
                      <c:pt idx="1423">
                        <c:v>0</c:v>
                      </c:pt>
                      <c:pt idx="1424">
                        <c:v>0</c:v>
                      </c:pt>
                      <c:pt idx="1425">
                        <c:v>0</c:v>
                      </c:pt>
                      <c:pt idx="1426">
                        <c:v>0</c:v>
                      </c:pt>
                      <c:pt idx="1427">
                        <c:v>0</c:v>
                      </c:pt>
                      <c:pt idx="1428">
                        <c:v>0</c:v>
                      </c:pt>
                      <c:pt idx="1429">
                        <c:v>0</c:v>
                      </c:pt>
                      <c:pt idx="1430">
                        <c:v>0</c:v>
                      </c:pt>
                      <c:pt idx="1431">
                        <c:v>0</c:v>
                      </c:pt>
                      <c:pt idx="1432">
                        <c:v>0</c:v>
                      </c:pt>
                      <c:pt idx="1433">
                        <c:v>0</c:v>
                      </c:pt>
                      <c:pt idx="1434">
                        <c:v>0</c:v>
                      </c:pt>
                      <c:pt idx="1435">
                        <c:v>0</c:v>
                      </c:pt>
                      <c:pt idx="1436">
                        <c:v>0</c:v>
                      </c:pt>
                      <c:pt idx="1437">
                        <c:v>0</c:v>
                      </c:pt>
                      <c:pt idx="1438">
                        <c:v>0</c:v>
                      </c:pt>
                      <c:pt idx="1439">
                        <c:v>0</c:v>
                      </c:pt>
                      <c:pt idx="1440">
                        <c:v>0</c:v>
                      </c:pt>
                      <c:pt idx="1441">
                        <c:v>0</c:v>
                      </c:pt>
                      <c:pt idx="1442">
                        <c:v>0</c:v>
                      </c:pt>
                      <c:pt idx="1443">
                        <c:v>0</c:v>
                      </c:pt>
                      <c:pt idx="1444">
                        <c:v>0</c:v>
                      </c:pt>
                      <c:pt idx="1445">
                        <c:v>0</c:v>
                      </c:pt>
                      <c:pt idx="1446">
                        <c:v>0</c:v>
                      </c:pt>
                      <c:pt idx="1447">
                        <c:v>0</c:v>
                      </c:pt>
                      <c:pt idx="1448">
                        <c:v>0</c:v>
                      </c:pt>
                      <c:pt idx="1449">
                        <c:v>0</c:v>
                      </c:pt>
                      <c:pt idx="1450">
                        <c:v>0</c:v>
                      </c:pt>
                      <c:pt idx="1451">
                        <c:v>0</c:v>
                      </c:pt>
                      <c:pt idx="1452">
                        <c:v>0</c:v>
                      </c:pt>
                      <c:pt idx="1453">
                        <c:v>0</c:v>
                      </c:pt>
                      <c:pt idx="1454">
                        <c:v>0</c:v>
                      </c:pt>
                      <c:pt idx="1455">
                        <c:v>0</c:v>
                      </c:pt>
                      <c:pt idx="1456">
                        <c:v>0</c:v>
                      </c:pt>
                      <c:pt idx="1457">
                        <c:v>0</c:v>
                      </c:pt>
                      <c:pt idx="1458">
                        <c:v>0</c:v>
                      </c:pt>
                      <c:pt idx="1459">
                        <c:v>0</c:v>
                      </c:pt>
                      <c:pt idx="1460">
                        <c:v>0</c:v>
                      </c:pt>
                      <c:pt idx="1461">
                        <c:v>0</c:v>
                      </c:pt>
                      <c:pt idx="1462">
                        <c:v>0</c:v>
                      </c:pt>
                      <c:pt idx="1463">
                        <c:v>0</c:v>
                      </c:pt>
                      <c:pt idx="1464">
                        <c:v>0</c:v>
                      </c:pt>
                      <c:pt idx="1465">
                        <c:v>0</c:v>
                      </c:pt>
                      <c:pt idx="1466">
                        <c:v>0</c:v>
                      </c:pt>
                      <c:pt idx="1467">
                        <c:v>0</c:v>
                      </c:pt>
                      <c:pt idx="1468">
                        <c:v>0</c:v>
                      </c:pt>
                      <c:pt idx="1469">
                        <c:v>0</c:v>
                      </c:pt>
                      <c:pt idx="1470">
                        <c:v>0</c:v>
                      </c:pt>
                      <c:pt idx="1471">
                        <c:v>0</c:v>
                      </c:pt>
                      <c:pt idx="1472">
                        <c:v>0</c:v>
                      </c:pt>
                      <c:pt idx="1473">
                        <c:v>0</c:v>
                      </c:pt>
                      <c:pt idx="1474">
                        <c:v>0</c:v>
                      </c:pt>
                      <c:pt idx="1475">
                        <c:v>0</c:v>
                      </c:pt>
                      <c:pt idx="1476">
                        <c:v>0</c:v>
                      </c:pt>
                      <c:pt idx="1477">
                        <c:v>0</c:v>
                      </c:pt>
                      <c:pt idx="1478">
                        <c:v>0</c:v>
                      </c:pt>
                      <c:pt idx="1479">
                        <c:v>0</c:v>
                      </c:pt>
                      <c:pt idx="1480">
                        <c:v>0</c:v>
                      </c:pt>
                      <c:pt idx="1481">
                        <c:v>0</c:v>
                      </c:pt>
                      <c:pt idx="1482">
                        <c:v>0</c:v>
                      </c:pt>
                      <c:pt idx="1483">
                        <c:v>0</c:v>
                      </c:pt>
                      <c:pt idx="1484">
                        <c:v>0</c:v>
                      </c:pt>
                      <c:pt idx="1485">
                        <c:v>0</c:v>
                      </c:pt>
                      <c:pt idx="1486">
                        <c:v>0</c:v>
                      </c:pt>
                      <c:pt idx="1487">
                        <c:v>0</c:v>
                      </c:pt>
                      <c:pt idx="1488">
                        <c:v>0</c:v>
                      </c:pt>
                      <c:pt idx="1489">
                        <c:v>0</c:v>
                      </c:pt>
                      <c:pt idx="1490">
                        <c:v>0</c:v>
                      </c:pt>
                      <c:pt idx="1491">
                        <c:v>0</c:v>
                      </c:pt>
                      <c:pt idx="1492">
                        <c:v>0</c:v>
                      </c:pt>
                      <c:pt idx="1493">
                        <c:v>0</c:v>
                      </c:pt>
                      <c:pt idx="1494">
                        <c:v>0</c:v>
                      </c:pt>
                      <c:pt idx="1495">
                        <c:v>0</c:v>
                      </c:pt>
                      <c:pt idx="1496">
                        <c:v>0</c:v>
                      </c:pt>
                      <c:pt idx="1497">
                        <c:v>0</c:v>
                      </c:pt>
                      <c:pt idx="1498">
                        <c:v>0</c:v>
                      </c:pt>
                      <c:pt idx="1499">
                        <c:v>0</c:v>
                      </c:pt>
                      <c:pt idx="1500">
                        <c:v>0</c:v>
                      </c:pt>
                      <c:pt idx="1501">
                        <c:v>0</c:v>
                      </c:pt>
                      <c:pt idx="1502">
                        <c:v>0</c:v>
                      </c:pt>
                      <c:pt idx="1503">
                        <c:v>0</c:v>
                      </c:pt>
                      <c:pt idx="1504">
                        <c:v>0</c:v>
                      </c:pt>
                      <c:pt idx="1505">
                        <c:v>0</c:v>
                      </c:pt>
                      <c:pt idx="1506">
                        <c:v>0</c:v>
                      </c:pt>
                      <c:pt idx="1507">
                        <c:v>0</c:v>
                      </c:pt>
                      <c:pt idx="1508">
                        <c:v>0</c:v>
                      </c:pt>
                      <c:pt idx="1509">
                        <c:v>0</c:v>
                      </c:pt>
                      <c:pt idx="1510">
                        <c:v>0</c:v>
                      </c:pt>
                      <c:pt idx="1511">
                        <c:v>0</c:v>
                      </c:pt>
                      <c:pt idx="1512">
                        <c:v>0</c:v>
                      </c:pt>
                      <c:pt idx="1513">
                        <c:v>0</c:v>
                      </c:pt>
                      <c:pt idx="1514">
                        <c:v>0</c:v>
                      </c:pt>
                      <c:pt idx="1515">
                        <c:v>0</c:v>
                      </c:pt>
                      <c:pt idx="1516">
                        <c:v>0</c:v>
                      </c:pt>
                      <c:pt idx="1517">
                        <c:v>0</c:v>
                      </c:pt>
                      <c:pt idx="1518">
                        <c:v>0</c:v>
                      </c:pt>
                      <c:pt idx="1519">
                        <c:v>0</c:v>
                      </c:pt>
                      <c:pt idx="1520">
                        <c:v>0</c:v>
                      </c:pt>
                      <c:pt idx="1521">
                        <c:v>0</c:v>
                      </c:pt>
                      <c:pt idx="1522">
                        <c:v>0</c:v>
                      </c:pt>
                      <c:pt idx="1523">
                        <c:v>0</c:v>
                      </c:pt>
                      <c:pt idx="1524">
                        <c:v>0</c:v>
                      </c:pt>
                      <c:pt idx="1525">
                        <c:v>0</c:v>
                      </c:pt>
                      <c:pt idx="1526">
                        <c:v>0</c:v>
                      </c:pt>
                      <c:pt idx="1527">
                        <c:v>0</c:v>
                      </c:pt>
                      <c:pt idx="1528">
                        <c:v>0</c:v>
                      </c:pt>
                      <c:pt idx="1529">
                        <c:v>0</c:v>
                      </c:pt>
                      <c:pt idx="1530">
                        <c:v>0</c:v>
                      </c:pt>
                      <c:pt idx="1531">
                        <c:v>0</c:v>
                      </c:pt>
                      <c:pt idx="1532">
                        <c:v>0</c:v>
                      </c:pt>
                      <c:pt idx="1533">
                        <c:v>0</c:v>
                      </c:pt>
                      <c:pt idx="1534">
                        <c:v>0</c:v>
                      </c:pt>
                      <c:pt idx="1535">
                        <c:v>0</c:v>
                      </c:pt>
                      <c:pt idx="1536">
                        <c:v>0</c:v>
                      </c:pt>
                      <c:pt idx="1537">
                        <c:v>0</c:v>
                      </c:pt>
                      <c:pt idx="1538">
                        <c:v>0</c:v>
                      </c:pt>
                      <c:pt idx="1539">
                        <c:v>0</c:v>
                      </c:pt>
                      <c:pt idx="1540">
                        <c:v>0</c:v>
                      </c:pt>
                      <c:pt idx="1541">
                        <c:v>0</c:v>
                      </c:pt>
                      <c:pt idx="1542">
                        <c:v>0</c:v>
                      </c:pt>
                      <c:pt idx="1543">
                        <c:v>0</c:v>
                      </c:pt>
                      <c:pt idx="1544">
                        <c:v>0</c:v>
                      </c:pt>
                      <c:pt idx="1545">
                        <c:v>0</c:v>
                      </c:pt>
                      <c:pt idx="1546">
                        <c:v>0</c:v>
                      </c:pt>
                      <c:pt idx="1547">
                        <c:v>0</c:v>
                      </c:pt>
                      <c:pt idx="1548">
                        <c:v>0</c:v>
                      </c:pt>
                      <c:pt idx="1549">
                        <c:v>0</c:v>
                      </c:pt>
                      <c:pt idx="1550">
                        <c:v>0</c:v>
                      </c:pt>
                      <c:pt idx="1551">
                        <c:v>0</c:v>
                      </c:pt>
                      <c:pt idx="1552">
                        <c:v>0</c:v>
                      </c:pt>
                      <c:pt idx="1553">
                        <c:v>0</c:v>
                      </c:pt>
                      <c:pt idx="1554">
                        <c:v>0</c:v>
                      </c:pt>
                      <c:pt idx="1555">
                        <c:v>0</c:v>
                      </c:pt>
                      <c:pt idx="1556">
                        <c:v>0</c:v>
                      </c:pt>
                      <c:pt idx="1557">
                        <c:v>0</c:v>
                      </c:pt>
                      <c:pt idx="1558">
                        <c:v>0</c:v>
                      </c:pt>
                      <c:pt idx="1559">
                        <c:v>0</c:v>
                      </c:pt>
                      <c:pt idx="1560">
                        <c:v>0</c:v>
                      </c:pt>
                      <c:pt idx="1561">
                        <c:v>0</c:v>
                      </c:pt>
                      <c:pt idx="1562">
                        <c:v>0</c:v>
                      </c:pt>
                      <c:pt idx="1563">
                        <c:v>0</c:v>
                      </c:pt>
                      <c:pt idx="1564">
                        <c:v>0</c:v>
                      </c:pt>
                      <c:pt idx="1565">
                        <c:v>0</c:v>
                      </c:pt>
                      <c:pt idx="1566">
                        <c:v>0</c:v>
                      </c:pt>
                      <c:pt idx="1567">
                        <c:v>0</c:v>
                      </c:pt>
                      <c:pt idx="1568">
                        <c:v>0</c:v>
                      </c:pt>
                      <c:pt idx="1569">
                        <c:v>0</c:v>
                      </c:pt>
                      <c:pt idx="1570">
                        <c:v>0</c:v>
                      </c:pt>
                      <c:pt idx="1571">
                        <c:v>0</c:v>
                      </c:pt>
                      <c:pt idx="1572">
                        <c:v>0</c:v>
                      </c:pt>
                      <c:pt idx="1573">
                        <c:v>0</c:v>
                      </c:pt>
                      <c:pt idx="1574">
                        <c:v>0</c:v>
                      </c:pt>
                      <c:pt idx="1575">
                        <c:v>0</c:v>
                      </c:pt>
                      <c:pt idx="1576">
                        <c:v>0</c:v>
                      </c:pt>
                      <c:pt idx="1577">
                        <c:v>0</c:v>
                      </c:pt>
                      <c:pt idx="1578">
                        <c:v>0</c:v>
                      </c:pt>
                      <c:pt idx="1579">
                        <c:v>0</c:v>
                      </c:pt>
                      <c:pt idx="1580">
                        <c:v>0</c:v>
                      </c:pt>
                      <c:pt idx="1581">
                        <c:v>0</c:v>
                      </c:pt>
                      <c:pt idx="1582">
                        <c:v>0</c:v>
                      </c:pt>
                      <c:pt idx="1583">
                        <c:v>0</c:v>
                      </c:pt>
                      <c:pt idx="1584">
                        <c:v>0</c:v>
                      </c:pt>
                      <c:pt idx="1585">
                        <c:v>0</c:v>
                      </c:pt>
                      <c:pt idx="1586">
                        <c:v>0</c:v>
                      </c:pt>
                      <c:pt idx="1587">
                        <c:v>0</c:v>
                      </c:pt>
                      <c:pt idx="1588">
                        <c:v>0</c:v>
                      </c:pt>
                      <c:pt idx="1589">
                        <c:v>0</c:v>
                      </c:pt>
                      <c:pt idx="1590">
                        <c:v>0</c:v>
                      </c:pt>
                      <c:pt idx="1591">
                        <c:v>0</c:v>
                      </c:pt>
                      <c:pt idx="1592">
                        <c:v>0</c:v>
                      </c:pt>
                      <c:pt idx="1593">
                        <c:v>0</c:v>
                      </c:pt>
                      <c:pt idx="1594">
                        <c:v>0</c:v>
                      </c:pt>
                      <c:pt idx="1595">
                        <c:v>0</c:v>
                      </c:pt>
                      <c:pt idx="1596">
                        <c:v>0</c:v>
                      </c:pt>
                      <c:pt idx="1597">
                        <c:v>0</c:v>
                      </c:pt>
                      <c:pt idx="1598">
                        <c:v>0</c:v>
                      </c:pt>
                      <c:pt idx="1599">
                        <c:v>0</c:v>
                      </c:pt>
                      <c:pt idx="1600">
                        <c:v>0</c:v>
                      </c:pt>
                      <c:pt idx="1601">
                        <c:v>0</c:v>
                      </c:pt>
                      <c:pt idx="1602">
                        <c:v>0</c:v>
                      </c:pt>
                      <c:pt idx="1603">
                        <c:v>0</c:v>
                      </c:pt>
                      <c:pt idx="1604">
                        <c:v>0</c:v>
                      </c:pt>
                      <c:pt idx="1605">
                        <c:v>0</c:v>
                      </c:pt>
                      <c:pt idx="1606">
                        <c:v>0</c:v>
                      </c:pt>
                      <c:pt idx="1607">
                        <c:v>0</c:v>
                      </c:pt>
                      <c:pt idx="1608">
                        <c:v>0</c:v>
                      </c:pt>
                      <c:pt idx="1609">
                        <c:v>0</c:v>
                      </c:pt>
                      <c:pt idx="1610">
                        <c:v>0</c:v>
                      </c:pt>
                      <c:pt idx="1611">
                        <c:v>0</c:v>
                      </c:pt>
                      <c:pt idx="1612">
                        <c:v>0</c:v>
                      </c:pt>
                      <c:pt idx="1613">
                        <c:v>0</c:v>
                      </c:pt>
                      <c:pt idx="1614">
                        <c:v>0</c:v>
                      </c:pt>
                      <c:pt idx="1615">
                        <c:v>0</c:v>
                      </c:pt>
                      <c:pt idx="1616">
                        <c:v>0</c:v>
                      </c:pt>
                      <c:pt idx="1617">
                        <c:v>0</c:v>
                      </c:pt>
                      <c:pt idx="1618">
                        <c:v>0</c:v>
                      </c:pt>
                      <c:pt idx="1619">
                        <c:v>0</c:v>
                      </c:pt>
                      <c:pt idx="1620">
                        <c:v>0</c:v>
                      </c:pt>
                      <c:pt idx="1621">
                        <c:v>0</c:v>
                      </c:pt>
                      <c:pt idx="1622">
                        <c:v>0</c:v>
                      </c:pt>
                      <c:pt idx="1623">
                        <c:v>0</c:v>
                      </c:pt>
                      <c:pt idx="1624">
                        <c:v>0</c:v>
                      </c:pt>
                      <c:pt idx="1625">
                        <c:v>0</c:v>
                      </c:pt>
                      <c:pt idx="1626">
                        <c:v>0</c:v>
                      </c:pt>
                      <c:pt idx="1627">
                        <c:v>0</c:v>
                      </c:pt>
                      <c:pt idx="1628">
                        <c:v>0</c:v>
                      </c:pt>
                      <c:pt idx="1629">
                        <c:v>0</c:v>
                      </c:pt>
                      <c:pt idx="1630">
                        <c:v>0</c:v>
                      </c:pt>
                      <c:pt idx="1631">
                        <c:v>0</c:v>
                      </c:pt>
                      <c:pt idx="1632">
                        <c:v>0</c:v>
                      </c:pt>
                      <c:pt idx="1633">
                        <c:v>0</c:v>
                      </c:pt>
                      <c:pt idx="1634">
                        <c:v>0</c:v>
                      </c:pt>
                      <c:pt idx="1635">
                        <c:v>0</c:v>
                      </c:pt>
                      <c:pt idx="1636">
                        <c:v>0</c:v>
                      </c:pt>
                      <c:pt idx="1637">
                        <c:v>0</c:v>
                      </c:pt>
                      <c:pt idx="1638">
                        <c:v>0</c:v>
                      </c:pt>
                      <c:pt idx="1639">
                        <c:v>0</c:v>
                      </c:pt>
                      <c:pt idx="1640">
                        <c:v>0</c:v>
                      </c:pt>
                      <c:pt idx="1641">
                        <c:v>0</c:v>
                      </c:pt>
                      <c:pt idx="1642">
                        <c:v>0</c:v>
                      </c:pt>
                      <c:pt idx="1643">
                        <c:v>0</c:v>
                      </c:pt>
                      <c:pt idx="1644">
                        <c:v>0</c:v>
                      </c:pt>
                      <c:pt idx="1645">
                        <c:v>0</c:v>
                      </c:pt>
                      <c:pt idx="1646">
                        <c:v>0</c:v>
                      </c:pt>
                      <c:pt idx="1647">
                        <c:v>0</c:v>
                      </c:pt>
                      <c:pt idx="1648">
                        <c:v>0</c:v>
                      </c:pt>
                      <c:pt idx="1649">
                        <c:v>0</c:v>
                      </c:pt>
                      <c:pt idx="1650">
                        <c:v>0</c:v>
                      </c:pt>
                      <c:pt idx="1651">
                        <c:v>0</c:v>
                      </c:pt>
                      <c:pt idx="1652">
                        <c:v>0</c:v>
                      </c:pt>
                      <c:pt idx="1653">
                        <c:v>0</c:v>
                      </c:pt>
                      <c:pt idx="1654">
                        <c:v>0</c:v>
                      </c:pt>
                      <c:pt idx="1655">
                        <c:v>0</c:v>
                      </c:pt>
                      <c:pt idx="1656">
                        <c:v>0</c:v>
                      </c:pt>
                      <c:pt idx="1657">
                        <c:v>0</c:v>
                      </c:pt>
                      <c:pt idx="1658">
                        <c:v>0</c:v>
                      </c:pt>
                      <c:pt idx="1659">
                        <c:v>0</c:v>
                      </c:pt>
                      <c:pt idx="1660">
                        <c:v>0</c:v>
                      </c:pt>
                      <c:pt idx="1661">
                        <c:v>0</c:v>
                      </c:pt>
                      <c:pt idx="1662">
                        <c:v>0</c:v>
                      </c:pt>
                      <c:pt idx="1663">
                        <c:v>0</c:v>
                      </c:pt>
                      <c:pt idx="1664">
                        <c:v>0</c:v>
                      </c:pt>
                      <c:pt idx="1665">
                        <c:v>0</c:v>
                      </c:pt>
                      <c:pt idx="1666">
                        <c:v>0</c:v>
                      </c:pt>
                      <c:pt idx="1667">
                        <c:v>0</c:v>
                      </c:pt>
                      <c:pt idx="1668">
                        <c:v>0</c:v>
                      </c:pt>
                      <c:pt idx="1669">
                        <c:v>0</c:v>
                      </c:pt>
                      <c:pt idx="1670">
                        <c:v>0</c:v>
                      </c:pt>
                      <c:pt idx="1671">
                        <c:v>0</c:v>
                      </c:pt>
                      <c:pt idx="1672">
                        <c:v>0</c:v>
                      </c:pt>
                      <c:pt idx="1673">
                        <c:v>0</c:v>
                      </c:pt>
                      <c:pt idx="1674">
                        <c:v>0</c:v>
                      </c:pt>
                      <c:pt idx="1675">
                        <c:v>0</c:v>
                      </c:pt>
                      <c:pt idx="1676">
                        <c:v>0</c:v>
                      </c:pt>
                      <c:pt idx="1677">
                        <c:v>0</c:v>
                      </c:pt>
                      <c:pt idx="1678">
                        <c:v>0</c:v>
                      </c:pt>
                      <c:pt idx="1679">
                        <c:v>0</c:v>
                      </c:pt>
                      <c:pt idx="1680">
                        <c:v>0</c:v>
                      </c:pt>
                      <c:pt idx="1681">
                        <c:v>0</c:v>
                      </c:pt>
                      <c:pt idx="1682">
                        <c:v>0</c:v>
                      </c:pt>
                      <c:pt idx="1683">
                        <c:v>0</c:v>
                      </c:pt>
                      <c:pt idx="1684">
                        <c:v>0</c:v>
                      </c:pt>
                      <c:pt idx="1685">
                        <c:v>0</c:v>
                      </c:pt>
                      <c:pt idx="1686">
                        <c:v>0</c:v>
                      </c:pt>
                      <c:pt idx="1687">
                        <c:v>0</c:v>
                      </c:pt>
                      <c:pt idx="1688">
                        <c:v>0</c:v>
                      </c:pt>
                      <c:pt idx="1689">
                        <c:v>0</c:v>
                      </c:pt>
                      <c:pt idx="1690">
                        <c:v>0</c:v>
                      </c:pt>
                      <c:pt idx="1691">
                        <c:v>0</c:v>
                      </c:pt>
                      <c:pt idx="1692">
                        <c:v>0</c:v>
                      </c:pt>
                      <c:pt idx="1693">
                        <c:v>0</c:v>
                      </c:pt>
                      <c:pt idx="1694">
                        <c:v>0</c:v>
                      </c:pt>
                      <c:pt idx="1695">
                        <c:v>0</c:v>
                      </c:pt>
                      <c:pt idx="1696">
                        <c:v>0</c:v>
                      </c:pt>
                      <c:pt idx="1697">
                        <c:v>0</c:v>
                      </c:pt>
                      <c:pt idx="1698">
                        <c:v>0</c:v>
                      </c:pt>
                      <c:pt idx="1699">
                        <c:v>0</c:v>
                      </c:pt>
                      <c:pt idx="1700">
                        <c:v>0</c:v>
                      </c:pt>
                      <c:pt idx="1701">
                        <c:v>0</c:v>
                      </c:pt>
                      <c:pt idx="1702">
                        <c:v>0</c:v>
                      </c:pt>
                      <c:pt idx="1703">
                        <c:v>0</c:v>
                      </c:pt>
                      <c:pt idx="1704">
                        <c:v>0</c:v>
                      </c:pt>
                      <c:pt idx="1705">
                        <c:v>0</c:v>
                      </c:pt>
                      <c:pt idx="1706">
                        <c:v>0</c:v>
                      </c:pt>
                      <c:pt idx="1707">
                        <c:v>0</c:v>
                      </c:pt>
                      <c:pt idx="1708">
                        <c:v>0</c:v>
                      </c:pt>
                      <c:pt idx="1709">
                        <c:v>0</c:v>
                      </c:pt>
                      <c:pt idx="1710">
                        <c:v>0</c:v>
                      </c:pt>
                      <c:pt idx="1711">
                        <c:v>0</c:v>
                      </c:pt>
                      <c:pt idx="1712">
                        <c:v>0</c:v>
                      </c:pt>
                      <c:pt idx="1713">
                        <c:v>0</c:v>
                      </c:pt>
                      <c:pt idx="1714">
                        <c:v>0</c:v>
                      </c:pt>
                      <c:pt idx="1715">
                        <c:v>0</c:v>
                      </c:pt>
                      <c:pt idx="1716">
                        <c:v>0</c:v>
                      </c:pt>
                      <c:pt idx="1717">
                        <c:v>0</c:v>
                      </c:pt>
                      <c:pt idx="1718">
                        <c:v>0</c:v>
                      </c:pt>
                      <c:pt idx="1719">
                        <c:v>0</c:v>
                      </c:pt>
                      <c:pt idx="1720">
                        <c:v>0</c:v>
                      </c:pt>
                      <c:pt idx="1721">
                        <c:v>0</c:v>
                      </c:pt>
                      <c:pt idx="1722">
                        <c:v>0</c:v>
                      </c:pt>
                      <c:pt idx="1723">
                        <c:v>0</c:v>
                      </c:pt>
                      <c:pt idx="1724">
                        <c:v>0</c:v>
                      </c:pt>
                      <c:pt idx="1725">
                        <c:v>0</c:v>
                      </c:pt>
                      <c:pt idx="1726">
                        <c:v>0</c:v>
                      </c:pt>
                      <c:pt idx="1727">
                        <c:v>0</c:v>
                      </c:pt>
                      <c:pt idx="1728">
                        <c:v>0</c:v>
                      </c:pt>
                      <c:pt idx="1729">
                        <c:v>0</c:v>
                      </c:pt>
                      <c:pt idx="1730">
                        <c:v>0</c:v>
                      </c:pt>
                      <c:pt idx="1731">
                        <c:v>0</c:v>
                      </c:pt>
                      <c:pt idx="1732">
                        <c:v>0</c:v>
                      </c:pt>
                      <c:pt idx="1733">
                        <c:v>0</c:v>
                      </c:pt>
                      <c:pt idx="1734">
                        <c:v>0</c:v>
                      </c:pt>
                      <c:pt idx="1735">
                        <c:v>0</c:v>
                      </c:pt>
                      <c:pt idx="1736">
                        <c:v>0</c:v>
                      </c:pt>
                      <c:pt idx="1737">
                        <c:v>0</c:v>
                      </c:pt>
                      <c:pt idx="1738">
                        <c:v>0</c:v>
                      </c:pt>
                      <c:pt idx="1739">
                        <c:v>0</c:v>
                      </c:pt>
                      <c:pt idx="1740">
                        <c:v>0</c:v>
                      </c:pt>
                      <c:pt idx="1741">
                        <c:v>0</c:v>
                      </c:pt>
                      <c:pt idx="1742">
                        <c:v>0</c:v>
                      </c:pt>
                      <c:pt idx="1743">
                        <c:v>0</c:v>
                      </c:pt>
                      <c:pt idx="1744">
                        <c:v>0</c:v>
                      </c:pt>
                      <c:pt idx="1745">
                        <c:v>0</c:v>
                      </c:pt>
                      <c:pt idx="1746">
                        <c:v>0</c:v>
                      </c:pt>
                      <c:pt idx="1747">
                        <c:v>0</c:v>
                      </c:pt>
                      <c:pt idx="1748">
                        <c:v>0</c:v>
                      </c:pt>
                      <c:pt idx="1749">
                        <c:v>0</c:v>
                      </c:pt>
                      <c:pt idx="1750">
                        <c:v>0</c:v>
                      </c:pt>
                      <c:pt idx="1751">
                        <c:v>0</c:v>
                      </c:pt>
                      <c:pt idx="1752">
                        <c:v>0</c:v>
                      </c:pt>
                      <c:pt idx="1753">
                        <c:v>0</c:v>
                      </c:pt>
                      <c:pt idx="1754">
                        <c:v>0</c:v>
                      </c:pt>
                      <c:pt idx="1755">
                        <c:v>0</c:v>
                      </c:pt>
                      <c:pt idx="1756">
                        <c:v>0</c:v>
                      </c:pt>
                      <c:pt idx="1757">
                        <c:v>0</c:v>
                      </c:pt>
                      <c:pt idx="1758">
                        <c:v>0</c:v>
                      </c:pt>
                      <c:pt idx="1759">
                        <c:v>0</c:v>
                      </c:pt>
                      <c:pt idx="1760">
                        <c:v>0</c:v>
                      </c:pt>
                      <c:pt idx="1761">
                        <c:v>0</c:v>
                      </c:pt>
                      <c:pt idx="1762">
                        <c:v>0</c:v>
                      </c:pt>
                      <c:pt idx="1763">
                        <c:v>0</c:v>
                      </c:pt>
                      <c:pt idx="1764">
                        <c:v>0</c:v>
                      </c:pt>
                      <c:pt idx="1765">
                        <c:v>0</c:v>
                      </c:pt>
                      <c:pt idx="1766">
                        <c:v>0</c:v>
                      </c:pt>
                      <c:pt idx="1767">
                        <c:v>0</c:v>
                      </c:pt>
                      <c:pt idx="1768">
                        <c:v>0</c:v>
                      </c:pt>
                      <c:pt idx="1769">
                        <c:v>0</c:v>
                      </c:pt>
                      <c:pt idx="1770">
                        <c:v>0</c:v>
                      </c:pt>
                      <c:pt idx="1771">
                        <c:v>0</c:v>
                      </c:pt>
                      <c:pt idx="1772">
                        <c:v>0</c:v>
                      </c:pt>
                      <c:pt idx="1773">
                        <c:v>0</c:v>
                      </c:pt>
                      <c:pt idx="1774">
                        <c:v>0</c:v>
                      </c:pt>
                      <c:pt idx="1775">
                        <c:v>0</c:v>
                      </c:pt>
                      <c:pt idx="1776">
                        <c:v>0</c:v>
                      </c:pt>
                      <c:pt idx="1777">
                        <c:v>0</c:v>
                      </c:pt>
                      <c:pt idx="1778">
                        <c:v>0</c:v>
                      </c:pt>
                      <c:pt idx="1779">
                        <c:v>0</c:v>
                      </c:pt>
                      <c:pt idx="1780">
                        <c:v>0</c:v>
                      </c:pt>
                      <c:pt idx="1781">
                        <c:v>0</c:v>
                      </c:pt>
                      <c:pt idx="1782">
                        <c:v>0</c:v>
                      </c:pt>
                      <c:pt idx="1783">
                        <c:v>0</c:v>
                      </c:pt>
                      <c:pt idx="1784">
                        <c:v>0</c:v>
                      </c:pt>
                      <c:pt idx="1785">
                        <c:v>0</c:v>
                      </c:pt>
                      <c:pt idx="1786">
                        <c:v>0</c:v>
                      </c:pt>
                      <c:pt idx="1787">
                        <c:v>0</c:v>
                      </c:pt>
                      <c:pt idx="1788">
                        <c:v>0</c:v>
                      </c:pt>
                      <c:pt idx="1789">
                        <c:v>0</c:v>
                      </c:pt>
                      <c:pt idx="1790">
                        <c:v>0</c:v>
                      </c:pt>
                      <c:pt idx="1791">
                        <c:v>0</c:v>
                      </c:pt>
                      <c:pt idx="1792">
                        <c:v>0</c:v>
                      </c:pt>
                      <c:pt idx="1793">
                        <c:v>0</c:v>
                      </c:pt>
                      <c:pt idx="1794">
                        <c:v>0</c:v>
                      </c:pt>
                      <c:pt idx="1795">
                        <c:v>0</c:v>
                      </c:pt>
                      <c:pt idx="1796">
                        <c:v>0</c:v>
                      </c:pt>
                      <c:pt idx="1797">
                        <c:v>0</c:v>
                      </c:pt>
                      <c:pt idx="1798">
                        <c:v>0</c:v>
                      </c:pt>
                      <c:pt idx="1799">
                        <c:v>0</c:v>
                      </c:pt>
                      <c:pt idx="1800">
                        <c:v>0</c:v>
                      </c:pt>
                      <c:pt idx="1801">
                        <c:v>0</c:v>
                      </c:pt>
                      <c:pt idx="1802">
                        <c:v>0</c:v>
                      </c:pt>
                      <c:pt idx="1803">
                        <c:v>0</c:v>
                      </c:pt>
                      <c:pt idx="1804">
                        <c:v>0</c:v>
                      </c:pt>
                      <c:pt idx="1805">
                        <c:v>0</c:v>
                      </c:pt>
                      <c:pt idx="1806">
                        <c:v>0</c:v>
                      </c:pt>
                      <c:pt idx="1807">
                        <c:v>0</c:v>
                      </c:pt>
                      <c:pt idx="1808">
                        <c:v>0</c:v>
                      </c:pt>
                      <c:pt idx="1809">
                        <c:v>0</c:v>
                      </c:pt>
                      <c:pt idx="1810">
                        <c:v>0</c:v>
                      </c:pt>
                      <c:pt idx="1811">
                        <c:v>0</c:v>
                      </c:pt>
                      <c:pt idx="1812">
                        <c:v>0</c:v>
                      </c:pt>
                      <c:pt idx="1813">
                        <c:v>0</c:v>
                      </c:pt>
                      <c:pt idx="1814">
                        <c:v>0</c:v>
                      </c:pt>
                      <c:pt idx="1815">
                        <c:v>0</c:v>
                      </c:pt>
                      <c:pt idx="1816">
                        <c:v>0</c:v>
                      </c:pt>
                      <c:pt idx="1817">
                        <c:v>0</c:v>
                      </c:pt>
                      <c:pt idx="1818">
                        <c:v>0</c:v>
                      </c:pt>
                      <c:pt idx="1819">
                        <c:v>0</c:v>
                      </c:pt>
                      <c:pt idx="1820">
                        <c:v>0</c:v>
                      </c:pt>
                      <c:pt idx="1821">
                        <c:v>0</c:v>
                      </c:pt>
                      <c:pt idx="1822">
                        <c:v>0</c:v>
                      </c:pt>
                      <c:pt idx="1823">
                        <c:v>0</c:v>
                      </c:pt>
                      <c:pt idx="1824">
                        <c:v>0</c:v>
                      </c:pt>
                      <c:pt idx="1825">
                        <c:v>0</c:v>
                      </c:pt>
                      <c:pt idx="1826">
                        <c:v>0</c:v>
                      </c:pt>
                      <c:pt idx="1827">
                        <c:v>0</c:v>
                      </c:pt>
                      <c:pt idx="1828">
                        <c:v>0</c:v>
                      </c:pt>
                      <c:pt idx="1829">
                        <c:v>0</c:v>
                      </c:pt>
                      <c:pt idx="1830">
                        <c:v>0</c:v>
                      </c:pt>
                      <c:pt idx="1831">
                        <c:v>0</c:v>
                      </c:pt>
                      <c:pt idx="1832">
                        <c:v>0</c:v>
                      </c:pt>
                      <c:pt idx="1833">
                        <c:v>0</c:v>
                      </c:pt>
                      <c:pt idx="1834">
                        <c:v>0</c:v>
                      </c:pt>
                      <c:pt idx="1835">
                        <c:v>0</c:v>
                      </c:pt>
                      <c:pt idx="1836">
                        <c:v>0</c:v>
                      </c:pt>
                      <c:pt idx="1837">
                        <c:v>0</c:v>
                      </c:pt>
                      <c:pt idx="1838">
                        <c:v>0</c:v>
                      </c:pt>
                      <c:pt idx="1839">
                        <c:v>0</c:v>
                      </c:pt>
                      <c:pt idx="1840">
                        <c:v>0</c:v>
                      </c:pt>
                      <c:pt idx="1841">
                        <c:v>0</c:v>
                      </c:pt>
                      <c:pt idx="1842">
                        <c:v>0</c:v>
                      </c:pt>
                      <c:pt idx="1843">
                        <c:v>0</c:v>
                      </c:pt>
                      <c:pt idx="1844">
                        <c:v>0</c:v>
                      </c:pt>
                      <c:pt idx="1845">
                        <c:v>0</c:v>
                      </c:pt>
                      <c:pt idx="1846">
                        <c:v>0</c:v>
                      </c:pt>
                      <c:pt idx="1847">
                        <c:v>0</c:v>
                      </c:pt>
                      <c:pt idx="1848">
                        <c:v>0</c:v>
                      </c:pt>
                      <c:pt idx="1849">
                        <c:v>0</c:v>
                      </c:pt>
                      <c:pt idx="1850">
                        <c:v>0</c:v>
                      </c:pt>
                      <c:pt idx="1851">
                        <c:v>0</c:v>
                      </c:pt>
                      <c:pt idx="1852">
                        <c:v>0</c:v>
                      </c:pt>
                      <c:pt idx="1853">
                        <c:v>0</c:v>
                      </c:pt>
                      <c:pt idx="1854">
                        <c:v>0</c:v>
                      </c:pt>
                      <c:pt idx="1855">
                        <c:v>0</c:v>
                      </c:pt>
                      <c:pt idx="1856">
                        <c:v>0</c:v>
                      </c:pt>
                      <c:pt idx="1857">
                        <c:v>0</c:v>
                      </c:pt>
                      <c:pt idx="1858">
                        <c:v>0</c:v>
                      </c:pt>
                      <c:pt idx="1859">
                        <c:v>0</c:v>
                      </c:pt>
                      <c:pt idx="1860">
                        <c:v>0</c:v>
                      </c:pt>
                      <c:pt idx="1861">
                        <c:v>0</c:v>
                      </c:pt>
                      <c:pt idx="1862">
                        <c:v>0</c:v>
                      </c:pt>
                      <c:pt idx="1863">
                        <c:v>0</c:v>
                      </c:pt>
                      <c:pt idx="1864">
                        <c:v>0</c:v>
                      </c:pt>
                      <c:pt idx="1865">
                        <c:v>0</c:v>
                      </c:pt>
                      <c:pt idx="1866">
                        <c:v>0</c:v>
                      </c:pt>
                      <c:pt idx="1867">
                        <c:v>0</c:v>
                      </c:pt>
                      <c:pt idx="1868">
                        <c:v>0</c:v>
                      </c:pt>
                      <c:pt idx="1869">
                        <c:v>0</c:v>
                      </c:pt>
                      <c:pt idx="1870">
                        <c:v>0</c:v>
                      </c:pt>
                      <c:pt idx="1871">
                        <c:v>0</c:v>
                      </c:pt>
                      <c:pt idx="1872">
                        <c:v>0</c:v>
                      </c:pt>
                      <c:pt idx="1873">
                        <c:v>0</c:v>
                      </c:pt>
                      <c:pt idx="1874">
                        <c:v>0</c:v>
                      </c:pt>
                      <c:pt idx="1875">
                        <c:v>0</c:v>
                      </c:pt>
                      <c:pt idx="1876">
                        <c:v>0</c:v>
                      </c:pt>
                      <c:pt idx="1877">
                        <c:v>0</c:v>
                      </c:pt>
                      <c:pt idx="1878">
                        <c:v>0</c:v>
                      </c:pt>
                      <c:pt idx="1879">
                        <c:v>0</c:v>
                      </c:pt>
                      <c:pt idx="1880">
                        <c:v>0</c:v>
                      </c:pt>
                      <c:pt idx="1881">
                        <c:v>0</c:v>
                      </c:pt>
                      <c:pt idx="1882">
                        <c:v>0</c:v>
                      </c:pt>
                      <c:pt idx="1883">
                        <c:v>0</c:v>
                      </c:pt>
                      <c:pt idx="1884">
                        <c:v>0</c:v>
                      </c:pt>
                      <c:pt idx="1885">
                        <c:v>0</c:v>
                      </c:pt>
                      <c:pt idx="1886">
                        <c:v>0</c:v>
                      </c:pt>
                      <c:pt idx="1887">
                        <c:v>0</c:v>
                      </c:pt>
                      <c:pt idx="1888">
                        <c:v>0</c:v>
                      </c:pt>
                      <c:pt idx="1889">
                        <c:v>0</c:v>
                      </c:pt>
                      <c:pt idx="1890">
                        <c:v>0</c:v>
                      </c:pt>
                      <c:pt idx="1891">
                        <c:v>0</c:v>
                      </c:pt>
                      <c:pt idx="1892">
                        <c:v>0</c:v>
                      </c:pt>
                      <c:pt idx="1893">
                        <c:v>0</c:v>
                      </c:pt>
                      <c:pt idx="1894">
                        <c:v>0</c:v>
                      </c:pt>
                      <c:pt idx="1895">
                        <c:v>0</c:v>
                      </c:pt>
                      <c:pt idx="1896">
                        <c:v>0</c:v>
                      </c:pt>
                      <c:pt idx="1897">
                        <c:v>0</c:v>
                      </c:pt>
                      <c:pt idx="1898">
                        <c:v>0</c:v>
                      </c:pt>
                      <c:pt idx="1899">
                        <c:v>0</c:v>
                      </c:pt>
                      <c:pt idx="1900">
                        <c:v>0</c:v>
                      </c:pt>
                      <c:pt idx="1901">
                        <c:v>0</c:v>
                      </c:pt>
                      <c:pt idx="1902">
                        <c:v>0</c:v>
                      </c:pt>
                      <c:pt idx="1903">
                        <c:v>0</c:v>
                      </c:pt>
                      <c:pt idx="1904">
                        <c:v>0</c:v>
                      </c:pt>
                      <c:pt idx="1905">
                        <c:v>0</c:v>
                      </c:pt>
                      <c:pt idx="1906">
                        <c:v>0</c:v>
                      </c:pt>
                      <c:pt idx="1907">
                        <c:v>0</c:v>
                      </c:pt>
                      <c:pt idx="1908">
                        <c:v>0</c:v>
                      </c:pt>
                      <c:pt idx="1909">
                        <c:v>0</c:v>
                      </c:pt>
                      <c:pt idx="1910">
                        <c:v>0</c:v>
                      </c:pt>
                      <c:pt idx="1911">
                        <c:v>0</c:v>
                      </c:pt>
                      <c:pt idx="1912">
                        <c:v>0</c:v>
                      </c:pt>
                      <c:pt idx="1913">
                        <c:v>0</c:v>
                      </c:pt>
                      <c:pt idx="1914">
                        <c:v>0</c:v>
                      </c:pt>
                      <c:pt idx="1915">
                        <c:v>0</c:v>
                      </c:pt>
                      <c:pt idx="1916">
                        <c:v>0</c:v>
                      </c:pt>
                      <c:pt idx="1917">
                        <c:v>0</c:v>
                      </c:pt>
                      <c:pt idx="1918">
                        <c:v>0</c:v>
                      </c:pt>
                      <c:pt idx="1919">
                        <c:v>0</c:v>
                      </c:pt>
                      <c:pt idx="1920">
                        <c:v>0</c:v>
                      </c:pt>
                      <c:pt idx="1921">
                        <c:v>0</c:v>
                      </c:pt>
                      <c:pt idx="1922">
                        <c:v>0</c:v>
                      </c:pt>
                      <c:pt idx="1923">
                        <c:v>0</c:v>
                      </c:pt>
                      <c:pt idx="1924">
                        <c:v>0</c:v>
                      </c:pt>
                      <c:pt idx="1925">
                        <c:v>0</c:v>
                      </c:pt>
                      <c:pt idx="1926">
                        <c:v>0</c:v>
                      </c:pt>
                      <c:pt idx="1927">
                        <c:v>0</c:v>
                      </c:pt>
                      <c:pt idx="1928">
                        <c:v>0</c:v>
                      </c:pt>
                      <c:pt idx="1929">
                        <c:v>0</c:v>
                      </c:pt>
                      <c:pt idx="1930">
                        <c:v>0</c:v>
                      </c:pt>
                      <c:pt idx="1931">
                        <c:v>0</c:v>
                      </c:pt>
                      <c:pt idx="1932">
                        <c:v>0</c:v>
                      </c:pt>
                      <c:pt idx="1933">
                        <c:v>0</c:v>
                      </c:pt>
                      <c:pt idx="1934">
                        <c:v>0</c:v>
                      </c:pt>
                      <c:pt idx="1935">
                        <c:v>0</c:v>
                      </c:pt>
                      <c:pt idx="1936">
                        <c:v>0</c:v>
                      </c:pt>
                      <c:pt idx="1937">
                        <c:v>0</c:v>
                      </c:pt>
                      <c:pt idx="1938">
                        <c:v>0</c:v>
                      </c:pt>
                      <c:pt idx="1939">
                        <c:v>0</c:v>
                      </c:pt>
                      <c:pt idx="1940">
                        <c:v>0</c:v>
                      </c:pt>
                      <c:pt idx="1941">
                        <c:v>0</c:v>
                      </c:pt>
                      <c:pt idx="1942">
                        <c:v>0</c:v>
                      </c:pt>
                      <c:pt idx="1943">
                        <c:v>0</c:v>
                      </c:pt>
                      <c:pt idx="1944">
                        <c:v>0</c:v>
                      </c:pt>
                      <c:pt idx="1945">
                        <c:v>0</c:v>
                      </c:pt>
                      <c:pt idx="1946">
                        <c:v>0</c:v>
                      </c:pt>
                      <c:pt idx="1947">
                        <c:v>0</c:v>
                      </c:pt>
                      <c:pt idx="1948">
                        <c:v>0</c:v>
                      </c:pt>
                      <c:pt idx="1949">
                        <c:v>0</c:v>
                      </c:pt>
                      <c:pt idx="1950">
                        <c:v>0</c:v>
                      </c:pt>
                      <c:pt idx="1951">
                        <c:v>0</c:v>
                      </c:pt>
                      <c:pt idx="1952">
                        <c:v>0</c:v>
                      </c:pt>
                      <c:pt idx="1953">
                        <c:v>0</c:v>
                      </c:pt>
                      <c:pt idx="1954">
                        <c:v>0</c:v>
                      </c:pt>
                      <c:pt idx="1955">
                        <c:v>0</c:v>
                      </c:pt>
                      <c:pt idx="1956">
                        <c:v>0</c:v>
                      </c:pt>
                      <c:pt idx="1957">
                        <c:v>0</c:v>
                      </c:pt>
                      <c:pt idx="1958">
                        <c:v>0</c:v>
                      </c:pt>
                      <c:pt idx="1959">
                        <c:v>0</c:v>
                      </c:pt>
                      <c:pt idx="1960">
                        <c:v>0</c:v>
                      </c:pt>
                      <c:pt idx="1961">
                        <c:v>0</c:v>
                      </c:pt>
                      <c:pt idx="1962">
                        <c:v>0</c:v>
                      </c:pt>
                      <c:pt idx="1963">
                        <c:v>0</c:v>
                      </c:pt>
                      <c:pt idx="1964">
                        <c:v>0</c:v>
                      </c:pt>
                      <c:pt idx="1965">
                        <c:v>0</c:v>
                      </c:pt>
                      <c:pt idx="1966">
                        <c:v>0</c:v>
                      </c:pt>
                      <c:pt idx="1967">
                        <c:v>0</c:v>
                      </c:pt>
                      <c:pt idx="1968">
                        <c:v>0</c:v>
                      </c:pt>
                      <c:pt idx="1969">
                        <c:v>0</c:v>
                      </c:pt>
                      <c:pt idx="1970">
                        <c:v>0</c:v>
                      </c:pt>
                      <c:pt idx="1971">
                        <c:v>0</c:v>
                      </c:pt>
                      <c:pt idx="1972">
                        <c:v>0</c:v>
                      </c:pt>
                      <c:pt idx="1973">
                        <c:v>0</c:v>
                      </c:pt>
                      <c:pt idx="1974">
                        <c:v>0</c:v>
                      </c:pt>
                      <c:pt idx="1975">
                        <c:v>0</c:v>
                      </c:pt>
                      <c:pt idx="1976">
                        <c:v>0</c:v>
                      </c:pt>
                      <c:pt idx="1977">
                        <c:v>0</c:v>
                      </c:pt>
                      <c:pt idx="1978">
                        <c:v>0</c:v>
                      </c:pt>
                      <c:pt idx="1979">
                        <c:v>0</c:v>
                      </c:pt>
                      <c:pt idx="1980">
                        <c:v>0</c:v>
                      </c:pt>
                      <c:pt idx="1981">
                        <c:v>0</c:v>
                      </c:pt>
                      <c:pt idx="1982">
                        <c:v>0</c:v>
                      </c:pt>
                      <c:pt idx="1983">
                        <c:v>0</c:v>
                      </c:pt>
                      <c:pt idx="1984">
                        <c:v>0</c:v>
                      </c:pt>
                      <c:pt idx="1985">
                        <c:v>0</c:v>
                      </c:pt>
                      <c:pt idx="1986">
                        <c:v>0</c:v>
                      </c:pt>
                      <c:pt idx="1987">
                        <c:v>0</c:v>
                      </c:pt>
                      <c:pt idx="1988">
                        <c:v>0</c:v>
                      </c:pt>
                      <c:pt idx="1989">
                        <c:v>0</c:v>
                      </c:pt>
                      <c:pt idx="1990">
                        <c:v>0</c:v>
                      </c:pt>
                      <c:pt idx="1991">
                        <c:v>0</c:v>
                      </c:pt>
                      <c:pt idx="1992">
                        <c:v>0</c:v>
                      </c:pt>
                      <c:pt idx="1993">
                        <c:v>0</c:v>
                      </c:pt>
                      <c:pt idx="1994">
                        <c:v>0</c:v>
                      </c:pt>
                      <c:pt idx="1995">
                        <c:v>0</c:v>
                      </c:pt>
                      <c:pt idx="1996">
                        <c:v>0</c:v>
                      </c:pt>
                      <c:pt idx="1997">
                        <c:v>0</c:v>
                      </c:pt>
                      <c:pt idx="1998">
                        <c:v>0</c:v>
                      </c:pt>
                      <c:pt idx="1999">
                        <c:v>0</c:v>
                      </c:pt>
                      <c:pt idx="2000">
                        <c:v>0</c:v>
                      </c:pt>
                      <c:pt idx="2001">
                        <c:v>0</c:v>
                      </c:pt>
                      <c:pt idx="2002">
                        <c:v>0</c:v>
                      </c:pt>
                      <c:pt idx="2003">
                        <c:v>0</c:v>
                      </c:pt>
                      <c:pt idx="2004">
                        <c:v>0</c:v>
                      </c:pt>
                      <c:pt idx="2005">
                        <c:v>0</c:v>
                      </c:pt>
                      <c:pt idx="2006">
                        <c:v>0</c:v>
                      </c:pt>
                      <c:pt idx="2007">
                        <c:v>0</c:v>
                      </c:pt>
                      <c:pt idx="2008">
                        <c:v>0</c:v>
                      </c:pt>
                      <c:pt idx="2009">
                        <c:v>0</c:v>
                      </c:pt>
                      <c:pt idx="2010">
                        <c:v>0</c:v>
                      </c:pt>
                      <c:pt idx="2011">
                        <c:v>0</c:v>
                      </c:pt>
                      <c:pt idx="2012">
                        <c:v>0</c:v>
                      </c:pt>
                      <c:pt idx="2013">
                        <c:v>0</c:v>
                      </c:pt>
                      <c:pt idx="2014">
                        <c:v>0</c:v>
                      </c:pt>
                      <c:pt idx="2015">
                        <c:v>0</c:v>
                      </c:pt>
                      <c:pt idx="2016">
                        <c:v>0</c:v>
                      </c:pt>
                      <c:pt idx="2017">
                        <c:v>0</c:v>
                      </c:pt>
                      <c:pt idx="2018">
                        <c:v>0</c:v>
                      </c:pt>
                      <c:pt idx="2019">
                        <c:v>0</c:v>
                      </c:pt>
                      <c:pt idx="2020">
                        <c:v>0</c:v>
                      </c:pt>
                      <c:pt idx="2021">
                        <c:v>0</c:v>
                      </c:pt>
                      <c:pt idx="2022">
                        <c:v>0</c:v>
                      </c:pt>
                      <c:pt idx="2023">
                        <c:v>0</c:v>
                      </c:pt>
                      <c:pt idx="2024">
                        <c:v>0</c:v>
                      </c:pt>
                      <c:pt idx="2025">
                        <c:v>0</c:v>
                      </c:pt>
                      <c:pt idx="2026">
                        <c:v>0</c:v>
                      </c:pt>
                      <c:pt idx="2027">
                        <c:v>0</c:v>
                      </c:pt>
                      <c:pt idx="2028">
                        <c:v>0</c:v>
                      </c:pt>
                      <c:pt idx="2029">
                        <c:v>0</c:v>
                      </c:pt>
                      <c:pt idx="2030">
                        <c:v>0</c:v>
                      </c:pt>
                      <c:pt idx="2031">
                        <c:v>0</c:v>
                      </c:pt>
                      <c:pt idx="2032">
                        <c:v>0</c:v>
                      </c:pt>
                      <c:pt idx="2033">
                        <c:v>0</c:v>
                      </c:pt>
                      <c:pt idx="2034">
                        <c:v>0</c:v>
                      </c:pt>
                      <c:pt idx="2035">
                        <c:v>0</c:v>
                      </c:pt>
                      <c:pt idx="2036">
                        <c:v>0</c:v>
                      </c:pt>
                      <c:pt idx="2037">
                        <c:v>0</c:v>
                      </c:pt>
                      <c:pt idx="2038">
                        <c:v>0</c:v>
                      </c:pt>
                      <c:pt idx="2039">
                        <c:v>0</c:v>
                      </c:pt>
                      <c:pt idx="2040">
                        <c:v>0</c:v>
                      </c:pt>
                      <c:pt idx="2041">
                        <c:v>0</c:v>
                      </c:pt>
                      <c:pt idx="2042">
                        <c:v>0</c:v>
                      </c:pt>
                      <c:pt idx="2043">
                        <c:v>0</c:v>
                      </c:pt>
                      <c:pt idx="2044">
                        <c:v>0</c:v>
                      </c:pt>
                      <c:pt idx="2045">
                        <c:v>0</c:v>
                      </c:pt>
                      <c:pt idx="2046">
                        <c:v>0</c:v>
                      </c:pt>
                      <c:pt idx="2047">
                        <c:v>0</c:v>
                      </c:pt>
                      <c:pt idx="2048">
                        <c:v>0</c:v>
                      </c:pt>
                      <c:pt idx="2049">
                        <c:v>0</c:v>
                      </c:pt>
                      <c:pt idx="2050">
                        <c:v>0</c:v>
                      </c:pt>
                      <c:pt idx="2051">
                        <c:v>0</c:v>
                      </c:pt>
                      <c:pt idx="2052">
                        <c:v>0</c:v>
                      </c:pt>
                      <c:pt idx="2053">
                        <c:v>0</c:v>
                      </c:pt>
                      <c:pt idx="2054">
                        <c:v>0</c:v>
                      </c:pt>
                      <c:pt idx="2055">
                        <c:v>0</c:v>
                      </c:pt>
                      <c:pt idx="2056">
                        <c:v>0</c:v>
                      </c:pt>
                      <c:pt idx="2057">
                        <c:v>0</c:v>
                      </c:pt>
                      <c:pt idx="2058">
                        <c:v>0</c:v>
                      </c:pt>
                      <c:pt idx="2059">
                        <c:v>0</c:v>
                      </c:pt>
                      <c:pt idx="2060">
                        <c:v>0</c:v>
                      </c:pt>
                      <c:pt idx="2061">
                        <c:v>0</c:v>
                      </c:pt>
                      <c:pt idx="2062">
                        <c:v>0</c:v>
                      </c:pt>
                      <c:pt idx="2063">
                        <c:v>0</c:v>
                      </c:pt>
                      <c:pt idx="2064">
                        <c:v>0</c:v>
                      </c:pt>
                      <c:pt idx="2065">
                        <c:v>0</c:v>
                      </c:pt>
                      <c:pt idx="2066">
                        <c:v>0</c:v>
                      </c:pt>
                      <c:pt idx="2067">
                        <c:v>0</c:v>
                      </c:pt>
                      <c:pt idx="2068">
                        <c:v>0</c:v>
                      </c:pt>
                      <c:pt idx="2069">
                        <c:v>0</c:v>
                      </c:pt>
                      <c:pt idx="2070">
                        <c:v>0</c:v>
                      </c:pt>
                      <c:pt idx="2071">
                        <c:v>0</c:v>
                      </c:pt>
                      <c:pt idx="2072">
                        <c:v>0</c:v>
                      </c:pt>
                      <c:pt idx="2073">
                        <c:v>0</c:v>
                      </c:pt>
                      <c:pt idx="2074">
                        <c:v>0</c:v>
                      </c:pt>
                      <c:pt idx="2075">
                        <c:v>0</c:v>
                      </c:pt>
                      <c:pt idx="2076">
                        <c:v>0</c:v>
                      </c:pt>
                      <c:pt idx="2077">
                        <c:v>0</c:v>
                      </c:pt>
                      <c:pt idx="2078">
                        <c:v>0</c:v>
                      </c:pt>
                      <c:pt idx="2079">
                        <c:v>0</c:v>
                      </c:pt>
                      <c:pt idx="2080">
                        <c:v>0</c:v>
                      </c:pt>
                      <c:pt idx="2081">
                        <c:v>0</c:v>
                      </c:pt>
                      <c:pt idx="2082">
                        <c:v>0</c:v>
                      </c:pt>
                      <c:pt idx="2083">
                        <c:v>0</c:v>
                      </c:pt>
                      <c:pt idx="2084">
                        <c:v>0</c:v>
                      </c:pt>
                      <c:pt idx="2085">
                        <c:v>0</c:v>
                      </c:pt>
                      <c:pt idx="2086">
                        <c:v>0</c:v>
                      </c:pt>
                      <c:pt idx="2087">
                        <c:v>0</c:v>
                      </c:pt>
                      <c:pt idx="2088">
                        <c:v>0</c:v>
                      </c:pt>
                      <c:pt idx="2089">
                        <c:v>0</c:v>
                      </c:pt>
                      <c:pt idx="2090">
                        <c:v>0</c:v>
                      </c:pt>
                      <c:pt idx="2091">
                        <c:v>0</c:v>
                      </c:pt>
                      <c:pt idx="2092">
                        <c:v>0</c:v>
                      </c:pt>
                      <c:pt idx="2093">
                        <c:v>0</c:v>
                      </c:pt>
                      <c:pt idx="2094">
                        <c:v>0</c:v>
                      </c:pt>
                      <c:pt idx="2095">
                        <c:v>0</c:v>
                      </c:pt>
                      <c:pt idx="2096">
                        <c:v>0</c:v>
                      </c:pt>
                      <c:pt idx="2097">
                        <c:v>0</c:v>
                      </c:pt>
                      <c:pt idx="2098">
                        <c:v>0</c:v>
                      </c:pt>
                      <c:pt idx="2099">
                        <c:v>0</c:v>
                      </c:pt>
                      <c:pt idx="2100">
                        <c:v>0</c:v>
                      </c:pt>
                      <c:pt idx="2101">
                        <c:v>0</c:v>
                      </c:pt>
                      <c:pt idx="2102">
                        <c:v>0</c:v>
                      </c:pt>
                      <c:pt idx="2103">
                        <c:v>0</c:v>
                      </c:pt>
                      <c:pt idx="2104">
                        <c:v>0</c:v>
                      </c:pt>
                      <c:pt idx="2105">
                        <c:v>0</c:v>
                      </c:pt>
                      <c:pt idx="2106">
                        <c:v>0</c:v>
                      </c:pt>
                      <c:pt idx="2107">
                        <c:v>0</c:v>
                      </c:pt>
                      <c:pt idx="2108">
                        <c:v>0</c:v>
                      </c:pt>
                      <c:pt idx="2109">
                        <c:v>0</c:v>
                      </c:pt>
                      <c:pt idx="2110">
                        <c:v>0</c:v>
                      </c:pt>
                      <c:pt idx="2111">
                        <c:v>0</c:v>
                      </c:pt>
                      <c:pt idx="2112">
                        <c:v>0</c:v>
                      </c:pt>
                      <c:pt idx="2113">
                        <c:v>0</c:v>
                      </c:pt>
                      <c:pt idx="2114">
                        <c:v>0</c:v>
                      </c:pt>
                      <c:pt idx="2115">
                        <c:v>0</c:v>
                      </c:pt>
                      <c:pt idx="2116">
                        <c:v>0</c:v>
                      </c:pt>
                      <c:pt idx="2117">
                        <c:v>0</c:v>
                      </c:pt>
                      <c:pt idx="2118">
                        <c:v>0</c:v>
                      </c:pt>
                      <c:pt idx="2119">
                        <c:v>0</c:v>
                      </c:pt>
                      <c:pt idx="2120">
                        <c:v>0</c:v>
                      </c:pt>
                      <c:pt idx="2121">
                        <c:v>0</c:v>
                      </c:pt>
                      <c:pt idx="2122">
                        <c:v>0</c:v>
                      </c:pt>
                      <c:pt idx="2123">
                        <c:v>0</c:v>
                      </c:pt>
                      <c:pt idx="2124">
                        <c:v>0</c:v>
                      </c:pt>
                      <c:pt idx="2125">
                        <c:v>0</c:v>
                      </c:pt>
                      <c:pt idx="2126">
                        <c:v>0</c:v>
                      </c:pt>
                      <c:pt idx="2127">
                        <c:v>0</c:v>
                      </c:pt>
                      <c:pt idx="2128">
                        <c:v>0</c:v>
                      </c:pt>
                      <c:pt idx="2129">
                        <c:v>0</c:v>
                      </c:pt>
                      <c:pt idx="2130">
                        <c:v>0</c:v>
                      </c:pt>
                      <c:pt idx="2131">
                        <c:v>0</c:v>
                      </c:pt>
                      <c:pt idx="2132">
                        <c:v>0</c:v>
                      </c:pt>
                      <c:pt idx="2133">
                        <c:v>0</c:v>
                      </c:pt>
                      <c:pt idx="2134">
                        <c:v>0</c:v>
                      </c:pt>
                      <c:pt idx="2135">
                        <c:v>0</c:v>
                      </c:pt>
                      <c:pt idx="2136">
                        <c:v>0</c:v>
                      </c:pt>
                      <c:pt idx="2137">
                        <c:v>0</c:v>
                      </c:pt>
                      <c:pt idx="2138">
                        <c:v>0</c:v>
                      </c:pt>
                      <c:pt idx="2139">
                        <c:v>0</c:v>
                      </c:pt>
                      <c:pt idx="2140">
                        <c:v>0</c:v>
                      </c:pt>
                      <c:pt idx="2141">
                        <c:v>0</c:v>
                      </c:pt>
                      <c:pt idx="2142">
                        <c:v>0</c:v>
                      </c:pt>
                      <c:pt idx="2143">
                        <c:v>0</c:v>
                      </c:pt>
                      <c:pt idx="2144">
                        <c:v>0</c:v>
                      </c:pt>
                      <c:pt idx="2145">
                        <c:v>0</c:v>
                      </c:pt>
                      <c:pt idx="2146">
                        <c:v>0</c:v>
                      </c:pt>
                      <c:pt idx="2147">
                        <c:v>0</c:v>
                      </c:pt>
                      <c:pt idx="2148">
                        <c:v>0</c:v>
                      </c:pt>
                      <c:pt idx="2149">
                        <c:v>0</c:v>
                      </c:pt>
                      <c:pt idx="2150">
                        <c:v>0</c:v>
                      </c:pt>
                      <c:pt idx="2151">
                        <c:v>0</c:v>
                      </c:pt>
                      <c:pt idx="2152">
                        <c:v>0</c:v>
                      </c:pt>
                      <c:pt idx="2153">
                        <c:v>0</c:v>
                      </c:pt>
                      <c:pt idx="2154">
                        <c:v>0</c:v>
                      </c:pt>
                      <c:pt idx="2155">
                        <c:v>0</c:v>
                      </c:pt>
                      <c:pt idx="2156">
                        <c:v>0</c:v>
                      </c:pt>
                      <c:pt idx="2157">
                        <c:v>0</c:v>
                      </c:pt>
                      <c:pt idx="2158">
                        <c:v>0</c:v>
                      </c:pt>
                      <c:pt idx="2159">
                        <c:v>0</c:v>
                      </c:pt>
                      <c:pt idx="2160">
                        <c:v>0</c:v>
                      </c:pt>
                      <c:pt idx="2161">
                        <c:v>0</c:v>
                      </c:pt>
                      <c:pt idx="2162">
                        <c:v>0</c:v>
                      </c:pt>
                      <c:pt idx="2163">
                        <c:v>0</c:v>
                      </c:pt>
                      <c:pt idx="2164">
                        <c:v>0</c:v>
                      </c:pt>
                      <c:pt idx="2165">
                        <c:v>0</c:v>
                      </c:pt>
                      <c:pt idx="2166">
                        <c:v>0</c:v>
                      </c:pt>
                      <c:pt idx="2167">
                        <c:v>0</c:v>
                      </c:pt>
                      <c:pt idx="2168">
                        <c:v>0</c:v>
                      </c:pt>
                      <c:pt idx="2169">
                        <c:v>0</c:v>
                      </c:pt>
                      <c:pt idx="2170">
                        <c:v>0</c:v>
                      </c:pt>
                      <c:pt idx="2171">
                        <c:v>0</c:v>
                      </c:pt>
                      <c:pt idx="2172">
                        <c:v>0</c:v>
                      </c:pt>
                      <c:pt idx="2173">
                        <c:v>0</c:v>
                      </c:pt>
                      <c:pt idx="2174">
                        <c:v>0</c:v>
                      </c:pt>
                      <c:pt idx="2175">
                        <c:v>0</c:v>
                      </c:pt>
                      <c:pt idx="2176">
                        <c:v>0</c:v>
                      </c:pt>
                      <c:pt idx="2177">
                        <c:v>0</c:v>
                      </c:pt>
                      <c:pt idx="2178">
                        <c:v>0</c:v>
                      </c:pt>
                      <c:pt idx="2179">
                        <c:v>0</c:v>
                      </c:pt>
                      <c:pt idx="2180">
                        <c:v>0</c:v>
                      </c:pt>
                      <c:pt idx="2181">
                        <c:v>0</c:v>
                      </c:pt>
                      <c:pt idx="2182">
                        <c:v>0</c:v>
                      </c:pt>
                      <c:pt idx="2183">
                        <c:v>0</c:v>
                      </c:pt>
                      <c:pt idx="2184">
                        <c:v>0</c:v>
                      </c:pt>
                      <c:pt idx="2185">
                        <c:v>0</c:v>
                      </c:pt>
                      <c:pt idx="2186">
                        <c:v>0</c:v>
                      </c:pt>
                      <c:pt idx="2187">
                        <c:v>0</c:v>
                      </c:pt>
                      <c:pt idx="2188">
                        <c:v>0</c:v>
                      </c:pt>
                      <c:pt idx="2189">
                        <c:v>0</c:v>
                      </c:pt>
                      <c:pt idx="2190">
                        <c:v>0</c:v>
                      </c:pt>
                      <c:pt idx="2191">
                        <c:v>0</c:v>
                      </c:pt>
                      <c:pt idx="2192">
                        <c:v>0</c:v>
                      </c:pt>
                      <c:pt idx="2193">
                        <c:v>0</c:v>
                      </c:pt>
                      <c:pt idx="2194">
                        <c:v>0</c:v>
                      </c:pt>
                      <c:pt idx="2195">
                        <c:v>0</c:v>
                      </c:pt>
                      <c:pt idx="2196">
                        <c:v>0</c:v>
                      </c:pt>
                      <c:pt idx="2197">
                        <c:v>0</c:v>
                      </c:pt>
                      <c:pt idx="2198">
                        <c:v>0</c:v>
                      </c:pt>
                      <c:pt idx="2199">
                        <c:v>0</c:v>
                      </c:pt>
                      <c:pt idx="2200">
                        <c:v>0</c:v>
                      </c:pt>
                      <c:pt idx="2201">
                        <c:v>0</c:v>
                      </c:pt>
                      <c:pt idx="2202">
                        <c:v>0</c:v>
                      </c:pt>
                      <c:pt idx="2203">
                        <c:v>0</c:v>
                      </c:pt>
                      <c:pt idx="2204">
                        <c:v>0</c:v>
                      </c:pt>
                      <c:pt idx="2205">
                        <c:v>0</c:v>
                      </c:pt>
                      <c:pt idx="2206">
                        <c:v>0</c:v>
                      </c:pt>
                      <c:pt idx="2207">
                        <c:v>0</c:v>
                      </c:pt>
                      <c:pt idx="2208">
                        <c:v>0</c:v>
                      </c:pt>
                      <c:pt idx="2209">
                        <c:v>0</c:v>
                      </c:pt>
                      <c:pt idx="2210">
                        <c:v>0</c:v>
                      </c:pt>
                      <c:pt idx="2211">
                        <c:v>0</c:v>
                      </c:pt>
                      <c:pt idx="2212">
                        <c:v>0</c:v>
                      </c:pt>
                      <c:pt idx="2213">
                        <c:v>0</c:v>
                      </c:pt>
                      <c:pt idx="2214">
                        <c:v>0</c:v>
                      </c:pt>
                      <c:pt idx="2215">
                        <c:v>0</c:v>
                      </c:pt>
                      <c:pt idx="2216">
                        <c:v>0</c:v>
                      </c:pt>
                      <c:pt idx="2217">
                        <c:v>0</c:v>
                      </c:pt>
                      <c:pt idx="2218">
                        <c:v>0</c:v>
                      </c:pt>
                      <c:pt idx="2219">
                        <c:v>0</c:v>
                      </c:pt>
                      <c:pt idx="2220">
                        <c:v>0</c:v>
                      </c:pt>
                      <c:pt idx="2221">
                        <c:v>0</c:v>
                      </c:pt>
                      <c:pt idx="2222">
                        <c:v>0</c:v>
                      </c:pt>
                      <c:pt idx="2223">
                        <c:v>0</c:v>
                      </c:pt>
                      <c:pt idx="2224">
                        <c:v>0</c:v>
                      </c:pt>
                      <c:pt idx="2225">
                        <c:v>0</c:v>
                      </c:pt>
                      <c:pt idx="2226">
                        <c:v>0</c:v>
                      </c:pt>
                      <c:pt idx="2227">
                        <c:v>0</c:v>
                      </c:pt>
                      <c:pt idx="2228">
                        <c:v>0</c:v>
                      </c:pt>
                      <c:pt idx="2229">
                        <c:v>0</c:v>
                      </c:pt>
                      <c:pt idx="2230">
                        <c:v>0</c:v>
                      </c:pt>
                      <c:pt idx="2231">
                        <c:v>0</c:v>
                      </c:pt>
                      <c:pt idx="2232">
                        <c:v>0</c:v>
                      </c:pt>
                      <c:pt idx="2233">
                        <c:v>0</c:v>
                      </c:pt>
                      <c:pt idx="2234">
                        <c:v>0</c:v>
                      </c:pt>
                      <c:pt idx="2235">
                        <c:v>0</c:v>
                      </c:pt>
                      <c:pt idx="2236">
                        <c:v>0</c:v>
                      </c:pt>
                      <c:pt idx="2237">
                        <c:v>0</c:v>
                      </c:pt>
                      <c:pt idx="2238">
                        <c:v>0</c:v>
                      </c:pt>
                      <c:pt idx="2239">
                        <c:v>0</c:v>
                      </c:pt>
                      <c:pt idx="2240">
                        <c:v>0</c:v>
                      </c:pt>
                      <c:pt idx="2241">
                        <c:v>0</c:v>
                      </c:pt>
                      <c:pt idx="2242">
                        <c:v>0</c:v>
                      </c:pt>
                      <c:pt idx="2243">
                        <c:v>0</c:v>
                      </c:pt>
                      <c:pt idx="2244">
                        <c:v>0</c:v>
                      </c:pt>
                      <c:pt idx="2245">
                        <c:v>0</c:v>
                      </c:pt>
                      <c:pt idx="2246">
                        <c:v>0</c:v>
                      </c:pt>
                      <c:pt idx="2247">
                        <c:v>0</c:v>
                      </c:pt>
                      <c:pt idx="2248">
                        <c:v>0</c:v>
                      </c:pt>
                      <c:pt idx="2249">
                        <c:v>0</c:v>
                      </c:pt>
                      <c:pt idx="2250">
                        <c:v>0</c:v>
                      </c:pt>
                      <c:pt idx="2251">
                        <c:v>0</c:v>
                      </c:pt>
                      <c:pt idx="2252">
                        <c:v>0</c:v>
                      </c:pt>
                      <c:pt idx="2253">
                        <c:v>0</c:v>
                      </c:pt>
                      <c:pt idx="2254">
                        <c:v>0</c:v>
                      </c:pt>
                      <c:pt idx="2255">
                        <c:v>0</c:v>
                      </c:pt>
                      <c:pt idx="2256">
                        <c:v>0</c:v>
                      </c:pt>
                      <c:pt idx="2257">
                        <c:v>0</c:v>
                      </c:pt>
                      <c:pt idx="2258">
                        <c:v>0</c:v>
                      </c:pt>
                      <c:pt idx="2259">
                        <c:v>0</c:v>
                      </c:pt>
                      <c:pt idx="2260">
                        <c:v>0</c:v>
                      </c:pt>
                      <c:pt idx="2261">
                        <c:v>0</c:v>
                      </c:pt>
                      <c:pt idx="2262">
                        <c:v>0</c:v>
                      </c:pt>
                      <c:pt idx="2263">
                        <c:v>0</c:v>
                      </c:pt>
                      <c:pt idx="2264">
                        <c:v>0</c:v>
                      </c:pt>
                      <c:pt idx="2265">
                        <c:v>0</c:v>
                      </c:pt>
                      <c:pt idx="2266">
                        <c:v>0</c:v>
                      </c:pt>
                      <c:pt idx="2267">
                        <c:v>0</c:v>
                      </c:pt>
                      <c:pt idx="2268">
                        <c:v>0</c:v>
                      </c:pt>
                      <c:pt idx="2269">
                        <c:v>0</c:v>
                      </c:pt>
                      <c:pt idx="2270">
                        <c:v>0</c:v>
                      </c:pt>
                      <c:pt idx="2271">
                        <c:v>0</c:v>
                      </c:pt>
                      <c:pt idx="2272">
                        <c:v>0</c:v>
                      </c:pt>
                      <c:pt idx="2273">
                        <c:v>0</c:v>
                      </c:pt>
                      <c:pt idx="2274">
                        <c:v>0</c:v>
                      </c:pt>
                      <c:pt idx="2275">
                        <c:v>0</c:v>
                      </c:pt>
                      <c:pt idx="2276">
                        <c:v>0</c:v>
                      </c:pt>
                      <c:pt idx="2277">
                        <c:v>0</c:v>
                      </c:pt>
                      <c:pt idx="2278">
                        <c:v>0</c:v>
                      </c:pt>
                      <c:pt idx="2279">
                        <c:v>0</c:v>
                      </c:pt>
                      <c:pt idx="2280">
                        <c:v>0</c:v>
                      </c:pt>
                      <c:pt idx="2281">
                        <c:v>0</c:v>
                      </c:pt>
                      <c:pt idx="2282">
                        <c:v>0</c:v>
                      </c:pt>
                      <c:pt idx="2283">
                        <c:v>0</c:v>
                      </c:pt>
                      <c:pt idx="2284">
                        <c:v>0</c:v>
                      </c:pt>
                      <c:pt idx="2285">
                        <c:v>0</c:v>
                      </c:pt>
                      <c:pt idx="2286">
                        <c:v>0</c:v>
                      </c:pt>
                      <c:pt idx="2287">
                        <c:v>0</c:v>
                      </c:pt>
                      <c:pt idx="2288">
                        <c:v>0</c:v>
                      </c:pt>
                      <c:pt idx="2289">
                        <c:v>0</c:v>
                      </c:pt>
                      <c:pt idx="2290">
                        <c:v>0</c:v>
                      </c:pt>
                      <c:pt idx="2291">
                        <c:v>0</c:v>
                      </c:pt>
                      <c:pt idx="2292">
                        <c:v>0</c:v>
                      </c:pt>
                      <c:pt idx="2293">
                        <c:v>0</c:v>
                      </c:pt>
                      <c:pt idx="2294">
                        <c:v>0</c:v>
                      </c:pt>
                      <c:pt idx="2295">
                        <c:v>0</c:v>
                      </c:pt>
                      <c:pt idx="2296">
                        <c:v>0</c:v>
                      </c:pt>
                      <c:pt idx="2297">
                        <c:v>0</c:v>
                      </c:pt>
                      <c:pt idx="2298">
                        <c:v>0</c:v>
                      </c:pt>
                      <c:pt idx="2299">
                        <c:v>0</c:v>
                      </c:pt>
                      <c:pt idx="2300">
                        <c:v>0</c:v>
                      </c:pt>
                      <c:pt idx="2301">
                        <c:v>0</c:v>
                      </c:pt>
                      <c:pt idx="2302">
                        <c:v>0</c:v>
                      </c:pt>
                      <c:pt idx="2303">
                        <c:v>0</c:v>
                      </c:pt>
                      <c:pt idx="2304">
                        <c:v>0</c:v>
                      </c:pt>
                      <c:pt idx="2305">
                        <c:v>0</c:v>
                      </c:pt>
                      <c:pt idx="2306">
                        <c:v>0</c:v>
                      </c:pt>
                      <c:pt idx="2307">
                        <c:v>0</c:v>
                      </c:pt>
                      <c:pt idx="2308">
                        <c:v>0</c:v>
                      </c:pt>
                      <c:pt idx="2309">
                        <c:v>0</c:v>
                      </c:pt>
                      <c:pt idx="2310">
                        <c:v>0</c:v>
                      </c:pt>
                      <c:pt idx="2311">
                        <c:v>0</c:v>
                      </c:pt>
                      <c:pt idx="2312">
                        <c:v>0</c:v>
                      </c:pt>
                      <c:pt idx="2313">
                        <c:v>0</c:v>
                      </c:pt>
                      <c:pt idx="2314">
                        <c:v>0</c:v>
                      </c:pt>
                      <c:pt idx="2315">
                        <c:v>0</c:v>
                      </c:pt>
                      <c:pt idx="2316">
                        <c:v>0</c:v>
                      </c:pt>
                      <c:pt idx="2317">
                        <c:v>0</c:v>
                      </c:pt>
                      <c:pt idx="2318">
                        <c:v>0</c:v>
                      </c:pt>
                      <c:pt idx="2319">
                        <c:v>0</c:v>
                      </c:pt>
                      <c:pt idx="2320">
                        <c:v>0</c:v>
                      </c:pt>
                      <c:pt idx="2321">
                        <c:v>0</c:v>
                      </c:pt>
                      <c:pt idx="2322">
                        <c:v>0</c:v>
                      </c:pt>
                      <c:pt idx="2323">
                        <c:v>0</c:v>
                      </c:pt>
                      <c:pt idx="2324">
                        <c:v>0</c:v>
                      </c:pt>
                      <c:pt idx="2325">
                        <c:v>0</c:v>
                      </c:pt>
                      <c:pt idx="2326">
                        <c:v>0</c:v>
                      </c:pt>
                      <c:pt idx="2327">
                        <c:v>0</c:v>
                      </c:pt>
                      <c:pt idx="2328">
                        <c:v>0</c:v>
                      </c:pt>
                      <c:pt idx="2329">
                        <c:v>0</c:v>
                      </c:pt>
                      <c:pt idx="2330">
                        <c:v>0</c:v>
                      </c:pt>
                      <c:pt idx="2331">
                        <c:v>0</c:v>
                      </c:pt>
                      <c:pt idx="2332">
                        <c:v>0</c:v>
                      </c:pt>
                      <c:pt idx="2333">
                        <c:v>0</c:v>
                      </c:pt>
                      <c:pt idx="2334">
                        <c:v>0</c:v>
                      </c:pt>
                      <c:pt idx="2335">
                        <c:v>0</c:v>
                      </c:pt>
                      <c:pt idx="2336">
                        <c:v>0</c:v>
                      </c:pt>
                      <c:pt idx="2337">
                        <c:v>0</c:v>
                      </c:pt>
                      <c:pt idx="2338">
                        <c:v>0</c:v>
                      </c:pt>
                      <c:pt idx="2339">
                        <c:v>0</c:v>
                      </c:pt>
                      <c:pt idx="2340">
                        <c:v>0</c:v>
                      </c:pt>
                      <c:pt idx="2341">
                        <c:v>0</c:v>
                      </c:pt>
                      <c:pt idx="2342">
                        <c:v>0</c:v>
                      </c:pt>
                      <c:pt idx="2343">
                        <c:v>0</c:v>
                      </c:pt>
                      <c:pt idx="2344">
                        <c:v>0</c:v>
                      </c:pt>
                      <c:pt idx="2345">
                        <c:v>0</c:v>
                      </c:pt>
                      <c:pt idx="2346">
                        <c:v>0</c:v>
                      </c:pt>
                      <c:pt idx="2347">
                        <c:v>0</c:v>
                      </c:pt>
                      <c:pt idx="2348">
                        <c:v>0</c:v>
                      </c:pt>
                      <c:pt idx="2349">
                        <c:v>0</c:v>
                      </c:pt>
                      <c:pt idx="2350">
                        <c:v>0</c:v>
                      </c:pt>
                      <c:pt idx="2351">
                        <c:v>0</c:v>
                      </c:pt>
                      <c:pt idx="2352">
                        <c:v>0</c:v>
                      </c:pt>
                      <c:pt idx="2353">
                        <c:v>0</c:v>
                      </c:pt>
                      <c:pt idx="2354">
                        <c:v>0</c:v>
                      </c:pt>
                      <c:pt idx="2355">
                        <c:v>0</c:v>
                      </c:pt>
                      <c:pt idx="2356">
                        <c:v>0</c:v>
                      </c:pt>
                      <c:pt idx="2357">
                        <c:v>0</c:v>
                      </c:pt>
                      <c:pt idx="2358">
                        <c:v>0</c:v>
                      </c:pt>
                      <c:pt idx="2359">
                        <c:v>0</c:v>
                      </c:pt>
                      <c:pt idx="2360">
                        <c:v>0</c:v>
                      </c:pt>
                      <c:pt idx="2361">
                        <c:v>0</c:v>
                      </c:pt>
                      <c:pt idx="2362">
                        <c:v>0</c:v>
                      </c:pt>
                      <c:pt idx="2363">
                        <c:v>0</c:v>
                      </c:pt>
                      <c:pt idx="2364">
                        <c:v>0</c:v>
                      </c:pt>
                      <c:pt idx="2365">
                        <c:v>0</c:v>
                      </c:pt>
                      <c:pt idx="2366">
                        <c:v>0</c:v>
                      </c:pt>
                      <c:pt idx="2367">
                        <c:v>0</c:v>
                      </c:pt>
                      <c:pt idx="2368">
                        <c:v>0</c:v>
                      </c:pt>
                      <c:pt idx="2369">
                        <c:v>0</c:v>
                      </c:pt>
                      <c:pt idx="2370">
                        <c:v>0</c:v>
                      </c:pt>
                      <c:pt idx="2371">
                        <c:v>0</c:v>
                      </c:pt>
                      <c:pt idx="2372">
                        <c:v>0</c:v>
                      </c:pt>
                      <c:pt idx="2373">
                        <c:v>0</c:v>
                      </c:pt>
                      <c:pt idx="2374">
                        <c:v>0</c:v>
                      </c:pt>
                      <c:pt idx="2375">
                        <c:v>0</c:v>
                      </c:pt>
                      <c:pt idx="2376">
                        <c:v>0</c:v>
                      </c:pt>
                      <c:pt idx="2377">
                        <c:v>0</c:v>
                      </c:pt>
                      <c:pt idx="2378">
                        <c:v>0</c:v>
                      </c:pt>
                      <c:pt idx="2379">
                        <c:v>0</c:v>
                      </c:pt>
                      <c:pt idx="2380">
                        <c:v>0</c:v>
                      </c:pt>
                      <c:pt idx="2381">
                        <c:v>0</c:v>
                      </c:pt>
                      <c:pt idx="2382">
                        <c:v>0</c:v>
                      </c:pt>
                      <c:pt idx="2383">
                        <c:v>0</c:v>
                      </c:pt>
                      <c:pt idx="2384">
                        <c:v>0</c:v>
                      </c:pt>
                      <c:pt idx="2385">
                        <c:v>0</c:v>
                      </c:pt>
                      <c:pt idx="2386">
                        <c:v>0</c:v>
                      </c:pt>
                      <c:pt idx="2387">
                        <c:v>0</c:v>
                      </c:pt>
                      <c:pt idx="2388">
                        <c:v>0</c:v>
                      </c:pt>
                      <c:pt idx="2389">
                        <c:v>0</c:v>
                      </c:pt>
                      <c:pt idx="2390">
                        <c:v>0</c:v>
                      </c:pt>
                      <c:pt idx="2391">
                        <c:v>0</c:v>
                      </c:pt>
                      <c:pt idx="2392">
                        <c:v>0</c:v>
                      </c:pt>
                      <c:pt idx="2393">
                        <c:v>0</c:v>
                      </c:pt>
                      <c:pt idx="2394">
                        <c:v>0</c:v>
                      </c:pt>
                      <c:pt idx="2395">
                        <c:v>0</c:v>
                      </c:pt>
                      <c:pt idx="2396">
                        <c:v>0</c:v>
                      </c:pt>
                      <c:pt idx="2397">
                        <c:v>0</c:v>
                      </c:pt>
                      <c:pt idx="2398">
                        <c:v>0</c:v>
                      </c:pt>
                      <c:pt idx="2399">
                        <c:v>0</c:v>
                      </c:pt>
                      <c:pt idx="2400">
                        <c:v>0</c:v>
                      </c:pt>
                      <c:pt idx="2401">
                        <c:v>0</c:v>
                      </c:pt>
                      <c:pt idx="2402">
                        <c:v>0</c:v>
                      </c:pt>
                      <c:pt idx="2403">
                        <c:v>0</c:v>
                      </c:pt>
                      <c:pt idx="2404">
                        <c:v>0</c:v>
                      </c:pt>
                      <c:pt idx="2405">
                        <c:v>0</c:v>
                      </c:pt>
                      <c:pt idx="2406">
                        <c:v>0</c:v>
                      </c:pt>
                      <c:pt idx="2407">
                        <c:v>0</c:v>
                      </c:pt>
                      <c:pt idx="2408">
                        <c:v>0</c:v>
                      </c:pt>
                      <c:pt idx="2409">
                        <c:v>0</c:v>
                      </c:pt>
                      <c:pt idx="2410">
                        <c:v>0</c:v>
                      </c:pt>
                      <c:pt idx="2411">
                        <c:v>0</c:v>
                      </c:pt>
                      <c:pt idx="2412">
                        <c:v>0</c:v>
                      </c:pt>
                      <c:pt idx="2413">
                        <c:v>0</c:v>
                      </c:pt>
                      <c:pt idx="2414">
                        <c:v>0</c:v>
                      </c:pt>
                      <c:pt idx="2415">
                        <c:v>0</c:v>
                      </c:pt>
                      <c:pt idx="2416">
                        <c:v>0</c:v>
                      </c:pt>
                      <c:pt idx="2417">
                        <c:v>0</c:v>
                      </c:pt>
                      <c:pt idx="2418">
                        <c:v>0</c:v>
                      </c:pt>
                      <c:pt idx="2419">
                        <c:v>0</c:v>
                      </c:pt>
                      <c:pt idx="2420">
                        <c:v>0</c:v>
                      </c:pt>
                      <c:pt idx="2421">
                        <c:v>0</c:v>
                      </c:pt>
                      <c:pt idx="2422">
                        <c:v>0</c:v>
                      </c:pt>
                      <c:pt idx="2423">
                        <c:v>0</c:v>
                      </c:pt>
                      <c:pt idx="2424">
                        <c:v>0</c:v>
                      </c:pt>
                      <c:pt idx="2425">
                        <c:v>0</c:v>
                      </c:pt>
                      <c:pt idx="2426">
                        <c:v>0</c:v>
                      </c:pt>
                      <c:pt idx="2427">
                        <c:v>0</c:v>
                      </c:pt>
                      <c:pt idx="2428">
                        <c:v>0</c:v>
                      </c:pt>
                      <c:pt idx="2429">
                        <c:v>0</c:v>
                      </c:pt>
                      <c:pt idx="2430">
                        <c:v>0</c:v>
                      </c:pt>
                      <c:pt idx="2431">
                        <c:v>0</c:v>
                      </c:pt>
                      <c:pt idx="2432">
                        <c:v>0</c:v>
                      </c:pt>
                      <c:pt idx="2433">
                        <c:v>0</c:v>
                      </c:pt>
                      <c:pt idx="2434">
                        <c:v>0</c:v>
                      </c:pt>
                      <c:pt idx="2435">
                        <c:v>0</c:v>
                      </c:pt>
                      <c:pt idx="2436">
                        <c:v>0</c:v>
                      </c:pt>
                      <c:pt idx="2437">
                        <c:v>0</c:v>
                      </c:pt>
                      <c:pt idx="2438">
                        <c:v>0</c:v>
                      </c:pt>
                      <c:pt idx="2439">
                        <c:v>0</c:v>
                      </c:pt>
                      <c:pt idx="2440">
                        <c:v>0</c:v>
                      </c:pt>
                      <c:pt idx="2441">
                        <c:v>0</c:v>
                      </c:pt>
                      <c:pt idx="2442">
                        <c:v>0</c:v>
                      </c:pt>
                      <c:pt idx="2443">
                        <c:v>0</c:v>
                      </c:pt>
                      <c:pt idx="2444">
                        <c:v>0</c:v>
                      </c:pt>
                      <c:pt idx="2445">
                        <c:v>0</c:v>
                      </c:pt>
                      <c:pt idx="2446">
                        <c:v>0</c:v>
                      </c:pt>
                      <c:pt idx="2447">
                        <c:v>0</c:v>
                      </c:pt>
                      <c:pt idx="2448">
                        <c:v>0</c:v>
                      </c:pt>
                      <c:pt idx="2449">
                        <c:v>0</c:v>
                      </c:pt>
                      <c:pt idx="2450">
                        <c:v>0</c:v>
                      </c:pt>
                      <c:pt idx="2451">
                        <c:v>0</c:v>
                      </c:pt>
                      <c:pt idx="2452">
                        <c:v>0</c:v>
                      </c:pt>
                      <c:pt idx="2453">
                        <c:v>0</c:v>
                      </c:pt>
                      <c:pt idx="2454">
                        <c:v>0</c:v>
                      </c:pt>
                      <c:pt idx="2455">
                        <c:v>0</c:v>
                      </c:pt>
                      <c:pt idx="2456">
                        <c:v>0</c:v>
                      </c:pt>
                      <c:pt idx="2457">
                        <c:v>0</c:v>
                      </c:pt>
                      <c:pt idx="2458">
                        <c:v>0</c:v>
                      </c:pt>
                      <c:pt idx="2459">
                        <c:v>0</c:v>
                      </c:pt>
                      <c:pt idx="2460">
                        <c:v>0</c:v>
                      </c:pt>
                      <c:pt idx="2461">
                        <c:v>0</c:v>
                      </c:pt>
                      <c:pt idx="2462">
                        <c:v>0</c:v>
                      </c:pt>
                      <c:pt idx="2463">
                        <c:v>0</c:v>
                      </c:pt>
                      <c:pt idx="2464">
                        <c:v>0</c:v>
                      </c:pt>
                      <c:pt idx="2465">
                        <c:v>0</c:v>
                      </c:pt>
                      <c:pt idx="2466">
                        <c:v>0</c:v>
                      </c:pt>
                      <c:pt idx="2467">
                        <c:v>0</c:v>
                      </c:pt>
                      <c:pt idx="2468">
                        <c:v>0</c:v>
                      </c:pt>
                      <c:pt idx="2469">
                        <c:v>0</c:v>
                      </c:pt>
                      <c:pt idx="2470">
                        <c:v>0</c:v>
                      </c:pt>
                      <c:pt idx="2471">
                        <c:v>0</c:v>
                      </c:pt>
                      <c:pt idx="2472">
                        <c:v>0</c:v>
                      </c:pt>
                      <c:pt idx="2473">
                        <c:v>0</c:v>
                      </c:pt>
                      <c:pt idx="2474">
                        <c:v>0</c:v>
                      </c:pt>
                      <c:pt idx="2475">
                        <c:v>0</c:v>
                      </c:pt>
                      <c:pt idx="2476">
                        <c:v>0</c:v>
                      </c:pt>
                      <c:pt idx="2477">
                        <c:v>0</c:v>
                      </c:pt>
                      <c:pt idx="2478">
                        <c:v>0</c:v>
                      </c:pt>
                      <c:pt idx="2479">
                        <c:v>0</c:v>
                      </c:pt>
                      <c:pt idx="2480">
                        <c:v>0</c:v>
                      </c:pt>
                      <c:pt idx="2481">
                        <c:v>0</c:v>
                      </c:pt>
                      <c:pt idx="2482">
                        <c:v>0</c:v>
                      </c:pt>
                      <c:pt idx="2483">
                        <c:v>0</c:v>
                      </c:pt>
                      <c:pt idx="2484">
                        <c:v>0</c:v>
                      </c:pt>
                      <c:pt idx="2485">
                        <c:v>0</c:v>
                      </c:pt>
                      <c:pt idx="2486">
                        <c:v>0</c:v>
                      </c:pt>
                      <c:pt idx="2487">
                        <c:v>0</c:v>
                      </c:pt>
                      <c:pt idx="2488">
                        <c:v>0</c:v>
                      </c:pt>
                      <c:pt idx="2489">
                        <c:v>0</c:v>
                      </c:pt>
                      <c:pt idx="2490">
                        <c:v>0</c:v>
                      </c:pt>
                      <c:pt idx="2491">
                        <c:v>0</c:v>
                      </c:pt>
                      <c:pt idx="2492">
                        <c:v>0</c:v>
                      </c:pt>
                      <c:pt idx="2493">
                        <c:v>0</c:v>
                      </c:pt>
                      <c:pt idx="2494">
                        <c:v>0</c:v>
                      </c:pt>
                      <c:pt idx="2495">
                        <c:v>0</c:v>
                      </c:pt>
                      <c:pt idx="2496">
                        <c:v>0</c:v>
                      </c:pt>
                      <c:pt idx="2497">
                        <c:v>0</c:v>
                      </c:pt>
                      <c:pt idx="2498">
                        <c:v>0</c:v>
                      </c:pt>
                      <c:pt idx="2499">
                        <c:v>0</c:v>
                      </c:pt>
                      <c:pt idx="2500">
                        <c:v>0</c:v>
                      </c:pt>
                      <c:pt idx="2501">
                        <c:v>0</c:v>
                      </c:pt>
                      <c:pt idx="2502">
                        <c:v>0</c:v>
                      </c:pt>
                      <c:pt idx="2503">
                        <c:v>0</c:v>
                      </c:pt>
                      <c:pt idx="2504">
                        <c:v>0</c:v>
                      </c:pt>
                      <c:pt idx="2505">
                        <c:v>0</c:v>
                      </c:pt>
                      <c:pt idx="2506">
                        <c:v>0</c:v>
                      </c:pt>
                      <c:pt idx="2507">
                        <c:v>0</c:v>
                      </c:pt>
                      <c:pt idx="2508">
                        <c:v>0</c:v>
                      </c:pt>
                      <c:pt idx="2509">
                        <c:v>0</c:v>
                      </c:pt>
                      <c:pt idx="2510">
                        <c:v>0</c:v>
                      </c:pt>
                      <c:pt idx="2511">
                        <c:v>0</c:v>
                      </c:pt>
                      <c:pt idx="2512">
                        <c:v>0</c:v>
                      </c:pt>
                      <c:pt idx="2513">
                        <c:v>0</c:v>
                      </c:pt>
                      <c:pt idx="2514">
                        <c:v>0</c:v>
                      </c:pt>
                      <c:pt idx="2515">
                        <c:v>0</c:v>
                      </c:pt>
                      <c:pt idx="2516">
                        <c:v>0</c:v>
                      </c:pt>
                      <c:pt idx="2517">
                        <c:v>0</c:v>
                      </c:pt>
                      <c:pt idx="2518">
                        <c:v>0</c:v>
                      </c:pt>
                      <c:pt idx="2519">
                        <c:v>0</c:v>
                      </c:pt>
                      <c:pt idx="2520">
                        <c:v>0</c:v>
                      </c:pt>
                      <c:pt idx="2521">
                        <c:v>0</c:v>
                      </c:pt>
                      <c:pt idx="2522">
                        <c:v>0</c:v>
                      </c:pt>
                      <c:pt idx="2523">
                        <c:v>0</c:v>
                      </c:pt>
                      <c:pt idx="2524">
                        <c:v>0</c:v>
                      </c:pt>
                      <c:pt idx="2525">
                        <c:v>0</c:v>
                      </c:pt>
                      <c:pt idx="2526">
                        <c:v>0</c:v>
                      </c:pt>
                      <c:pt idx="2527">
                        <c:v>0</c:v>
                      </c:pt>
                      <c:pt idx="2528">
                        <c:v>0</c:v>
                      </c:pt>
                      <c:pt idx="2529">
                        <c:v>0</c:v>
                      </c:pt>
                      <c:pt idx="2530">
                        <c:v>0</c:v>
                      </c:pt>
                      <c:pt idx="2531">
                        <c:v>0</c:v>
                      </c:pt>
                      <c:pt idx="2532">
                        <c:v>0</c:v>
                      </c:pt>
                      <c:pt idx="2533">
                        <c:v>0</c:v>
                      </c:pt>
                      <c:pt idx="2534">
                        <c:v>0</c:v>
                      </c:pt>
                      <c:pt idx="2535">
                        <c:v>0</c:v>
                      </c:pt>
                      <c:pt idx="2536">
                        <c:v>0</c:v>
                      </c:pt>
                      <c:pt idx="2537">
                        <c:v>0</c:v>
                      </c:pt>
                      <c:pt idx="2538">
                        <c:v>0</c:v>
                      </c:pt>
                      <c:pt idx="2539">
                        <c:v>0</c:v>
                      </c:pt>
                      <c:pt idx="2540">
                        <c:v>0</c:v>
                      </c:pt>
                      <c:pt idx="2541">
                        <c:v>0</c:v>
                      </c:pt>
                      <c:pt idx="2542">
                        <c:v>0</c:v>
                      </c:pt>
                      <c:pt idx="2543">
                        <c:v>0</c:v>
                      </c:pt>
                      <c:pt idx="2544">
                        <c:v>0</c:v>
                      </c:pt>
                      <c:pt idx="2545">
                        <c:v>0</c:v>
                      </c:pt>
                      <c:pt idx="2546">
                        <c:v>0</c:v>
                      </c:pt>
                      <c:pt idx="2547">
                        <c:v>0</c:v>
                      </c:pt>
                      <c:pt idx="2548">
                        <c:v>0</c:v>
                      </c:pt>
                      <c:pt idx="2549">
                        <c:v>0</c:v>
                      </c:pt>
                      <c:pt idx="2550">
                        <c:v>0</c:v>
                      </c:pt>
                      <c:pt idx="2551">
                        <c:v>0</c:v>
                      </c:pt>
                      <c:pt idx="2552">
                        <c:v>0</c:v>
                      </c:pt>
                      <c:pt idx="2553">
                        <c:v>0</c:v>
                      </c:pt>
                      <c:pt idx="2554">
                        <c:v>0</c:v>
                      </c:pt>
                      <c:pt idx="2555">
                        <c:v>0</c:v>
                      </c:pt>
                      <c:pt idx="2556">
                        <c:v>0</c:v>
                      </c:pt>
                      <c:pt idx="2557">
                        <c:v>0</c:v>
                      </c:pt>
                      <c:pt idx="2558">
                        <c:v>0</c:v>
                      </c:pt>
                      <c:pt idx="2559">
                        <c:v>0</c:v>
                      </c:pt>
                      <c:pt idx="2560">
                        <c:v>0</c:v>
                      </c:pt>
                      <c:pt idx="2561">
                        <c:v>0</c:v>
                      </c:pt>
                      <c:pt idx="2562">
                        <c:v>0</c:v>
                      </c:pt>
                      <c:pt idx="2563">
                        <c:v>0</c:v>
                      </c:pt>
                      <c:pt idx="2564">
                        <c:v>0</c:v>
                      </c:pt>
                      <c:pt idx="2565">
                        <c:v>0</c:v>
                      </c:pt>
                      <c:pt idx="2566">
                        <c:v>0</c:v>
                      </c:pt>
                      <c:pt idx="2567">
                        <c:v>0</c:v>
                      </c:pt>
                      <c:pt idx="2568">
                        <c:v>0</c:v>
                      </c:pt>
                      <c:pt idx="2569">
                        <c:v>0</c:v>
                      </c:pt>
                      <c:pt idx="2570">
                        <c:v>0</c:v>
                      </c:pt>
                      <c:pt idx="2571">
                        <c:v>0</c:v>
                      </c:pt>
                      <c:pt idx="2572">
                        <c:v>0</c:v>
                      </c:pt>
                      <c:pt idx="2573">
                        <c:v>0</c:v>
                      </c:pt>
                      <c:pt idx="2574">
                        <c:v>0</c:v>
                      </c:pt>
                      <c:pt idx="2575">
                        <c:v>0</c:v>
                      </c:pt>
                      <c:pt idx="2576">
                        <c:v>0</c:v>
                      </c:pt>
                      <c:pt idx="2577">
                        <c:v>0</c:v>
                      </c:pt>
                      <c:pt idx="2578">
                        <c:v>0</c:v>
                      </c:pt>
                      <c:pt idx="2579">
                        <c:v>0</c:v>
                      </c:pt>
                      <c:pt idx="2580">
                        <c:v>0</c:v>
                      </c:pt>
                      <c:pt idx="2581">
                        <c:v>0</c:v>
                      </c:pt>
                      <c:pt idx="2582">
                        <c:v>0</c:v>
                      </c:pt>
                      <c:pt idx="2583">
                        <c:v>0</c:v>
                      </c:pt>
                      <c:pt idx="2584">
                        <c:v>0</c:v>
                      </c:pt>
                      <c:pt idx="2585">
                        <c:v>0</c:v>
                      </c:pt>
                      <c:pt idx="2586">
                        <c:v>0</c:v>
                      </c:pt>
                      <c:pt idx="2587">
                        <c:v>0</c:v>
                      </c:pt>
                      <c:pt idx="2588">
                        <c:v>0</c:v>
                      </c:pt>
                      <c:pt idx="2589">
                        <c:v>0</c:v>
                      </c:pt>
                      <c:pt idx="2590">
                        <c:v>0</c:v>
                      </c:pt>
                      <c:pt idx="2591">
                        <c:v>0</c:v>
                      </c:pt>
                      <c:pt idx="2592">
                        <c:v>0</c:v>
                      </c:pt>
                      <c:pt idx="2593">
                        <c:v>0</c:v>
                      </c:pt>
                      <c:pt idx="2594">
                        <c:v>0</c:v>
                      </c:pt>
                      <c:pt idx="2595">
                        <c:v>0</c:v>
                      </c:pt>
                      <c:pt idx="2596">
                        <c:v>0</c:v>
                      </c:pt>
                      <c:pt idx="2597">
                        <c:v>0</c:v>
                      </c:pt>
                      <c:pt idx="2598">
                        <c:v>0</c:v>
                      </c:pt>
                      <c:pt idx="2599">
                        <c:v>0</c:v>
                      </c:pt>
                      <c:pt idx="2600">
                        <c:v>0</c:v>
                      </c:pt>
                      <c:pt idx="2601">
                        <c:v>0</c:v>
                      </c:pt>
                      <c:pt idx="2602">
                        <c:v>0</c:v>
                      </c:pt>
                      <c:pt idx="2603">
                        <c:v>0</c:v>
                      </c:pt>
                      <c:pt idx="2604">
                        <c:v>0</c:v>
                      </c:pt>
                      <c:pt idx="2605">
                        <c:v>0</c:v>
                      </c:pt>
                      <c:pt idx="2606">
                        <c:v>0</c:v>
                      </c:pt>
                      <c:pt idx="2607">
                        <c:v>0</c:v>
                      </c:pt>
                      <c:pt idx="2608">
                        <c:v>0</c:v>
                      </c:pt>
                      <c:pt idx="2609">
                        <c:v>0</c:v>
                      </c:pt>
                      <c:pt idx="2610">
                        <c:v>0</c:v>
                      </c:pt>
                      <c:pt idx="2611">
                        <c:v>0</c:v>
                      </c:pt>
                      <c:pt idx="2612">
                        <c:v>0</c:v>
                      </c:pt>
                      <c:pt idx="2613">
                        <c:v>0</c:v>
                      </c:pt>
                      <c:pt idx="2614">
                        <c:v>0</c:v>
                      </c:pt>
                      <c:pt idx="2615">
                        <c:v>0</c:v>
                      </c:pt>
                      <c:pt idx="2616">
                        <c:v>0</c:v>
                      </c:pt>
                      <c:pt idx="2617">
                        <c:v>0</c:v>
                      </c:pt>
                      <c:pt idx="2618">
                        <c:v>0</c:v>
                      </c:pt>
                      <c:pt idx="2619">
                        <c:v>0</c:v>
                      </c:pt>
                      <c:pt idx="2620">
                        <c:v>0</c:v>
                      </c:pt>
                      <c:pt idx="2621">
                        <c:v>0</c:v>
                      </c:pt>
                      <c:pt idx="2622">
                        <c:v>0</c:v>
                      </c:pt>
                      <c:pt idx="2623">
                        <c:v>0</c:v>
                      </c:pt>
                      <c:pt idx="2624">
                        <c:v>0</c:v>
                      </c:pt>
                      <c:pt idx="2625">
                        <c:v>0</c:v>
                      </c:pt>
                      <c:pt idx="2626">
                        <c:v>0</c:v>
                      </c:pt>
                      <c:pt idx="2627">
                        <c:v>0</c:v>
                      </c:pt>
                      <c:pt idx="2628">
                        <c:v>0</c:v>
                      </c:pt>
                      <c:pt idx="2629">
                        <c:v>0</c:v>
                      </c:pt>
                      <c:pt idx="2630">
                        <c:v>0</c:v>
                      </c:pt>
                      <c:pt idx="2631">
                        <c:v>0</c:v>
                      </c:pt>
                      <c:pt idx="2632">
                        <c:v>0</c:v>
                      </c:pt>
                      <c:pt idx="2633">
                        <c:v>0</c:v>
                      </c:pt>
                      <c:pt idx="2634">
                        <c:v>0</c:v>
                      </c:pt>
                      <c:pt idx="2635">
                        <c:v>0</c:v>
                      </c:pt>
                      <c:pt idx="2636">
                        <c:v>0</c:v>
                      </c:pt>
                      <c:pt idx="2637">
                        <c:v>0</c:v>
                      </c:pt>
                      <c:pt idx="2638">
                        <c:v>0</c:v>
                      </c:pt>
                      <c:pt idx="2639">
                        <c:v>0</c:v>
                      </c:pt>
                      <c:pt idx="2640">
                        <c:v>0</c:v>
                      </c:pt>
                      <c:pt idx="2641">
                        <c:v>0</c:v>
                      </c:pt>
                      <c:pt idx="2642">
                        <c:v>0</c:v>
                      </c:pt>
                      <c:pt idx="2643">
                        <c:v>0</c:v>
                      </c:pt>
                      <c:pt idx="2644">
                        <c:v>0</c:v>
                      </c:pt>
                      <c:pt idx="2645">
                        <c:v>0</c:v>
                      </c:pt>
                      <c:pt idx="2646">
                        <c:v>0</c:v>
                      </c:pt>
                      <c:pt idx="2647">
                        <c:v>0</c:v>
                      </c:pt>
                      <c:pt idx="2648">
                        <c:v>0</c:v>
                      </c:pt>
                      <c:pt idx="2649">
                        <c:v>0</c:v>
                      </c:pt>
                      <c:pt idx="2650">
                        <c:v>0</c:v>
                      </c:pt>
                      <c:pt idx="2651">
                        <c:v>0</c:v>
                      </c:pt>
                      <c:pt idx="2652">
                        <c:v>0</c:v>
                      </c:pt>
                      <c:pt idx="2653">
                        <c:v>0</c:v>
                      </c:pt>
                      <c:pt idx="2654">
                        <c:v>0</c:v>
                      </c:pt>
                      <c:pt idx="2655">
                        <c:v>0</c:v>
                      </c:pt>
                      <c:pt idx="2656">
                        <c:v>0</c:v>
                      </c:pt>
                      <c:pt idx="2657">
                        <c:v>0</c:v>
                      </c:pt>
                      <c:pt idx="2658">
                        <c:v>0</c:v>
                      </c:pt>
                      <c:pt idx="2659">
                        <c:v>0</c:v>
                      </c:pt>
                      <c:pt idx="2660">
                        <c:v>0</c:v>
                      </c:pt>
                      <c:pt idx="2661">
                        <c:v>0</c:v>
                      </c:pt>
                      <c:pt idx="2662">
                        <c:v>0</c:v>
                      </c:pt>
                      <c:pt idx="2663">
                        <c:v>0</c:v>
                      </c:pt>
                      <c:pt idx="2664">
                        <c:v>0</c:v>
                      </c:pt>
                      <c:pt idx="2665">
                        <c:v>0</c:v>
                      </c:pt>
                      <c:pt idx="2666">
                        <c:v>0</c:v>
                      </c:pt>
                      <c:pt idx="2667">
                        <c:v>0</c:v>
                      </c:pt>
                      <c:pt idx="2668">
                        <c:v>0</c:v>
                      </c:pt>
                      <c:pt idx="2669">
                        <c:v>0</c:v>
                      </c:pt>
                      <c:pt idx="2670">
                        <c:v>0</c:v>
                      </c:pt>
                      <c:pt idx="2671">
                        <c:v>0</c:v>
                      </c:pt>
                      <c:pt idx="2672">
                        <c:v>0</c:v>
                      </c:pt>
                      <c:pt idx="2673">
                        <c:v>0</c:v>
                      </c:pt>
                      <c:pt idx="2674">
                        <c:v>0</c:v>
                      </c:pt>
                      <c:pt idx="2675">
                        <c:v>0</c:v>
                      </c:pt>
                      <c:pt idx="2676">
                        <c:v>0</c:v>
                      </c:pt>
                      <c:pt idx="2677">
                        <c:v>0</c:v>
                      </c:pt>
                      <c:pt idx="2678">
                        <c:v>0</c:v>
                      </c:pt>
                      <c:pt idx="2679">
                        <c:v>0</c:v>
                      </c:pt>
                      <c:pt idx="2680">
                        <c:v>0</c:v>
                      </c:pt>
                      <c:pt idx="2681">
                        <c:v>0</c:v>
                      </c:pt>
                      <c:pt idx="2682">
                        <c:v>0</c:v>
                      </c:pt>
                      <c:pt idx="2683">
                        <c:v>0</c:v>
                      </c:pt>
                      <c:pt idx="2684">
                        <c:v>0</c:v>
                      </c:pt>
                      <c:pt idx="2685">
                        <c:v>0</c:v>
                      </c:pt>
                      <c:pt idx="2686">
                        <c:v>0</c:v>
                      </c:pt>
                      <c:pt idx="2687">
                        <c:v>0</c:v>
                      </c:pt>
                      <c:pt idx="2688">
                        <c:v>0</c:v>
                      </c:pt>
                      <c:pt idx="2689">
                        <c:v>0</c:v>
                      </c:pt>
                      <c:pt idx="2690">
                        <c:v>0</c:v>
                      </c:pt>
                      <c:pt idx="2691">
                        <c:v>0</c:v>
                      </c:pt>
                      <c:pt idx="2692">
                        <c:v>0</c:v>
                      </c:pt>
                      <c:pt idx="2693">
                        <c:v>0</c:v>
                      </c:pt>
                      <c:pt idx="2694">
                        <c:v>0</c:v>
                      </c:pt>
                      <c:pt idx="2695">
                        <c:v>0</c:v>
                      </c:pt>
                      <c:pt idx="2696">
                        <c:v>0</c:v>
                      </c:pt>
                      <c:pt idx="2697">
                        <c:v>0</c:v>
                      </c:pt>
                      <c:pt idx="2698">
                        <c:v>0</c:v>
                      </c:pt>
                      <c:pt idx="2699">
                        <c:v>0</c:v>
                      </c:pt>
                      <c:pt idx="2700">
                        <c:v>0</c:v>
                      </c:pt>
                      <c:pt idx="2701">
                        <c:v>0</c:v>
                      </c:pt>
                      <c:pt idx="2702">
                        <c:v>0</c:v>
                      </c:pt>
                      <c:pt idx="2703">
                        <c:v>0</c:v>
                      </c:pt>
                      <c:pt idx="2704">
                        <c:v>0</c:v>
                      </c:pt>
                      <c:pt idx="2705">
                        <c:v>0</c:v>
                      </c:pt>
                      <c:pt idx="2706">
                        <c:v>0</c:v>
                      </c:pt>
                      <c:pt idx="2707">
                        <c:v>0</c:v>
                      </c:pt>
                      <c:pt idx="2708">
                        <c:v>0</c:v>
                      </c:pt>
                      <c:pt idx="2709">
                        <c:v>0</c:v>
                      </c:pt>
                      <c:pt idx="2710">
                        <c:v>0</c:v>
                      </c:pt>
                      <c:pt idx="2711">
                        <c:v>0</c:v>
                      </c:pt>
                      <c:pt idx="2712">
                        <c:v>0</c:v>
                      </c:pt>
                      <c:pt idx="2713">
                        <c:v>0</c:v>
                      </c:pt>
                      <c:pt idx="2714">
                        <c:v>0</c:v>
                      </c:pt>
                      <c:pt idx="2715">
                        <c:v>0</c:v>
                      </c:pt>
                      <c:pt idx="2716">
                        <c:v>0</c:v>
                      </c:pt>
                      <c:pt idx="2717">
                        <c:v>0</c:v>
                      </c:pt>
                      <c:pt idx="2718">
                        <c:v>0</c:v>
                      </c:pt>
                      <c:pt idx="2719">
                        <c:v>0</c:v>
                      </c:pt>
                      <c:pt idx="2720">
                        <c:v>0</c:v>
                      </c:pt>
                      <c:pt idx="2721">
                        <c:v>0</c:v>
                      </c:pt>
                      <c:pt idx="2722">
                        <c:v>0</c:v>
                      </c:pt>
                      <c:pt idx="2723">
                        <c:v>0</c:v>
                      </c:pt>
                      <c:pt idx="2724">
                        <c:v>0</c:v>
                      </c:pt>
                      <c:pt idx="2725">
                        <c:v>0</c:v>
                      </c:pt>
                      <c:pt idx="2726">
                        <c:v>0</c:v>
                      </c:pt>
                      <c:pt idx="2727">
                        <c:v>0</c:v>
                      </c:pt>
                      <c:pt idx="2728">
                        <c:v>0</c:v>
                      </c:pt>
                      <c:pt idx="2729">
                        <c:v>0</c:v>
                      </c:pt>
                      <c:pt idx="2730">
                        <c:v>0</c:v>
                      </c:pt>
                      <c:pt idx="2731">
                        <c:v>0</c:v>
                      </c:pt>
                      <c:pt idx="2732">
                        <c:v>0</c:v>
                      </c:pt>
                      <c:pt idx="2733">
                        <c:v>0</c:v>
                      </c:pt>
                      <c:pt idx="2734">
                        <c:v>0</c:v>
                      </c:pt>
                      <c:pt idx="2735">
                        <c:v>0</c:v>
                      </c:pt>
                      <c:pt idx="2736">
                        <c:v>0</c:v>
                      </c:pt>
                      <c:pt idx="2737">
                        <c:v>0</c:v>
                      </c:pt>
                      <c:pt idx="2738">
                        <c:v>0</c:v>
                      </c:pt>
                      <c:pt idx="2739">
                        <c:v>0</c:v>
                      </c:pt>
                      <c:pt idx="2740">
                        <c:v>0</c:v>
                      </c:pt>
                      <c:pt idx="2741">
                        <c:v>0</c:v>
                      </c:pt>
                      <c:pt idx="2742">
                        <c:v>0</c:v>
                      </c:pt>
                      <c:pt idx="2743">
                        <c:v>0</c:v>
                      </c:pt>
                      <c:pt idx="2744">
                        <c:v>0</c:v>
                      </c:pt>
                      <c:pt idx="2745">
                        <c:v>0</c:v>
                      </c:pt>
                      <c:pt idx="2746">
                        <c:v>0</c:v>
                      </c:pt>
                      <c:pt idx="2747">
                        <c:v>0</c:v>
                      </c:pt>
                      <c:pt idx="2748">
                        <c:v>0</c:v>
                      </c:pt>
                      <c:pt idx="2749">
                        <c:v>0</c:v>
                      </c:pt>
                      <c:pt idx="2750">
                        <c:v>0</c:v>
                      </c:pt>
                      <c:pt idx="2751">
                        <c:v>0</c:v>
                      </c:pt>
                      <c:pt idx="2752">
                        <c:v>0</c:v>
                      </c:pt>
                      <c:pt idx="2753">
                        <c:v>0</c:v>
                      </c:pt>
                      <c:pt idx="2754">
                        <c:v>0</c:v>
                      </c:pt>
                      <c:pt idx="2755">
                        <c:v>0</c:v>
                      </c:pt>
                      <c:pt idx="2756">
                        <c:v>0</c:v>
                      </c:pt>
                      <c:pt idx="2757">
                        <c:v>0</c:v>
                      </c:pt>
                      <c:pt idx="2758">
                        <c:v>0</c:v>
                      </c:pt>
                      <c:pt idx="2759">
                        <c:v>0</c:v>
                      </c:pt>
                      <c:pt idx="2760">
                        <c:v>0</c:v>
                      </c:pt>
                      <c:pt idx="2761">
                        <c:v>0</c:v>
                      </c:pt>
                      <c:pt idx="2762">
                        <c:v>0</c:v>
                      </c:pt>
                      <c:pt idx="2763">
                        <c:v>0</c:v>
                      </c:pt>
                      <c:pt idx="2764">
                        <c:v>0</c:v>
                      </c:pt>
                      <c:pt idx="2765">
                        <c:v>0</c:v>
                      </c:pt>
                      <c:pt idx="2766">
                        <c:v>0</c:v>
                      </c:pt>
                      <c:pt idx="2767">
                        <c:v>0</c:v>
                      </c:pt>
                      <c:pt idx="2768">
                        <c:v>0</c:v>
                      </c:pt>
                      <c:pt idx="2769">
                        <c:v>0</c:v>
                      </c:pt>
                      <c:pt idx="2770">
                        <c:v>0</c:v>
                      </c:pt>
                      <c:pt idx="2771">
                        <c:v>0</c:v>
                      </c:pt>
                      <c:pt idx="2772">
                        <c:v>0</c:v>
                      </c:pt>
                      <c:pt idx="2773">
                        <c:v>0</c:v>
                      </c:pt>
                      <c:pt idx="2774">
                        <c:v>0</c:v>
                      </c:pt>
                      <c:pt idx="2775">
                        <c:v>0</c:v>
                      </c:pt>
                      <c:pt idx="2776">
                        <c:v>0</c:v>
                      </c:pt>
                      <c:pt idx="2777">
                        <c:v>0</c:v>
                      </c:pt>
                      <c:pt idx="2778">
                        <c:v>0</c:v>
                      </c:pt>
                      <c:pt idx="2779">
                        <c:v>0</c:v>
                      </c:pt>
                      <c:pt idx="2780">
                        <c:v>0</c:v>
                      </c:pt>
                      <c:pt idx="2781">
                        <c:v>0</c:v>
                      </c:pt>
                      <c:pt idx="2782">
                        <c:v>0</c:v>
                      </c:pt>
                      <c:pt idx="2783">
                        <c:v>0</c:v>
                      </c:pt>
                      <c:pt idx="2784">
                        <c:v>0</c:v>
                      </c:pt>
                      <c:pt idx="2785">
                        <c:v>0</c:v>
                      </c:pt>
                      <c:pt idx="2786">
                        <c:v>0</c:v>
                      </c:pt>
                      <c:pt idx="2787">
                        <c:v>0</c:v>
                      </c:pt>
                      <c:pt idx="2788">
                        <c:v>0</c:v>
                      </c:pt>
                      <c:pt idx="2789">
                        <c:v>0</c:v>
                      </c:pt>
                      <c:pt idx="2790">
                        <c:v>0</c:v>
                      </c:pt>
                      <c:pt idx="2791">
                        <c:v>0</c:v>
                      </c:pt>
                      <c:pt idx="2792">
                        <c:v>0</c:v>
                      </c:pt>
                      <c:pt idx="2793">
                        <c:v>0</c:v>
                      </c:pt>
                      <c:pt idx="2794">
                        <c:v>0</c:v>
                      </c:pt>
                      <c:pt idx="2795">
                        <c:v>0</c:v>
                      </c:pt>
                      <c:pt idx="2796">
                        <c:v>0</c:v>
                      </c:pt>
                      <c:pt idx="2797">
                        <c:v>0</c:v>
                      </c:pt>
                      <c:pt idx="2798">
                        <c:v>0</c:v>
                      </c:pt>
                      <c:pt idx="2799">
                        <c:v>0</c:v>
                      </c:pt>
                      <c:pt idx="2800">
                        <c:v>0</c:v>
                      </c:pt>
                      <c:pt idx="2801">
                        <c:v>0</c:v>
                      </c:pt>
                      <c:pt idx="2802">
                        <c:v>0</c:v>
                      </c:pt>
                      <c:pt idx="2803">
                        <c:v>0</c:v>
                      </c:pt>
                      <c:pt idx="2804">
                        <c:v>0</c:v>
                      </c:pt>
                      <c:pt idx="2805">
                        <c:v>0</c:v>
                      </c:pt>
                      <c:pt idx="2806">
                        <c:v>0</c:v>
                      </c:pt>
                      <c:pt idx="2807">
                        <c:v>0</c:v>
                      </c:pt>
                      <c:pt idx="2808">
                        <c:v>0</c:v>
                      </c:pt>
                      <c:pt idx="2809">
                        <c:v>0</c:v>
                      </c:pt>
                      <c:pt idx="2810">
                        <c:v>0</c:v>
                      </c:pt>
                      <c:pt idx="2811">
                        <c:v>0</c:v>
                      </c:pt>
                      <c:pt idx="2812">
                        <c:v>0</c:v>
                      </c:pt>
                      <c:pt idx="2813">
                        <c:v>0</c:v>
                      </c:pt>
                      <c:pt idx="2814">
                        <c:v>0</c:v>
                      </c:pt>
                      <c:pt idx="2815">
                        <c:v>0</c:v>
                      </c:pt>
                      <c:pt idx="2816">
                        <c:v>0</c:v>
                      </c:pt>
                      <c:pt idx="2817">
                        <c:v>0</c:v>
                      </c:pt>
                      <c:pt idx="2818">
                        <c:v>0</c:v>
                      </c:pt>
                      <c:pt idx="2819">
                        <c:v>0</c:v>
                      </c:pt>
                      <c:pt idx="2820">
                        <c:v>0</c:v>
                      </c:pt>
                      <c:pt idx="2821">
                        <c:v>0</c:v>
                      </c:pt>
                      <c:pt idx="2822">
                        <c:v>0</c:v>
                      </c:pt>
                      <c:pt idx="2823">
                        <c:v>0</c:v>
                      </c:pt>
                      <c:pt idx="2824">
                        <c:v>0</c:v>
                      </c:pt>
                      <c:pt idx="2825">
                        <c:v>0</c:v>
                      </c:pt>
                      <c:pt idx="2826">
                        <c:v>0</c:v>
                      </c:pt>
                      <c:pt idx="2827">
                        <c:v>0</c:v>
                      </c:pt>
                      <c:pt idx="2828">
                        <c:v>0</c:v>
                      </c:pt>
                      <c:pt idx="2829">
                        <c:v>0</c:v>
                      </c:pt>
                      <c:pt idx="2830">
                        <c:v>0</c:v>
                      </c:pt>
                      <c:pt idx="2831">
                        <c:v>0</c:v>
                      </c:pt>
                      <c:pt idx="2832">
                        <c:v>0</c:v>
                      </c:pt>
                      <c:pt idx="2833">
                        <c:v>0</c:v>
                      </c:pt>
                      <c:pt idx="2834">
                        <c:v>0</c:v>
                      </c:pt>
                      <c:pt idx="2835">
                        <c:v>0</c:v>
                      </c:pt>
                      <c:pt idx="2836">
                        <c:v>0</c:v>
                      </c:pt>
                      <c:pt idx="2837">
                        <c:v>0</c:v>
                      </c:pt>
                      <c:pt idx="2838">
                        <c:v>0</c:v>
                      </c:pt>
                      <c:pt idx="2839">
                        <c:v>0</c:v>
                      </c:pt>
                      <c:pt idx="2840">
                        <c:v>0</c:v>
                      </c:pt>
                      <c:pt idx="2841">
                        <c:v>0</c:v>
                      </c:pt>
                      <c:pt idx="2842">
                        <c:v>0</c:v>
                      </c:pt>
                      <c:pt idx="2843">
                        <c:v>0</c:v>
                      </c:pt>
                      <c:pt idx="2844">
                        <c:v>0</c:v>
                      </c:pt>
                      <c:pt idx="2845">
                        <c:v>0</c:v>
                      </c:pt>
                      <c:pt idx="2846">
                        <c:v>0</c:v>
                      </c:pt>
                      <c:pt idx="2847">
                        <c:v>0</c:v>
                      </c:pt>
                      <c:pt idx="2848">
                        <c:v>0</c:v>
                      </c:pt>
                      <c:pt idx="2849">
                        <c:v>0</c:v>
                      </c:pt>
                      <c:pt idx="2850">
                        <c:v>0</c:v>
                      </c:pt>
                      <c:pt idx="2851">
                        <c:v>0</c:v>
                      </c:pt>
                      <c:pt idx="2852">
                        <c:v>0</c:v>
                      </c:pt>
                      <c:pt idx="2853">
                        <c:v>0</c:v>
                      </c:pt>
                      <c:pt idx="2854">
                        <c:v>0</c:v>
                      </c:pt>
                      <c:pt idx="2855">
                        <c:v>0</c:v>
                      </c:pt>
                      <c:pt idx="2856">
                        <c:v>0</c:v>
                      </c:pt>
                      <c:pt idx="2857">
                        <c:v>0</c:v>
                      </c:pt>
                      <c:pt idx="2858">
                        <c:v>0</c:v>
                      </c:pt>
                      <c:pt idx="2859">
                        <c:v>0</c:v>
                      </c:pt>
                      <c:pt idx="2860">
                        <c:v>0</c:v>
                      </c:pt>
                      <c:pt idx="2861">
                        <c:v>0</c:v>
                      </c:pt>
                      <c:pt idx="2862">
                        <c:v>0</c:v>
                      </c:pt>
                      <c:pt idx="2863">
                        <c:v>0</c:v>
                      </c:pt>
                      <c:pt idx="2864">
                        <c:v>0</c:v>
                      </c:pt>
                      <c:pt idx="2865">
                        <c:v>0</c:v>
                      </c:pt>
                      <c:pt idx="2866">
                        <c:v>0</c:v>
                      </c:pt>
                      <c:pt idx="2867">
                        <c:v>0</c:v>
                      </c:pt>
                      <c:pt idx="2868">
                        <c:v>0</c:v>
                      </c:pt>
                      <c:pt idx="2869">
                        <c:v>0</c:v>
                      </c:pt>
                      <c:pt idx="2870">
                        <c:v>0</c:v>
                      </c:pt>
                      <c:pt idx="2871">
                        <c:v>0</c:v>
                      </c:pt>
                      <c:pt idx="2872">
                        <c:v>0</c:v>
                      </c:pt>
                      <c:pt idx="2873">
                        <c:v>0</c:v>
                      </c:pt>
                      <c:pt idx="2874">
                        <c:v>0</c:v>
                      </c:pt>
                      <c:pt idx="2875">
                        <c:v>0</c:v>
                      </c:pt>
                      <c:pt idx="2876">
                        <c:v>0</c:v>
                      </c:pt>
                      <c:pt idx="2877">
                        <c:v>0</c:v>
                      </c:pt>
                      <c:pt idx="2878">
                        <c:v>0</c:v>
                      </c:pt>
                      <c:pt idx="2879">
                        <c:v>0</c:v>
                      </c:pt>
                      <c:pt idx="2880">
                        <c:v>0</c:v>
                      </c:pt>
                      <c:pt idx="2881">
                        <c:v>0</c:v>
                      </c:pt>
                      <c:pt idx="2882">
                        <c:v>0</c:v>
                      </c:pt>
                      <c:pt idx="2883">
                        <c:v>0</c:v>
                      </c:pt>
                      <c:pt idx="2884">
                        <c:v>0</c:v>
                      </c:pt>
                      <c:pt idx="2885">
                        <c:v>0</c:v>
                      </c:pt>
                      <c:pt idx="2886">
                        <c:v>0</c:v>
                      </c:pt>
                      <c:pt idx="2887">
                        <c:v>0</c:v>
                      </c:pt>
                      <c:pt idx="2888">
                        <c:v>0</c:v>
                      </c:pt>
                      <c:pt idx="2889">
                        <c:v>0</c:v>
                      </c:pt>
                      <c:pt idx="2890">
                        <c:v>0</c:v>
                      </c:pt>
                      <c:pt idx="2891">
                        <c:v>0</c:v>
                      </c:pt>
                      <c:pt idx="2892">
                        <c:v>0</c:v>
                      </c:pt>
                      <c:pt idx="2893">
                        <c:v>0</c:v>
                      </c:pt>
                      <c:pt idx="2894">
                        <c:v>0</c:v>
                      </c:pt>
                      <c:pt idx="2895">
                        <c:v>0</c:v>
                      </c:pt>
                      <c:pt idx="2896">
                        <c:v>0</c:v>
                      </c:pt>
                      <c:pt idx="2897">
                        <c:v>0</c:v>
                      </c:pt>
                      <c:pt idx="2898">
                        <c:v>0</c:v>
                      </c:pt>
                      <c:pt idx="2899">
                        <c:v>0</c:v>
                      </c:pt>
                      <c:pt idx="2900">
                        <c:v>0</c:v>
                      </c:pt>
                      <c:pt idx="2901">
                        <c:v>0</c:v>
                      </c:pt>
                      <c:pt idx="2902">
                        <c:v>0</c:v>
                      </c:pt>
                      <c:pt idx="2903">
                        <c:v>0</c:v>
                      </c:pt>
                      <c:pt idx="2904">
                        <c:v>0</c:v>
                      </c:pt>
                      <c:pt idx="2905">
                        <c:v>0</c:v>
                      </c:pt>
                      <c:pt idx="2906">
                        <c:v>0</c:v>
                      </c:pt>
                      <c:pt idx="2907">
                        <c:v>0</c:v>
                      </c:pt>
                      <c:pt idx="2908">
                        <c:v>0</c:v>
                      </c:pt>
                      <c:pt idx="2909">
                        <c:v>0</c:v>
                      </c:pt>
                      <c:pt idx="2910">
                        <c:v>0</c:v>
                      </c:pt>
                      <c:pt idx="2911">
                        <c:v>0</c:v>
                      </c:pt>
                      <c:pt idx="2912">
                        <c:v>0</c:v>
                      </c:pt>
                      <c:pt idx="2913">
                        <c:v>0</c:v>
                      </c:pt>
                      <c:pt idx="2914">
                        <c:v>0</c:v>
                      </c:pt>
                      <c:pt idx="2915">
                        <c:v>0</c:v>
                      </c:pt>
                      <c:pt idx="2916">
                        <c:v>0</c:v>
                      </c:pt>
                      <c:pt idx="2917">
                        <c:v>0</c:v>
                      </c:pt>
                      <c:pt idx="2918">
                        <c:v>0</c:v>
                      </c:pt>
                      <c:pt idx="2919">
                        <c:v>0</c:v>
                      </c:pt>
                      <c:pt idx="2920">
                        <c:v>0</c:v>
                      </c:pt>
                      <c:pt idx="2921">
                        <c:v>0</c:v>
                      </c:pt>
                      <c:pt idx="2922">
                        <c:v>0</c:v>
                      </c:pt>
                      <c:pt idx="2923">
                        <c:v>0</c:v>
                      </c:pt>
                      <c:pt idx="2924">
                        <c:v>0</c:v>
                      </c:pt>
                      <c:pt idx="2925">
                        <c:v>0</c:v>
                      </c:pt>
                      <c:pt idx="2926">
                        <c:v>0</c:v>
                      </c:pt>
                      <c:pt idx="2927">
                        <c:v>0</c:v>
                      </c:pt>
                      <c:pt idx="2928">
                        <c:v>0</c:v>
                      </c:pt>
                      <c:pt idx="2929">
                        <c:v>0</c:v>
                      </c:pt>
                      <c:pt idx="2930">
                        <c:v>0</c:v>
                      </c:pt>
                      <c:pt idx="2931">
                        <c:v>0</c:v>
                      </c:pt>
                      <c:pt idx="2932">
                        <c:v>0</c:v>
                      </c:pt>
                      <c:pt idx="2933">
                        <c:v>0</c:v>
                      </c:pt>
                      <c:pt idx="2934">
                        <c:v>0</c:v>
                      </c:pt>
                      <c:pt idx="2935">
                        <c:v>0</c:v>
                      </c:pt>
                      <c:pt idx="2936">
                        <c:v>0</c:v>
                      </c:pt>
                      <c:pt idx="2937">
                        <c:v>0</c:v>
                      </c:pt>
                      <c:pt idx="2938">
                        <c:v>0</c:v>
                      </c:pt>
                      <c:pt idx="2939">
                        <c:v>0</c:v>
                      </c:pt>
                      <c:pt idx="2940">
                        <c:v>0</c:v>
                      </c:pt>
                      <c:pt idx="2941">
                        <c:v>0</c:v>
                      </c:pt>
                      <c:pt idx="2942">
                        <c:v>0</c:v>
                      </c:pt>
                      <c:pt idx="2943">
                        <c:v>0</c:v>
                      </c:pt>
                      <c:pt idx="2944">
                        <c:v>0</c:v>
                      </c:pt>
                      <c:pt idx="2945">
                        <c:v>0</c:v>
                      </c:pt>
                      <c:pt idx="2946">
                        <c:v>0</c:v>
                      </c:pt>
                      <c:pt idx="2947">
                        <c:v>0</c:v>
                      </c:pt>
                      <c:pt idx="2948">
                        <c:v>0</c:v>
                      </c:pt>
                      <c:pt idx="2949">
                        <c:v>0</c:v>
                      </c:pt>
                      <c:pt idx="2950">
                        <c:v>0</c:v>
                      </c:pt>
                      <c:pt idx="2951">
                        <c:v>0</c:v>
                      </c:pt>
                      <c:pt idx="2952">
                        <c:v>0</c:v>
                      </c:pt>
                      <c:pt idx="2953">
                        <c:v>0</c:v>
                      </c:pt>
                      <c:pt idx="2954">
                        <c:v>0</c:v>
                      </c:pt>
                      <c:pt idx="2955">
                        <c:v>0</c:v>
                      </c:pt>
                      <c:pt idx="2956">
                        <c:v>0</c:v>
                      </c:pt>
                      <c:pt idx="2957">
                        <c:v>0</c:v>
                      </c:pt>
                      <c:pt idx="2958">
                        <c:v>0</c:v>
                      </c:pt>
                      <c:pt idx="2959">
                        <c:v>0</c:v>
                      </c:pt>
                      <c:pt idx="2960">
                        <c:v>0</c:v>
                      </c:pt>
                      <c:pt idx="2961">
                        <c:v>0</c:v>
                      </c:pt>
                      <c:pt idx="2962">
                        <c:v>0</c:v>
                      </c:pt>
                      <c:pt idx="2963">
                        <c:v>0</c:v>
                      </c:pt>
                      <c:pt idx="2964">
                        <c:v>0</c:v>
                      </c:pt>
                      <c:pt idx="2965">
                        <c:v>0</c:v>
                      </c:pt>
                      <c:pt idx="2966">
                        <c:v>0</c:v>
                      </c:pt>
                      <c:pt idx="2967">
                        <c:v>0</c:v>
                      </c:pt>
                      <c:pt idx="2968">
                        <c:v>0</c:v>
                      </c:pt>
                      <c:pt idx="2969">
                        <c:v>0</c:v>
                      </c:pt>
                      <c:pt idx="2970">
                        <c:v>0</c:v>
                      </c:pt>
                      <c:pt idx="2971">
                        <c:v>0</c:v>
                      </c:pt>
                      <c:pt idx="2972">
                        <c:v>0</c:v>
                      </c:pt>
                      <c:pt idx="2973">
                        <c:v>0</c:v>
                      </c:pt>
                      <c:pt idx="2974">
                        <c:v>0</c:v>
                      </c:pt>
                      <c:pt idx="2975">
                        <c:v>0</c:v>
                      </c:pt>
                      <c:pt idx="2976">
                        <c:v>0</c:v>
                      </c:pt>
                      <c:pt idx="2977">
                        <c:v>0</c:v>
                      </c:pt>
                      <c:pt idx="2978">
                        <c:v>0</c:v>
                      </c:pt>
                      <c:pt idx="2979">
                        <c:v>0</c:v>
                      </c:pt>
                      <c:pt idx="2980">
                        <c:v>0</c:v>
                      </c:pt>
                      <c:pt idx="2981">
                        <c:v>0</c:v>
                      </c:pt>
                      <c:pt idx="2982">
                        <c:v>0</c:v>
                      </c:pt>
                      <c:pt idx="2983">
                        <c:v>0</c:v>
                      </c:pt>
                      <c:pt idx="2984">
                        <c:v>0</c:v>
                      </c:pt>
                      <c:pt idx="2985">
                        <c:v>0</c:v>
                      </c:pt>
                      <c:pt idx="2986">
                        <c:v>0</c:v>
                      </c:pt>
                      <c:pt idx="2987">
                        <c:v>0</c:v>
                      </c:pt>
                      <c:pt idx="2988">
                        <c:v>0</c:v>
                      </c:pt>
                      <c:pt idx="2989">
                        <c:v>0</c:v>
                      </c:pt>
                      <c:pt idx="2990">
                        <c:v>0</c:v>
                      </c:pt>
                      <c:pt idx="2991">
                        <c:v>0</c:v>
                      </c:pt>
                      <c:pt idx="2992">
                        <c:v>0</c:v>
                      </c:pt>
                      <c:pt idx="2993">
                        <c:v>0</c:v>
                      </c:pt>
                      <c:pt idx="2994">
                        <c:v>0</c:v>
                      </c:pt>
                      <c:pt idx="2995">
                        <c:v>0</c:v>
                      </c:pt>
                      <c:pt idx="2996">
                        <c:v>0</c:v>
                      </c:pt>
                      <c:pt idx="2997">
                        <c:v>0</c:v>
                      </c:pt>
                      <c:pt idx="2998">
                        <c:v>0</c:v>
                      </c:pt>
                      <c:pt idx="2999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6F9C-4A09-BC87-53CF5051156C}"/>
                  </c:ext>
                </c:extLst>
              </c15:ser>
            </c15:filteredScatterSeries>
          </c:ext>
        </c:extLst>
      </c:scatterChart>
      <c:valAx>
        <c:axId val="626357695"/>
        <c:scaling>
          <c:orientation val="minMax"/>
          <c:max val="30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At val="1.0000000000000004E-6"/>
        <c:crossBetween val="midCat"/>
        <c:majorUnit val="100000"/>
        <c:dispUnits>
          <c:builtInUnit val="thousands"/>
          <c:dispUnitsLbl>
            <c:layout>
              <c:manualLayout>
                <c:xMode val="edge"/>
                <c:yMode val="edge"/>
                <c:x val="0.70692160722556729"/>
                <c:y val="0.86190034783646075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1800" dirty="0">
                      <a:solidFill>
                        <a:schemeClr val="tx1"/>
                      </a:solidFill>
                    </a:rPr>
                    <a:t>[×10</a:t>
                  </a:r>
                  <a:r>
                    <a:rPr lang="en-US" sz="1800" baseline="30000" dirty="0">
                      <a:solidFill>
                        <a:schemeClr val="tx1"/>
                      </a:solidFill>
                    </a:rPr>
                    <a:t>3</a:t>
                  </a:r>
                  <a:r>
                    <a:rPr lang="en-US" sz="1800" dirty="0">
                      <a:solidFill>
                        <a:schemeClr val="tx1"/>
                      </a:solidFill>
                    </a:rPr>
                    <a:t>]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626364351"/>
        <c:scaling>
          <c:logBase val="10"/>
          <c:orientation val="minMax"/>
          <c:max val="1000000"/>
          <c:min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 val="autoZero"/>
        <c:crossBetween val="midCat"/>
        <c:majorUnit val="10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457181822860377"/>
          <c:y val="6.1689997083697871E-2"/>
          <c:w val="0.65121648396891563"/>
          <c:h val="0.66406243202656123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'Open-3_c2k_Sequential_Mechanism'!$C$2</c:f>
              <c:strCache>
                <c:ptCount val="1"/>
                <c:pt idx="0">
                  <c:v>C1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'Open-3_c2k_Sequential_Mechanism'!$A$3:$A$4033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'Open-3_c2k_Sequential_Mechanism'!$H$3:$H$4033</c:f>
              <c:numCache>
                <c:formatCode>General</c:formatCode>
                <c:ptCount val="4031"/>
                <c:pt idx="0">
                  <c:v>1</c:v>
                </c:pt>
                <c:pt idx="1">
                  <c:v>0.99998450000000005</c:v>
                </c:pt>
                <c:pt idx="2">
                  <c:v>0.99996890000000005</c:v>
                </c:pt>
                <c:pt idx="3">
                  <c:v>0.99995330000000004</c:v>
                </c:pt>
                <c:pt idx="4">
                  <c:v>0.99993770000000004</c:v>
                </c:pt>
                <c:pt idx="5">
                  <c:v>0.99992199999999998</c:v>
                </c:pt>
                <c:pt idx="6">
                  <c:v>0.99990619999999997</c:v>
                </c:pt>
                <c:pt idx="7">
                  <c:v>0.99989050000000002</c:v>
                </c:pt>
                <c:pt idx="8">
                  <c:v>0.99987459999999995</c:v>
                </c:pt>
                <c:pt idx="9">
                  <c:v>0.99985869999999999</c:v>
                </c:pt>
                <c:pt idx="10">
                  <c:v>0.99984280000000003</c:v>
                </c:pt>
                <c:pt idx="11">
                  <c:v>0.99982680000000002</c:v>
                </c:pt>
                <c:pt idx="12">
                  <c:v>0.9998108</c:v>
                </c:pt>
                <c:pt idx="13">
                  <c:v>0.99979470000000004</c:v>
                </c:pt>
                <c:pt idx="14">
                  <c:v>0.99977859999999996</c:v>
                </c:pt>
                <c:pt idx="15">
                  <c:v>0.99976240000000005</c:v>
                </c:pt>
                <c:pt idx="16">
                  <c:v>0.99974620000000003</c:v>
                </c:pt>
                <c:pt idx="17">
                  <c:v>0.99972989999999995</c:v>
                </c:pt>
                <c:pt idx="18">
                  <c:v>0.99971359999999998</c:v>
                </c:pt>
                <c:pt idx="19">
                  <c:v>0.99969719999999995</c:v>
                </c:pt>
                <c:pt idx="20">
                  <c:v>0.99968080000000004</c:v>
                </c:pt>
                <c:pt idx="21">
                  <c:v>0.99966440000000001</c:v>
                </c:pt>
                <c:pt idx="22">
                  <c:v>0.99964790000000003</c:v>
                </c:pt>
                <c:pt idx="23">
                  <c:v>0.9996313</c:v>
                </c:pt>
                <c:pt idx="24">
                  <c:v>0.99961469999999997</c:v>
                </c:pt>
                <c:pt idx="25">
                  <c:v>0.99959799999999999</c:v>
                </c:pt>
                <c:pt idx="26">
                  <c:v>0.99958130000000001</c:v>
                </c:pt>
                <c:pt idx="27">
                  <c:v>0.99956449999999997</c:v>
                </c:pt>
                <c:pt idx="28">
                  <c:v>0.99954770000000004</c:v>
                </c:pt>
                <c:pt idx="29">
                  <c:v>0.9995309</c:v>
                </c:pt>
                <c:pt idx="30">
                  <c:v>0.99951400000000001</c:v>
                </c:pt>
                <c:pt idx="31">
                  <c:v>0.99949699999999997</c:v>
                </c:pt>
                <c:pt idx="32">
                  <c:v>0.99948000000000004</c:v>
                </c:pt>
                <c:pt idx="33">
                  <c:v>0.99946290000000004</c:v>
                </c:pt>
                <c:pt idx="34">
                  <c:v>0.99944580000000005</c:v>
                </c:pt>
                <c:pt idx="35">
                  <c:v>0.9994286</c:v>
                </c:pt>
                <c:pt idx="36">
                  <c:v>0.99941139999999995</c:v>
                </c:pt>
                <c:pt idx="37">
                  <c:v>0.99939420000000001</c:v>
                </c:pt>
                <c:pt idx="38">
                  <c:v>0.99937679999999995</c:v>
                </c:pt>
                <c:pt idx="39">
                  <c:v>0.99935949999999996</c:v>
                </c:pt>
                <c:pt idx="40">
                  <c:v>0.99934199999999995</c:v>
                </c:pt>
                <c:pt idx="41">
                  <c:v>0.99932460000000001</c:v>
                </c:pt>
                <c:pt idx="42">
                  <c:v>0.99930699999999995</c:v>
                </c:pt>
                <c:pt idx="43">
                  <c:v>0.99928950000000005</c:v>
                </c:pt>
                <c:pt idx="44">
                  <c:v>0.99927180000000004</c:v>
                </c:pt>
                <c:pt idx="45">
                  <c:v>0.99925410000000003</c:v>
                </c:pt>
                <c:pt idx="46">
                  <c:v>0.99923640000000002</c:v>
                </c:pt>
                <c:pt idx="47">
                  <c:v>0.99921859999999996</c:v>
                </c:pt>
                <c:pt idx="48">
                  <c:v>0.9992008</c:v>
                </c:pt>
                <c:pt idx="49">
                  <c:v>0.99918289999999998</c:v>
                </c:pt>
                <c:pt idx="50">
                  <c:v>0.99916490000000002</c:v>
                </c:pt>
                <c:pt idx="51">
                  <c:v>0.99914689999999995</c:v>
                </c:pt>
                <c:pt idx="52">
                  <c:v>0.99912889999999999</c:v>
                </c:pt>
                <c:pt idx="53">
                  <c:v>0.99911070000000002</c:v>
                </c:pt>
                <c:pt idx="54">
                  <c:v>0.9990926</c:v>
                </c:pt>
                <c:pt idx="55">
                  <c:v>0.99907440000000003</c:v>
                </c:pt>
                <c:pt idx="56">
                  <c:v>0.9990561</c:v>
                </c:pt>
                <c:pt idx="57">
                  <c:v>0.99903770000000003</c:v>
                </c:pt>
                <c:pt idx="58">
                  <c:v>0.9990194</c:v>
                </c:pt>
                <c:pt idx="59">
                  <c:v>0.99900089999999997</c:v>
                </c:pt>
                <c:pt idx="60">
                  <c:v>0.99898240000000005</c:v>
                </c:pt>
                <c:pt idx="61">
                  <c:v>0.99896390000000002</c:v>
                </c:pt>
                <c:pt idx="62">
                  <c:v>0.99894530000000004</c:v>
                </c:pt>
                <c:pt idx="63">
                  <c:v>0.9989266</c:v>
                </c:pt>
                <c:pt idx="64">
                  <c:v>0.99890789999999996</c:v>
                </c:pt>
                <c:pt idx="65">
                  <c:v>0.99888909999999997</c:v>
                </c:pt>
                <c:pt idx="66">
                  <c:v>0.99887029999999999</c:v>
                </c:pt>
                <c:pt idx="67">
                  <c:v>0.99885139999999994</c:v>
                </c:pt>
                <c:pt idx="68">
                  <c:v>0.99883250000000001</c:v>
                </c:pt>
                <c:pt idx="69">
                  <c:v>0.99881350000000002</c:v>
                </c:pt>
                <c:pt idx="70">
                  <c:v>0.99879439999999997</c:v>
                </c:pt>
                <c:pt idx="71">
                  <c:v>0.99877530000000003</c:v>
                </c:pt>
                <c:pt idx="72">
                  <c:v>0.99875610000000004</c:v>
                </c:pt>
                <c:pt idx="73">
                  <c:v>0.99873690000000004</c:v>
                </c:pt>
                <c:pt idx="74">
                  <c:v>0.99871759999999998</c:v>
                </c:pt>
                <c:pt idx="75">
                  <c:v>0.99869830000000004</c:v>
                </c:pt>
                <c:pt idx="76">
                  <c:v>0.99867890000000004</c:v>
                </c:pt>
                <c:pt idx="77">
                  <c:v>0.99865939999999997</c:v>
                </c:pt>
                <c:pt idx="78">
                  <c:v>0.99863990000000002</c:v>
                </c:pt>
                <c:pt idx="79">
                  <c:v>0.99862030000000002</c:v>
                </c:pt>
                <c:pt idx="80">
                  <c:v>0.99860070000000001</c:v>
                </c:pt>
                <c:pt idx="81">
                  <c:v>0.99858100000000005</c:v>
                </c:pt>
                <c:pt idx="82">
                  <c:v>0.99856129999999999</c:v>
                </c:pt>
                <c:pt idx="83">
                  <c:v>0.99854149999999997</c:v>
                </c:pt>
                <c:pt idx="84">
                  <c:v>0.99852160000000001</c:v>
                </c:pt>
                <c:pt idx="85">
                  <c:v>0.99850170000000005</c:v>
                </c:pt>
                <c:pt idx="86">
                  <c:v>0.99848170000000003</c:v>
                </c:pt>
                <c:pt idx="87">
                  <c:v>0.99846170000000001</c:v>
                </c:pt>
                <c:pt idx="88">
                  <c:v>0.99844149999999998</c:v>
                </c:pt>
                <c:pt idx="89">
                  <c:v>0.99842140000000001</c:v>
                </c:pt>
                <c:pt idx="90">
                  <c:v>0.99840119999999999</c:v>
                </c:pt>
                <c:pt idx="91">
                  <c:v>0.99838090000000002</c:v>
                </c:pt>
                <c:pt idx="92">
                  <c:v>0.99836049999999998</c:v>
                </c:pt>
                <c:pt idx="93">
                  <c:v>0.99834009999999995</c:v>
                </c:pt>
                <c:pt idx="94">
                  <c:v>0.99831970000000003</c:v>
                </c:pt>
                <c:pt idx="95">
                  <c:v>0.99829909999999999</c:v>
                </c:pt>
                <c:pt idx="96">
                  <c:v>0.99827849999999996</c:v>
                </c:pt>
                <c:pt idx="97">
                  <c:v>0.99825790000000003</c:v>
                </c:pt>
                <c:pt idx="98">
                  <c:v>0.99823720000000005</c:v>
                </c:pt>
                <c:pt idx="99">
                  <c:v>0.9982164</c:v>
                </c:pt>
                <c:pt idx="100">
                  <c:v>0.99819559999999996</c:v>
                </c:pt>
                <c:pt idx="101">
                  <c:v>0.99817469999999997</c:v>
                </c:pt>
                <c:pt idx="102">
                  <c:v>0.99815370000000003</c:v>
                </c:pt>
                <c:pt idx="103">
                  <c:v>0.99813269999999998</c:v>
                </c:pt>
                <c:pt idx="104">
                  <c:v>0.99811159999999999</c:v>
                </c:pt>
                <c:pt idx="105">
                  <c:v>0.99809040000000004</c:v>
                </c:pt>
                <c:pt idx="106">
                  <c:v>0.99806919999999999</c:v>
                </c:pt>
                <c:pt idx="107">
                  <c:v>0.99804800000000005</c:v>
                </c:pt>
                <c:pt idx="108">
                  <c:v>0.99802659999999999</c:v>
                </c:pt>
                <c:pt idx="109">
                  <c:v>0.99800520000000004</c:v>
                </c:pt>
                <c:pt idx="110">
                  <c:v>0.99798379999999998</c:v>
                </c:pt>
                <c:pt idx="111">
                  <c:v>0.99796220000000002</c:v>
                </c:pt>
                <c:pt idx="112">
                  <c:v>0.99794059999999996</c:v>
                </c:pt>
                <c:pt idx="113">
                  <c:v>0.997919</c:v>
                </c:pt>
                <c:pt idx="114">
                  <c:v>0.99789720000000004</c:v>
                </c:pt>
                <c:pt idx="115">
                  <c:v>0.99787550000000003</c:v>
                </c:pt>
                <c:pt idx="116">
                  <c:v>0.99785360000000001</c:v>
                </c:pt>
                <c:pt idx="117">
                  <c:v>0.99783169999999999</c:v>
                </c:pt>
                <c:pt idx="118">
                  <c:v>0.99780970000000002</c:v>
                </c:pt>
                <c:pt idx="119">
                  <c:v>0.99778770000000006</c:v>
                </c:pt>
                <c:pt idx="120">
                  <c:v>0.99776549999999997</c:v>
                </c:pt>
                <c:pt idx="121">
                  <c:v>0.99774339999999995</c:v>
                </c:pt>
                <c:pt idx="122">
                  <c:v>0.99772110000000003</c:v>
                </c:pt>
                <c:pt idx="123">
                  <c:v>0.9976988</c:v>
                </c:pt>
                <c:pt idx="124">
                  <c:v>0.99767640000000002</c:v>
                </c:pt>
                <c:pt idx="125">
                  <c:v>0.99765400000000004</c:v>
                </c:pt>
                <c:pt idx="126">
                  <c:v>0.9976315</c:v>
                </c:pt>
                <c:pt idx="127">
                  <c:v>0.99760890000000002</c:v>
                </c:pt>
                <c:pt idx="128">
                  <c:v>0.99758619999999998</c:v>
                </c:pt>
                <c:pt idx="129">
                  <c:v>0.99756350000000005</c:v>
                </c:pt>
                <c:pt idx="130">
                  <c:v>0.99754069999999995</c:v>
                </c:pt>
                <c:pt idx="131">
                  <c:v>0.99751789999999996</c:v>
                </c:pt>
                <c:pt idx="132">
                  <c:v>0.99749500000000002</c:v>
                </c:pt>
                <c:pt idx="133">
                  <c:v>0.99747200000000003</c:v>
                </c:pt>
                <c:pt idx="134">
                  <c:v>0.99744889999999997</c:v>
                </c:pt>
                <c:pt idx="135">
                  <c:v>0.99742580000000003</c:v>
                </c:pt>
                <c:pt idx="136">
                  <c:v>0.99740260000000003</c:v>
                </c:pt>
                <c:pt idx="137">
                  <c:v>0.99737929999999997</c:v>
                </c:pt>
                <c:pt idx="138">
                  <c:v>0.99735600000000002</c:v>
                </c:pt>
                <c:pt idx="139">
                  <c:v>0.99733260000000001</c:v>
                </c:pt>
                <c:pt idx="140">
                  <c:v>0.99730909999999995</c:v>
                </c:pt>
                <c:pt idx="141">
                  <c:v>0.99728559999999999</c:v>
                </c:pt>
                <c:pt idx="142">
                  <c:v>0.99726199999999998</c:v>
                </c:pt>
                <c:pt idx="143">
                  <c:v>0.99723830000000002</c:v>
                </c:pt>
                <c:pt idx="144">
                  <c:v>0.9972145</c:v>
                </c:pt>
                <c:pt idx="145">
                  <c:v>0.99719069999999999</c:v>
                </c:pt>
                <c:pt idx="146">
                  <c:v>0.99716680000000002</c:v>
                </c:pt>
                <c:pt idx="147">
                  <c:v>0.9971428</c:v>
                </c:pt>
                <c:pt idx="148">
                  <c:v>0.99711879999999997</c:v>
                </c:pt>
                <c:pt idx="149">
                  <c:v>0.9970947</c:v>
                </c:pt>
                <c:pt idx="150">
                  <c:v>0.99707049999999997</c:v>
                </c:pt>
                <c:pt idx="151">
                  <c:v>0.99704630000000005</c:v>
                </c:pt>
                <c:pt idx="152">
                  <c:v>0.99702190000000002</c:v>
                </c:pt>
                <c:pt idx="153">
                  <c:v>0.99699749999999998</c:v>
                </c:pt>
                <c:pt idx="154">
                  <c:v>0.99697309999999995</c:v>
                </c:pt>
                <c:pt idx="155">
                  <c:v>0.99694850000000002</c:v>
                </c:pt>
                <c:pt idx="156">
                  <c:v>0.99692389999999997</c:v>
                </c:pt>
                <c:pt idx="157">
                  <c:v>0.99689919999999999</c:v>
                </c:pt>
                <c:pt idx="158">
                  <c:v>0.9968745</c:v>
                </c:pt>
                <c:pt idx="159">
                  <c:v>0.9968496</c:v>
                </c:pt>
                <c:pt idx="160">
                  <c:v>0.99682470000000001</c:v>
                </c:pt>
                <c:pt idx="161">
                  <c:v>0.99679969999999996</c:v>
                </c:pt>
                <c:pt idx="162">
                  <c:v>0.99677470000000001</c:v>
                </c:pt>
                <c:pt idx="163">
                  <c:v>0.99674949999999995</c:v>
                </c:pt>
                <c:pt idx="164">
                  <c:v>0.99672430000000001</c:v>
                </c:pt>
                <c:pt idx="165">
                  <c:v>0.996699</c:v>
                </c:pt>
                <c:pt idx="166">
                  <c:v>0.9966737</c:v>
                </c:pt>
                <c:pt idx="167">
                  <c:v>0.99664819999999998</c:v>
                </c:pt>
                <c:pt idx="168">
                  <c:v>0.99662269999999997</c:v>
                </c:pt>
                <c:pt idx="169">
                  <c:v>0.99659710000000001</c:v>
                </c:pt>
                <c:pt idx="170">
                  <c:v>0.99657150000000005</c:v>
                </c:pt>
                <c:pt idx="171">
                  <c:v>0.99654569999999998</c:v>
                </c:pt>
                <c:pt idx="172">
                  <c:v>0.99651990000000001</c:v>
                </c:pt>
                <c:pt idx="173">
                  <c:v>0.99649399999999999</c:v>
                </c:pt>
                <c:pt idx="174">
                  <c:v>0.99646809999999997</c:v>
                </c:pt>
                <c:pt idx="175">
                  <c:v>0.99644200000000005</c:v>
                </c:pt>
                <c:pt idx="176">
                  <c:v>0.99641590000000002</c:v>
                </c:pt>
                <c:pt idx="177">
                  <c:v>0.99638970000000004</c:v>
                </c:pt>
                <c:pt idx="178">
                  <c:v>0.99636340000000001</c:v>
                </c:pt>
                <c:pt idx="179">
                  <c:v>0.99633700000000003</c:v>
                </c:pt>
                <c:pt idx="180">
                  <c:v>0.99631060000000005</c:v>
                </c:pt>
                <c:pt idx="181">
                  <c:v>0.99628410000000001</c:v>
                </c:pt>
                <c:pt idx="182">
                  <c:v>0.99625750000000002</c:v>
                </c:pt>
                <c:pt idx="183">
                  <c:v>0.99623079999999997</c:v>
                </c:pt>
                <c:pt idx="184">
                  <c:v>0.99620410000000004</c:v>
                </c:pt>
                <c:pt idx="185">
                  <c:v>0.99617719999999998</c:v>
                </c:pt>
                <c:pt idx="186">
                  <c:v>0.99615030000000004</c:v>
                </c:pt>
                <c:pt idx="187">
                  <c:v>0.99612330000000004</c:v>
                </c:pt>
                <c:pt idx="188">
                  <c:v>0.99609619999999999</c:v>
                </c:pt>
                <c:pt idx="189">
                  <c:v>0.99606910000000004</c:v>
                </c:pt>
                <c:pt idx="190">
                  <c:v>0.99604190000000004</c:v>
                </c:pt>
                <c:pt idx="191">
                  <c:v>0.99601450000000002</c:v>
                </c:pt>
                <c:pt idx="192">
                  <c:v>0.99598710000000001</c:v>
                </c:pt>
                <c:pt idx="193">
                  <c:v>0.9959597</c:v>
                </c:pt>
                <c:pt idx="194">
                  <c:v>0.99593209999999999</c:v>
                </c:pt>
                <c:pt idx="195">
                  <c:v>0.99590449999999997</c:v>
                </c:pt>
                <c:pt idx="196">
                  <c:v>0.99587669999999995</c:v>
                </c:pt>
                <c:pt idx="197">
                  <c:v>0.99584890000000004</c:v>
                </c:pt>
                <c:pt idx="198">
                  <c:v>0.99582099999999996</c:v>
                </c:pt>
                <c:pt idx="199">
                  <c:v>0.99579309999999999</c:v>
                </c:pt>
                <c:pt idx="200">
                  <c:v>0.99576500000000001</c:v>
                </c:pt>
                <c:pt idx="201">
                  <c:v>0.99573690000000004</c:v>
                </c:pt>
                <c:pt idx="202">
                  <c:v>0.99570860000000005</c:v>
                </c:pt>
                <c:pt idx="203">
                  <c:v>0.99568029999999996</c:v>
                </c:pt>
                <c:pt idx="204">
                  <c:v>0.99565190000000003</c:v>
                </c:pt>
                <c:pt idx="205">
                  <c:v>0.99562340000000005</c:v>
                </c:pt>
                <c:pt idx="206">
                  <c:v>0.99559489999999995</c:v>
                </c:pt>
                <c:pt idx="207">
                  <c:v>0.99556619999999996</c:v>
                </c:pt>
                <c:pt idx="208">
                  <c:v>0.99553749999999996</c:v>
                </c:pt>
                <c:pt idx="209">
                  <c:v>0.99550870000000002</c:v>
                </c:pt>
                <c:pt idx="210">
                  <c:v>0.99547980000000003</c:v>
                </c:pt>
                <c:pt idx="211">
                  <c:v>0.99545079999999997</c:v>
                </c:pt>
                <c:pt idx="212">
                  <c:v>0.99542169999999996</c:v>
                </c:pt>
                <c:pt idx="213">
                  <c:v>0.99539259999999996</c:v>
                </c:pt>
                <c:pt idx="214">
                  <c:v>0.99536329999999995</c:v>
                </c:pt>
                <c:pt idx="215">
                  <c:v>0.99533400000000005</c:v>
                </c:pt>
                <c:pt idx="216">
                  <c:v>0.99530450000000004</c:v>
                </c:pt>
                <c:pt idx="217">
                  <c:v>0.99527500000000002</c:v>
                </c:pt>
                <c:pt idx="218">
                  <c:v>0.99524539999999995</c:v>
                </c:pt>
                <c:pt idx="219">
                  <c:v>0.99521579999999998</c:v>
                </c:pt>
                <c:pt idx="220">
                  <c:v>0.99518600000000002</c:v>
                </c:pt>
                <c:pt idx="221">
                  <c:v>0.99515609999999999</c:v>
                </c:pt>
                <c:pt idx="222">
                  <c:v>0.99512619999999996</c:v>
                </c:pt>
                <c:pt idx="223">
                  <c:v>0.99509610000000004</c:v>
                </c:pt>
                <c:pt idx="224">
                  <c:v>0.99506600000000001</c:v>
                </c:pt>
                <c:pt idx="225">
                  <c:v>0.99503580000000003</c:v>
                </c:pt>
                <c:pt idx="226">
                  <c:v>0.99500549999999999</c:v>
                </c:pt>
                <c:pt idx="227">
                  <c:v>0.9949751</c:v>
                </c:pt>
                <c:pt idx="228">
                  <c:v>0.99494459999999996</c:v>
                </c:pt>
                <c:pt idx="229">
                  <c:v>0.99491399999999997</c:v>
                </c:pt>
                <c:pt idx="230">
                  <c:v>0.99488330000000003</c:v>
                </c:pt>
                <c:pt idx="231">
                  <c:v>0.99485250000000003</c:v>
                </c:pt>
                <c:pt idx="232">
                  <c:v>0.99482170000000003</c:v>
                </c:pt>
                <c:pt idx="233">
                  <c:v>0.99479070000000003</c:v>
                </c:pt>
                <c:pt idx="234">
                  <c:v>0.99475970000000002</c:v>
                </c:pt>
                <c:pt idx="235">
                  <c:v>0.99472859999999996</c:v>
                </c:pt>
                <c:pt idx="236">
                  <c:v>0.99469730000000001</c:v>
                </c:pt>
                <c:pt idx="237">
                  <c:v>0.99466600000000005</c:v>
                </c:pt>
                <c:pt idx="238">
                  <c:v>0.99463460000000004</c:v>
                </c:pt>
                <c:pt idx="239">
                  <c:v>0.99460309999999996</c:v>
                </c:pt>
                <c:pt idx="240">
                  <c:v>0.99457150000000005</c:v>
                </c:pt>
                <c:pt idx="241">
                  <c:v>0.99453979999999997</c:v>
                </c:pt>
                <c:pt idx="242">
                  <c:v>0.99450799999999995</c:v>
                </c:pt>
                <c:pt idx="243">
                  <c:v>0.99447620000000003</c:v>
                </c:pt>
                <c:pt idx="244">
                  <c:v>0.9944442</c:v>
                </c:pt>
                <c:pt idx="245">
                  <c:v>0.99441210000000002</c:v>
                </c:pt>
                <c:pt idx="246">
                  <c:v>0.99438000000000004</c:v>
                </c:pt>
                <c:pt idx="247">
                  <c:v>0.99434769999999995</c:v>
                </c:pt>
                <c:pt idx="248">
                  <c:v>0.99431530000000001</c:v>
                </c:pt>
                <c:pt idx="249">
                  <c:v>0.99428289999999997</c:v>
                </c:pt>
                <c:pt idx="250">
                  <c:v>0.99425030000000003</c:v>
                </c:pt>
                <c:pt idx="251">
                  <c:v>0.99421769999999998</c:v>
                </c:pt>
                <c:pt idx="252">
                  <c:v>0.99418499999999999</c:v>
                </c:pt>
                <c:pt idx="253">
                  <c:v>0.99415209999999998</c:v>
                </c:pt>
                <c:pt idx="254">
                  <c:v>0.99411919999999998</c:v>
                </c:pt>
                <c:pt idx="255">
                  <c:v>0.99408609999999997</c:v>
                </c:pt>
                <c:pt idx="256">
                  <c:v>0.99405299999999996</c:v>
                </c:pt>
                <c:pt idx="257">
                  <c:v>0.99401980000000001</c:v>
                </c:pt>
                <c:pt idx="258">
                  <c:v>0.99398640000000005</c:v>
                </c:pt>
                <c:pt idx="259">
                  <c:v>0.99395299999999998</c:v>
                </c:pt>
                <c:pt idx="260">
                  <c:v>0.99391949999999996</c:v>
                </c:pt>
                <c:pt idx="261">
                  <c:v>0.99388589999999999</c:v>
                </c:pt>
                <c:pt idx="262">
                  <c:v>0.99385210000000002</c:v>
                </c:pt>
                <c:pt idx="263">
                  <c:v>0.99381830000000004</c:v>
                </c:pt>
                <c:pt idx="264">
                  <c:v>0.99378440000000001</c:v>
                </c:pt>
                <c:pt idx="265">
                  <c:v>0.99375029999999998</c:v>
                </c:pt>
                <c:pt idx="266">
                  <c:v>0.99371620000000005</c:v>
                </c:pt>
                <c:pt idx="267">
                  <c:v>0.99368199999999995</c:v>
                </c:pt>
                <c:pt idx="268">
                  <c:v>0.99364759999999996</c:v>
                </c:pt>
                <c:pt idx="269">
                  <c:v>0.99361319999999997</c:v>
                </c:pt>
                <c:pt idx="270">
                  <c:v>0.99357870000000004</c:v>
                </c:pt>
                <c:pt idx="271">
                  <c:v>0.99354399999999998</c:v>
                </c:pt>
                <c:pt idx="272">
                  <c:v>0.99350930000000004</c:v>
                </c:pt>
                <c:pt idx="273">
                  <c:v>0.99347439999999998</c:v>
                </c:pt>
                <c:pt idx="274">
                  <c:v>0.99343950000000003</c:v>
                </c:pt>
                <c:pt idx="275">
                  <c:v>0.99340439999999997</c:v>
                </c:pt>
                <c:pt idx="276">
                  <c:v>0.99336930000000001</c:v>
                </c:pt>
                <c:pt idx="277">
                  <c:v>0.99333400000000005</c:v>
                </c:pt>
                <c:pt idx="278">
                  <c:v>0.99329860000000003</c:v>
                </c:pt>
                <c:pt idx="279">
                  <c:v>0.99326320000000001</c:v>
                </c:pt>
                <c:pt idx="280">
                  <c:v>0.99322759999999999</c:v>
                </c:pt>
                <c:pt idx="281">
                  <c:v>0.99319190000000002</c:v>
                </c:pt>
                <c:pt idx="282">
                  <c:v>0.99315609999999999</c:v>
                </c:pt>
                <c:pt idx="283">
                  <c:v>0.99312020000000001</c:v>
                </c:pt>
                <c:pt idx="284">
                  <c:v>0.99308419999999997</c:v>
                </c:pt>
                <c:pt idx="285">
                  <c:v>0.99304809999999999</c:v>
                </c:pt>
                <c:pt idx="286">
                  <c:v>0.99301189999999995</c:v>
                </c:pt>
                <c:pt idx="287">
                  <c:v>0.99297559999999996</c:v>
                </c:pt>
                <c:pt idx="288">
                  <c:v>0.99293909999999996</c:v>
                </c:pt>
                <c:pt idx="289">
                  <c:v>0.99290259999999997</c:v>
                </c:pt>
                <c:pt idx="290">
                  <c:v>0.99286600000000003</c:v>
                </c:pt>
                <c:pt idx="291">
                  <c:v>0.99282919999999997</c:v>
                </c:pt>
                <c:pt idx="292">
                  <c:v>0.99279229999999996</c:v>
                </c:pt>
                <c:pt idx="293">
                  <c:v>0.99275539999999995</c:v>
                </c:pt>
                <c:pt idx="294">
                  <c:v>0.99271830000000005</c:v>
                </c:pt>
                <c:pt idx="295">
                  <c:v>0.99268109999999998</c:v>
                </c:pt>
                <c:pt idx="296">
                  <c:v>0.99264379999999997</c:v>
                </c:pt>
                <c:pt idx="297">
                  <c:v>0.9926064</c:v>
                </c:pt>
                <c:pt idx="298">
                  <c:v>0.99256880000000003</c:v>
                </c:pt>
                <c:pt idx="299">
                  <c:v>0.99253119999999995</c:v>
                </c:pt>
                <c:pt idx="300">
                  <c:v>0.99249350000000003</c:v>
                </c:pt>
                <c:pt idx="301">
                  <c:v>0.99245559999999999</c:v>
                </c:pt>
                <c:pt idx="302">
                  <c:v>0.99241760000000001</c:v>
                </c:pt>
                <c:pt idx="303">
                  <c:v>0.99237949999999997</c:v>
                </c:pt>
                <c:pt idx="304">
                  <c:v>0.99234129999999998</c:v>
                </c:pt>
                <c:pt idx="305">
                  <c:v>0.99230300000000005</c:v>
                </c:pt>
                <c:pt idx="306">
                  <c:v>0.99226460000000005</c:v>
                </c:pt>
                <c:pt idx="307">
                  <c:v>0.9922261</c:v>
                </c:pt>
                <c:pt idx="308">
                  <c:v>0.99218740000000005</c:v>
                </c:pt>
                <c:pt idx="309">
                  <c:v>0.99214860000000005</c:v>
                </c:pt>
                <c:pt idx="310">
                  <c:v>0.99210969999999998</c:v>
                </c:pt>
                <c:pt idx="311">
                  <c:v>0.99207069999999997</c:v>
                </c:pt>
                <c:pt idx="312">
                  <c:v>0.99203160000000001</c:v>
                </c:pt>
                <c:pt idx="313">
                  <c:v>0.9919924</c:v>
                </c:pt>
                <c:pt idx="314">
                  <c:v>0.99195299999999997</c:v>
                </c:pt>
                <c:pt idx="315">
                  <c:v>0.99191359999999995</c:v>
                </c:pt>
                <c:pt idx="316">
                  <c:v>0.99187400000000003</c:v>
                </c:pt>
                <c:pt idx="317">
                  <c:v>0.99183429999999995</c:v>
                </c:pt>
                <c:pt idx="318">
                  <c:v>0.99179450000000002</c:v>
                </c:pt>
                <c:pt idx="319">
                  <c:v>0.99175460000000004</c:v>
                </c:pt>
                <c:pt idx="320">
                  <c:v>0.99171450000000005</c:v>
                </c:pt>
                <c:pt idx="321">
                  <c:v>0.99167430000000001</c:v>
                </c:pt>
                <c:pt idx="322">
                  <c:v>0.99163400000000002</c:v>
                </c:pt>
                <c:pt idx="323">
                  <c:v>0.99159359999999996</c:v>
                </c:pt>
                <c:pt idx="324">
                  <c:v>0.99155309999999997</c:v>
                </c:pt>
                <c:pt idx="325">
                  <c:v>0.99151250000000002</c:v>
                </c:pt>
                <c:pt idx="326">
                  <c:v>0.99147169999999996</c:v>
                </c:pt>
                <c:pt idx="327">
                  <c:v>0.99143079999999995</c:v>
                </c:pt>
                <c:pt idx="328">
                  <c:v>0.99138979999999999</c:v>
                </c:pt>
                <c:pt idx="329">
                  <c:v>0.99134860000000002</c:v>
                </c:pt>
                <c:pt idx="330">
                  <c:v>0.99130739999999995</c:v>
                </c:pt>
                <c:pt idx="331">
                  <c:v>0.99126599999999998</c:v>
                </c:pt>
                <c:pt idx="332">
                  <c:v>0.99122449999999995</c:v>
                </c:pt>
                <c:pt idx="333">
                  <c:v>0.99118289999999998</c:v>
                </c:pt>
                <c:pt idx="334">
                  <c:v>0.9911411</c:v>
                </c:pt>
                <c:pt idx="335">
                  <c:v>0.99109930000000002</c:v>
                </c:pt>
                <c:pt idx="336">
                  <c:v>0.99105730000000003</c:v>
                </c:pt>
                <c:pt idx="337">
                  <c:v>0.99101519999999999</c:v>
                </c:pt>
                <c:pt idx="338">
                  <c:v>0.99097290000000005</c:v>
                </c:pt>
                <c:pt idx="339">
                  <c:v>0.99093059999999999</c:v>
                </c:pt>
                <c:pt idx="340">
                  <c:v>0.99088810000000005</c:v>
                </c:pt>
                <c:pt idx="341">
                  <c:v>0.99084539999999999</c:v>
                </c:pt>
                <c:pt idx="342">
                  <c:v>0.99080270000000004</c:v>
                </c:pt>
                <c:pt idx="343">
                  <c:v>0.99075979999999997</c:v>
                </c:pt>
                <c:pt idx="344">
                  <c:v>0.99071679999999995</c:v>
                </c:pt>
                <c:pt idx="345">
                  <c:v>0.99067369999999999</c:v>
                </c:pt>
                <c:pt idx="346">
                  <c:v>0.99063040000000002</c:v>
                </c:pt>
                <c:pt idx="347">
                  <c:v>0.99058710000000005</c:v>
                </c:pt>
                <c:pt idx="348">
                  <c:v>0.99054350000000002</c:v>
                </c:pt>
                <c:pt idx="349">
                  <c:v>0.99049989999999999</c:v>
                </c:pt>
                <c:pt idx="350">
                  <c:v>0.99045609999999995</c:v>
                </c:pt>
                <c:pt idx="351">
                  <c:v>0.99041219999999996</c:v>
                </c:pt>
                <c:pt idx="352">
                  <c:v>0.99036820000000003</c:v>
                </c:pt>
                <c:pt idx="353">
                  <c:v>0.99032410000000004</c:v>
                </c:pt>
                <c:pt idx="354">
                  <c:v>0.99027980000000004</c:v>
                </c:pt>
                <c:pt idx="355">
                  <c:v>0.99023530000000004</c:v>
                </c:pt>
                <c:pt idx="356">
                  <c:v>0.99019080000000004</c:v>
                </c:pt>
                <c:pt idx="357">
                  <c:v>0.99014610000000003</c:v>
                </c:pt>
                <c:pt idx="358">
                  <c:v>0.99010129999999996</c:v>
                </c:pt>
                <c:pt idx="359">
                  <c:v>0.9900563</c:v>
                </c:pt>
                <c:pt idx="360">
                  <c:v>0.99001130000000004</c:v>
                </c:pt>
                <c:pt idx="361">
                  <c:v>0.98996600000000001</c:v>
                </c:pt>
                <c:pt idx="362">
                  <c:v>0.98992069999999999</c:v>
                </c:pt>
                <c:pt idx="363">
                  <c:v>0.98987519999999996</c:v>
                </c:pt>
                <c:pt idx="364">
                  <c:v>0.98982959999999998</c:v>
                </c:pt>
                <c:pt idx="365">
                  <c:v>0.98978379999999999</c:v>
                </c:pt>
                <c:pt idx="366">
                  <c:v>0.98973800000000001</c:v>
                </c:pt>
                <c:pt idx="367">
                  <c:v>0.98969189999999996</c:v>
                </c:pt>
                <c:pt idx="368">
                  <c:v>0.98964580000000002</c:v>
                </c:pt>
                <c:pt idx="369">
                  <c:v>0.98959949999999997</c:v>
                </c:pt>
                <c:pt idx="370">
                  <c:v>0.98955300000000002</c:v>
                </c:pt>
                <c:pt idx="371">
                  <c:v>0.98950649999999996</c:v>
                </c:pt>
                <c:pt idx="372">
                  <c:v>0.9894598</c:v>
                </c:pt>
                <c:pt idx="373">
                  <c:v>0.98941290000000004</c:v>
                </c:pt>
                <c:pt idx="374">
                  <c:v>0.98936590000000002</c:v>
                </c:pt>
                <c:pt idx="375">
                  <c:v>0.98931880000000005</c:v>
                </c:pt>
                <c:pt idx="376">
                  <c:v>0.98927160000000003</c:v>
                </c:pt>
                <c:pt idx="377">
                  <c:v>0.98922410000000005</c:v>
                </c:pt>
                <c:pt idx="378">
                  <c:v>0.98917659999999996</c:v>
                </c:pt>
                <c:pt idx="379">
                  <c:v>0.98912889999999998</c:v>
                </c:pt>
                <c:pt idx="380">
                  <c:v>0.98908110000000005</c:v>
                </c:pt>
                <c:pt idx="381">
                  <c:v>0.9890331</c:v>
                </c:pt>
                <c:pt idx="382">
                  <c:v>0.988985</c:v>
                </c:pt>
                <c:pt idx="383">
                  <c:v>0.98893679999999995</c:v>
                </c:pt>
                <c:pt idx="384">
                  <c:v>0.9888884</c:v>
                </c:pt>
                <c:pt idx="385">
                  <c:v>0.98883980000000005</c:v>
                </c:pt>
                <c:pt idx="386">
                  <c:v>0.98879119999999998</c:v>
                </c:pt>
                <c:pt idx="387">
                  <c:v>0.98874229999999996</c:v>
                </c:pt>
                <c:pt idx="388">
                  <c:v>0.98869339999999994</c:v>
                </c:pt>
                <c:pt idx="389">
                  <c:v>0.98864430000000003</c:v>
                </c:pt>
                <c:pt idx="390">
                  <c:v>0.988595</c:v>
                </c:pt>
                <c:pt idx="391">
                  <c:v>0.98854560000000002</c:v>
                </c:pt>
                <c:pt idx="392">
                  <c:v>0.98849609999999999</c:v>
                </c:pt>
                <c:pt idx="393">
                  <c:v>0.98844639999999995</c:v>
                </c:pt>
                <c:pt idx="394">
                  <c:v>0.98839650000000001</c:v>
                </c:pt>
                <c:pt idx="395">
                  <c:v>0.98834650000000002</c:v>
                </c:pt>
                <c:pt idx="396">
                  <c:v>0.98829639999999996</c:v>
                </c:pt>
                <c:pt idx="397">
                  <c:v>0.98824610000000002</c:v>
                </c:pt>
                <c:pt idx="398">
                  <c:v>0.98819570000000001</c:v>
                </c:pt>
                <c:pt idx="399">
                  <c:v>0.9881451</c:v>
                </c:pt>
                <c:pt idx="400">
                  <c:v>0.98809440000000004</c:v>
                </c:pt>
                <c:pt idx="401">
                  <c:v>0.98804349999999996</c:v>
                </c:pt>
                <c:pt idx="402">
                  <c:v>0.98799250000000005</c:v>
                </c:pt>
                <c:pt idx="403">
                  <c:v>0.98794130000000002</c:v>
                </c:pt>
                <c:pt idx="404">
                  <c:v>0.98788989999999999</c:v>
                </c:pt>
                <c:pt idx="405">
                  <c:v>0.98783849999999995</c:v>
                </c:pt>
                <c:pt idx="406">
                  <c:v>0.98778679999999996</c:v>
                </c:pt>
                <c:pt idx="407">
                  <c:v>0.98773500000000003</c:v>
                </c:pt>
                <c:pt idx="408">
                  <c:v>0.98768310000000004</c:v>
                </c:pt>
                <c:pt idx="409">
                  <c:v>0.98763100000000004</c:v>
                </c:pt>
                <c:pt idx="410">
                  <c:v>0.98757879999999998</c:v>
                </c:pt>
                <c:pt idx="411">
                  <c:v>0.98752629999999997</c:v>
                </c:pt>
                <c:pt idx="412">
                  <c:v>0.98747379999999996</c:v>
                </c:pt>
                <c:pt idx="413">
                  <c:v>0.98742110000000005</c:v>
                </c:pt>
                <c:pt idx="414">
                  <c:v>0.98736820000000003</c:v>
                </c:pt>
                <c:pt idx="415">
                  <c:v>0.98731519999999995</c:v>
                </c:pt>
                <c:pt idx="416">
                  <c:v>0.98726199999999997</c:v>
                </c:pt>
                <c:pt idx="417">
                  <c:v>0.98720870000000005</c:v>
                </c:pt>
                <c:pt idx="418">
                  <c:v>0.98715520000000001</c:v>
                </c:pt>
                <c:pt idx="419">
                  <c:v>0.98710149999999997</c:v>
                </c:pt>
                <c:pt idx="420">
                  <c:v>0.98704769999999997</c:v>
                </c:pt>
                <c:pt idx="421">
                  <c:v>0.98699369999999997</c:v>
                </c:pt>
                <c:pt idx="422">
                  <c:v>0.98693960000000003</c:v>
                </c:pt>
                <c:pt idx="423">
                  <c:v>0.98688529999999997</c:v>
                </c:pt>
                <c:pt idx="424">
                  <c:v>0.98683089999999996</c:v>
                </c:pt>
                <c:pt idx="425">
                  <c:v>0.98677630000000005</c:v>
                </c:pt>
                <c:pt idx="426">
                  <c:v>0.98672150000000003</c:v>
                </c:pt>
                <c:pt idx="427">
                  <c:v>0.98666659999999995</c:v>
                </c:pt>
                <c:pt idx="428">
                  <c:v>0.98661149999999997</c:v>
                </c:pt>
                <c:pt idx="429">
                  <c:v>0.98655619999999999</c:v>
                </c:pt>
                <c:pt idx="430">
                  <c:v>0.98650079999999996</c:v>
                </c:pt>
                <c:pt idx="431">
                  <c:v>0.98644520000000002</c:v>
                </c:pt>
                <c:pt idx="432">
                  <c:v>0.98638950000000003</c:v>
                </c:pt>
                <c:pt idx="433">
                  <c:v>0.98633360000000003</c:v>
                </c:pt>
                <c:pt idx="434">
                  <c:v>0.98627750000000003</c:v>
                </c:pt>
                <c:pt idx="435">
                  <c:v>0.98622120000000002</c:v>
                </c:pt>
                <c:pt idx="436">
                  <c:v>0.98616479999999995</c:v>
                </c:pt>
                <c:pt idx="437">
                  <c:v>0.98610830000000005</c:v>
                </c:pt>
                <c:pt idx="438">
                  <c:v>0.98605149999999997</c:v>
                </c:pt>
                <c:pt idx="439">
                  <c:v>0.98599460000000005</c:v>
                </c:pt>
                <c:pt idx="440">
                  <c:v>0.98593750000000002</c:v>
                </c:pt>
                <c:pt idx="441">
                  <c:v>0.98588030000000004</c:v>
                </c:pt>
                <c:pt idx="442">
                  <c:v>0.98582289999999995</c:v>
                </c:pt>
                <c:pt idx="443">
                  <c:v>0.98576529999999996</c:v>
                </c:pt>
                <c:pt idx="444">
                  <c:v>0.98570760000000002</c:v>
                </c:pt>
                <c:pt idx="445">
                  <c:v>0.98564960000000001</c:v>
                </c:pt>
                <c:pt idx="446">
                  <c:v>0.98559149999999995</c:v>
                </c:pt>
                <c:pt idx="447">
                  <c:v>0.98553329999999995</c:v>
                </c:pt>
                <c:pt idx="448">
                  <c:v>0.98547479999999998</c:v>
                </c:pt>
                <c:pt idx="449">
                  <c:v>0.98541619999999996</c:v>
                </c:pt>
                <c:pt idx="450">
                  <c:v>0.9853575</c:v>
                </c:pt>
                <c:pt idx="451">
                  <c:v>0.98529849999999997</c:v>
                </c:pt>
                <c:pt idx="452">
                  <c:v>0.98523939999999999</c:v>
                </c:pt>
                <c:pt idx="453">
                  <c:v>0.9851801</c:v>
                </c:pt>
                <c:pt idx="454">
                  <c:v>0.98512060000000001</c:v>
                </c:pt>
                <c:pt idx="455">
                  <c:v>0.98506099999999996</c:v>
                </c:pt>
                <c:pt idx="456">
                  <c:v>0.98500109999999996</c:v>
                </c:pt>
                <c:pt idx="457">
                  <c:v>0.98494110000000001</c:v>
                </c:pt>
                <c:pt idx="458">
                  <c:v>0.98488100000000001</c:v>
                </c:pt>
                <c:pt idx="459">
                  <c:v>0.98482060000000005</c:v>
                </c:pt>
                <c:pt idx="460">
                  <c:v>0.98476010000000003</c:v>
                </c:pt>
                <c:pt idx="461">
                  <c:v>0.9846994</c:v>
                </c:pt>
                <c:pt idx="462">
                  <c:v>0.98463849999999997</c:v>
                </c:pt>
                <c:pt idx="463">
                  <c:v>0.98457740000000005</c:v>
                </c:pt>
                <c:pt idx="464">
                  <c:v>0.98451619999999995</c:v>
                </c:pt>
                <c:pt idx="465">
                  <c:v>0.98445470000000002</c:v>
                </c:pt>
                <c:pt idx="466">
                  <c:v>0.98439310000000002</c:v>
                </c:pt>
                <c:pt idx="467">
                  <c:v>0.98433130000000002</c:v>
                </c:pt>
                <c:pt idx="468">
                  <c:v>0.98426939999999996</c:v>
                </c:pt>
                <c:pt idx="469">
                  <c:v>0.98420719999999995</c:v>
                </c:pt>
                <c:pt idx="470">
                  <c:v>0.98414489999999999</c:v>
                </c:pt>
                <c:pt idx="471">
                  <c:v>0.98408240000000002</c:v>
                </c:pt>
                <c:pt idx="472">
                  <c:v>0.98401970000000005</c:v>
                </c:pt>
                <c:pt idx="473">
                  <c:v>0.98395679999999996</c:v>
                </c:pt>
                <c:pt idx="474">
                  <c:v>0.98389369999999998</c:v>
                </c:pt>
                <c:pt idx="475">
                  <c:v>0.98383039999999999</c:v>
                </c:pt>
                <c:pt idx="476">
                  <c:v>0.98376699999999995</c:v>
                </c:pt>
                <c:pt idx="477">
                  <c:v>0.98370340000000001</c:v>
                </c:pt>
                <c:pt idx="478">
                  <c:v>0.9836395</c:v>
                </c:pt>
                <c:pt idx="479">
                  <c:v>0.98357550000000005</c:v>
                </c:pt>
                <c:pt idx="480">
                  <c:v>0.98351140000000004</c:v>
                </c:pt>
                <c:pt idx="481">
                  <c:v>0.98344699999999996</c:v>
                </c:pt>
                <c:pt idx="482">
                  <c:v>0.98338239999999999</c:v>
                </c:pt>
                <c:pt idx="483">
                  <c:v>0.98331760000000001</c:v>
                </c:pt>
                <c:pt idx="484">
                  <c:v>0.98325269999999998</c:v>
                </c:pt>
                <c:pt idx="485">
                  <c:v>0.98318749999999999</c:v>
                </c:pt>
                <c:pt idx="486">
                  <c:v>0.98312219999999995</c:v>
                </c:pt>
                <c:pt idx="487">
                  <c:v>0.98305670000000001</c:v>
                </c:pt>
                <c:pt idx="488">
                  <c:v>0.98299099999999995</c:v>
                </c:pt>
                <c:pt idx="489">
                  <c:v>0.9829251</c:v>
                </c:pt>
                <c:pt idx="490">
                  <c:v>0.98285900000000004</c:v>
                </c:pt>
                <c:pt idx="491">
                  <c:v>0.98279269999999996</c:v>
                </c:pt>
                <c:pt idx="492">
                  <c:v>0.98272619999999999</c:v>
                </c:pt>
                <c:pt idx="493">
                  <c:v>0.98265950000000002</c:v>
                </c:pt>
                <c:pt idx="494">
                  <c:v>0.98259260000000004</c:v>
                </c:pt>
                <c:pt idx="495">
                  <c:v>0.98252550000000005</c:v>
                </c:pt>
                <c:pt idx="496">
                  <c:v>0.98245819999999995</c:v>
                </c:pt>
                <c:pt idx="497">
                  <c:v>0.98239080000000001</c:v>
                </c:pt>
                <c:pt idx="498">
                  <c:v>0.9823231</c:v>
                </c:pt>
                <c:pt idx="499">
                  <c:v>0.98225519999999999</c:v>
                </c:pt>
                <c:pt idx="500">
                  <c:v>0.98218709999999998</c:v>
                </c:pt>
                <c:pt idx="501">
                  <c:v>0.98211890000000002</c:v>
                </c:pt>
                <c:pt idx="502">
                  <c:v>0.98205039999999999</c:v>
                </c:pt>
                <c:pt idx="503">
                  <c:v>0.98198169999999996</c:v>
                </c:pt>
                <c:pt idx="504">
                  <c:v>0.98191289999999998</c:v>
                </c:pt>
                <c:pt idx="505">
                  <c:v>0.98184380000000004</c:v>
                </c:pt>
                <c:pt idx="506">
                  <c:v>0.98177449999999999</c:v>
                </c:pt>
                <c:pt idx="507">
                  <c:v>0.98170500000000005</c:v>
                </c:pt>
                <c:pt idx="508">
                  <c:v>0.98163529999999999</c:v>
                </c:pt>
                <c:pt idx="509">
                  <c:v>0.98156540000000003</c:v>
                </c:pt>
                <c:pt idx="510">
                  <c:v>0.98149540000000002</c:v>
                </c:pt>
                <c:pt idx="511">
                  <c:v>0.98142499999999999</c:v>
                </c:pt>
                <c:pt idx="512">
                  <c:v>0.98135450000000002</c:v>
                </c:pt>
                <c:pt idx="513">
                  <c:v>0.98128380000000004</c:v>
                </c:pt>
                <c:pt idx="514">
                  <c:v>0.98121290000000005</c:v>
                </c:pt>
                <c:pt idx="515">
                  <c:v>0.98114179999999995</c:v>
                </c:pt>
                <c:pt idx="516">
                  <c:v>0.98107040000000001</c:v>
                </c:pt>
                <c:pt idx="517">
                  <c:v>0.98099890000000001</c:v>
                </c:pt>
                <c:pt idx="518">
                  <c:v>0.98092710000000005</c:v>
                </c:pt>
                <c:pt idx="519">
                  <c:v>0.98085520000000004</c:v>
                </c:pt>
                <c:pt idx="520">
                  <c:v>0.98078299999999996</c:v>
                </c:pt>
                <c:pt idx="521">
                  <c:v>0.98071059999999999</c:v>
                </c:pt>
                <c:pt idx="522">
                  <c:v>0.98063800000000001</c:v>
                </c:pt>
                <c:pt idx="523">
                  <c:v>0.98056520000000003</c:v>
                </c:pt>
                <c:pt idx="524">
                  <c:v>0.98049220000000004</c:v>
                </c:pt>
                <c:pt idx="525">
                  <c:v>0.98041889999999998</c:v>
                </c:pt>
                <c:pt idx="526">
                  <c:v>0.98034549999999998</c:v>
                </c:pt>
                <c:pt idx="527">
                  <c:v>0.98027180000000003</c:v>
                </c:pt>
                <c:pt idx="528">
                  <c:v>0.98019789999999996</c:v>
                </c:pt>
                <c:pt idx="529">
                  <c:v>0.98012379999999999</c:v>
                </c:pt>
                <c:pt idx="530">
                  <c:v>0.98004950000000002</c:v>
                </c:pt>
                <c:pt idx="531">
                  <c:v>0.97997500000000004</c:v>
                </c:pt>
                <c:pt idx="532">
                  <c:v>0.9799002</c:v>
                </c:pt>
                <c:pt idx="533">
                  <c:v>0.97982519999999995</c:v>
                </c:pt>
                <c:pt idx="534">
                  <c:v>0.97975000000000001</c:v>
                </c:pt>
                <c:pt idx="535">
                  <c:v>0.97967459999999995</c:v>
                </c:pt>
                <c:pt idx="536">
                  <c:v>0.979599</c:v>
                </c:pt>
                <c:pt idx="537">
                  <c:v>0.97952309999999998</c:v>
                </c:pt>
                <c:pt idx="538">
                  <c:v>0.97944710000000001</c:v>
                </c:pt>
                <c:pt idx="539">
                  <c:v>0.97937079999999999</c:v>
                </c:pt>
                <c:pt idx="540">
                  <c:v>0.9792942</c:v>
                </c:pt>
                <c:pt idx="541">
                  <c:v>0.97921749999999996</c:v>
                </c:pt>
                <c:pt idx="542">
                  <c:v>0.97914049999999997</c:v>
                </c:pt>
                <c:pt idx="543">
                  <c:v>0.97906329999999997</c:v>
                </c:pt>
                <c:pt idx="544">
                  <c:v>0.97898589999999996</c:v>
                </c:pt>
                <c:pt idx="545">
                  <c:v>0.97890820000000001</c:v>
                </c:pt>
                <c:pt idx="546">
                  <c:v>0.97883039999999999</c:v>
                </c:pt>
                <c:pt idx="547">
                  <c:v>0.97875230000000002</c:v>
                </c:pt>
                <c:pt idx="548">
                  <c:v>0.97867389999999999</c:v>
                </c:pt>
                <c:pt idx="549">
                  <c:v>0.9785954</c:v>
                </c:pt>
                <c:pt idx="550">
                  <c:v>0.97851659999999996</c:v>
                </c:pt>
                <c:pt idx="551">
                  <c:v>0.97843749999999996</c:v>
                </c:pt>
                <c:pt idx="552">
                  <c:v>0.97835830000000001</c:v>
                </c:pt>
                <c:pt idx="553">
                  <c:v>0.9782788</c:v>
                </c:pt>
                <c:pt idx="554">
                  <c:v>0.97819909999999999</c:v>
                </c:pt>
                <c:pt idx="555">
                  <c:v>0.97811910000000002</c:v>
                </c:pt>
                <c:pt idx="556">
                  <c:v>0.97803899999999999</c:v>
                </c:pt>
                <c:pt idx="557">
                  <c:v>0.97795849999999995</c:v>
                </c:pt>
                <c:pt idx="558">
                  <c:v>0.97787789999999997</c:v>
                </c:pt>
                <c:pt idx="559">
                  <c:v>0.97779700000000003</c:v>
                </c:pt>
                <c:pt idx="560">
                  <c:v>0.97771589999999997</c:v>
                </c:pt>
                <c:pt idx="561">
                  <c:v>0.97763449999999996</c:v>
                </c:pt>
                <c:pt idx="562">
                  <c:v>0.97755289999999995</c:v>
                </c:pt>
                <c:pt idx="563">
                  <c:v>0.97747110000000004</c:v>
                </c:pt>
                <c:pt idx="564">
                  <c:v>0.97738899999999995</c:v>
                </c:pt>
                <c:pt idx="565">
                  <c:v>0.97730669999999997</c:v>
                </c:pt>
                <c:pt idx="566">
                  <c:v>0.97722410000000004</c:v>
                </c:pt>
                <c:pt idx="567">
                  <c:v>0.97714129999999999</c:v>
                </c:pt>
                <c:pt idx="568">
                  <c:v>0.97705830000000005</c:v>
                </c:pt>
                <c:pt idx="569">
                  <c:v>0.97697500000000004</c:v>
                </c:pt>
                <c:pt idx="570">
                  <c:v>0.97689150000000002</c:v>
                </c:pt>
                <c:pt idx="571">
                  <c:v>0.97680769999999995</c:v>
                </c:pt>
                <c:pt idx="572">
                  <c:v>0.97672369999999997</c:v>
                </c:pt>
                <c:pt idx="573">
                  <c:v>0.97663940000000005</c:v>
                </c:pt>
                <c:pt idx="574">
                  <c:v>0.9765549</c:v>
                </c:pt>
                <c:pt idx="575">
                  <c:v>0.97647019999999995</c:v>
                </c:pt>
                <c:pt idx="576">
                  <c:v>0.97638519999999995</c:v>
                </c:pt>
                <c:pt idx="577">
                  <c:v>0.9762999</c:v>
                </c:pt>
                <c:pt idx="578">
                  <c:v>0.97621440000000004</c:v>
                </c:pt>
                <c:pt idx="579">
                  <c:v>0.97612869999999996</c:v>
                </c:pt>
                <c:pt idx="580">
                  <c:v>0.97604270000000004</c:v>
                </c:pt>
                <c:pt idx="581">
                  <c:v>0.97595639999999995</c:v>
                </c:pt>
                <c:pt idx="582">
                  <c:v>0.97586989999999996</c:v>
                </c:pt>
                <c:pt idx="583">
                  <c:v>0.97578319999999996</c:v>
                </c:pt>
                <c:pt idx="584">
                  <c:v>0.97569620000000001</c:v>
                </c:pt>
                <c:pt idx="585">
                  <c:v>0.9756089</c:v>
                </c:pt>
                <c:pt idx="586">
                  <c:v>0.97552139999999998</c:v>
                </c:pt>
                <c:pt idx="587">
                  <c:v>0.97543369999999996</c:v>
                </c:pt>
                <c:pt idx="588">
                  <c:v>0.97534560000000003</c:v>
                </c:pt>
                <c:pt idx="589">
                  <c:v>0.97525740000000005</c:v>
                </c:pt>
                <c:pt idx="590">
                  <c:v>0.97516879999999995</c:v>
                </c:pt>
                <c:pt idx="591">
                  <c:v>0.97507999999999995</c:v>
                </c:pt>
                <c:pt idx="592">
                  <c:v>0.97499100000000005</c:v>
                </c:pt>
                <c:pt idx="593">
                  <c:v>0.97490169999999998</c:v>
                </c:pt>
                <c:pt idx="594">
                  <c:v>0.97481209999999996</c:v>
                </c:pt>
                <c:pt idx="595">
                  <c:v>0.97472230000000004</c:v>
                </c:pt>
                <c:pt idx="596">
                  <c:v>0.97463219999999995</c:v>
                </c:pt>
                <c:pt idx="597">
                  <c:v>0.97454180000000001</c:v>
                </c:pt>
                <c:pt idx="598">
                  <c:v>0.97445119999999996</c:v>
                </c:pt>
                <c:pt idx="599">
                  <c:v>0.97436029999999996</c:v>
                </c:pt>
                <c:pt idx="600">
                  <c:v>0.97426919999999995</c:v>
                </c:pt>
                <c:pt idx="601">
                  <c:v>0.97417779999999998</c:v>
                </c:pt>
                <c:pt idx="602">
                  <c:v>0.97408609999999995</c:v>
                </c:pt>
                <c:pt idx="603">
                  <c:v>0.97399420000000003</c:v>
                </c:pt>
                <c:pt idx="604">
                  <c:v>0.97390189999999999</c:v>
                </c:pt>
                <c:pt idx="605">
                  <c:v>0.97380949999999999</c:v>
                </c:pt>
                <c:pt idx="606">
                  <c:v>0.97371669999999999</c:v>
                </c:pt>
                <c:pt idx="607">
                  <c:v>0.97362369999999998</c:v>
                </c:pt>
                <c:pt idx="608">
                  <c:v>0.97353040000000002</c:v>
                </c:pt>
                <c:pt idx="609">
                  <c:v>0.97343679999999999</c:v>
                </c:pt>
                <c:pt idx="610">
                  <c:v>0.97334299999999996</c:v>
                </c:pt>
                <c:pt idx="611">
                  <c:v>0.97324889999999997</c:v>
                </c:pt>
                <c:pt idx="612">
                  <c:v>0.97315450000000003</c:v>
                </c:pt>
                <c:pt idx="613">
                  <c:v>0.97305989999999998</c:v>
                </c:pt>
                <c:pt idx="614">
                  <c:v>0.97296490000000002</c:v>
                </c:pt>
                <c:pt idx="615">
                  <c:v>0.97286969999999995</c:v>
                </c:pt>
                <c:pt idx="616">
                  <c:v>0.97277429999999998</c:v>
                </c:pt>
                <c:pt idx="617">
                  <c:v>0.9726785</c:v>
                </c:pt>
                <c:pt idx="618">
                  <c:v>0.97258250000000002</c:v>
                </c:pt>
                <c:pt idx="619">
                  <c:v>0.97248610000000002</c:v>
                </c:pt>
                <c:pt idx="620">
                  <c:v>0.97238950000000002</c:v>
                </c:pt>
                <c:pt idx="621">
                  <c:v>0.97229270000000001</c:v>
                </c:pt>
                <c:pt idx="622">
                  <c:v>0.97219549999999999</c:v>
                </c:pt>
                <c:pt idx="623">
                  <c:v>0.97209809999999996</c:v>
                </c:pt>
                <c:pt idx="624">
                  <c:v>0.97200030000000004</c:v>
                </c:pt>
                <c:pt idx="625">
                  <c:v>0.9719023</c:v>
                </c:pt>
                <c:pt idx="626">
                  <c:v>0.971804</c:v>
                </c:pt>
                <c:pt idx="627">
                  <c:v>0.9717055</c:v>
                </c:pt>
                <c:pt idx="628">
                  <c:v>0.97160659999999999</c:v>
                </c:pt>
                <c:pt idx="629">
                  <c:v>0.97150749999999997</c:v>
                </c:pt>
                <c:pt idx="630">
                  <c:v>0.97140800000000005</c:v>
                </c:pt>
                <c:pt idx="631">
                  <c:v>0.97130830000000001</c:v>
                </c:pt>
                <c:pt idx="632">
                  <c:v>0.97120830000000002</c:v>
                </c:pt>
                <c:pt idx="633">
                  <c:v>0.97110799999999997</c:v>
                </c:pt>
                <c:pt idx="634">
                  <c:v>0.97100739999999996</c:v>
                </c:pt>
                <c:pt idx="635">
                  <c:v>0.97090650000000001</c:v>
                </c:pt>
                <c:pt idx="636">
                  <c:v>0.97080529999999998</c:v>
                </c:pt>
                <c:pt idx="637">
                  <c:v>0.97070380000000001</c:v>
                </c:pt>
                <c:pt idx="638">
                  <c:v>0.97060210000000002</c:v>
                </c:pt>
                <c:pt idx="639">
                  <c:v>0.97050000000000003</c:v>
                </c:pt>
                <c:pt idx="640">
                  <c:v>0.97039759999999997</c:v>
                </c:pt>
                <c:pt idx="641">
                  <c:v>0.97029500000000002</c:v>
                </c:pt>
                <c:pt idx="642">
                  <c:v>0.97019200000000005</c:v>
                </c:pt>
                <c:pt idx="643">
                  <c:v>0.97008879999999997</c:v>
                </c:pt>
                <c:pt idx="644">
                  <c:v>0.96998519999999999</c:v>
                </c:pt>
                <c:pt idx="645">
                  <c:v>0.9698814</c:v>
                </c:pt>
                <c:pt idx="646">
                  <c:v>0.96977720000000001</c:v>
                </c:pt>
                <c:pt idx="647">
                  <c:v>0.9696728</c:v>
                </c:pt>
                <c:pt idx="648">
                  <c:v>0.96956799999999999</c:v>
                </c:pt>
                <c:pt idx="649">
                  <c:v>0.96946290000000002</c:v>
                </c:pt>
                <c:pt idx="650">
                  <c:v>0.96935760000000004</c:v>
                </c:pt>
                <c:pt idx="651">
                  <c:v>0.96925190000000006</c:v>
                </c:pt>
                <c:pt idx="652">
                  <c:v>0.9691459</c:v>
                </c:pt>
                <c:pt idx="653">
                  <c:v>0.96903969999999995</c:v>
                </c:pt>
                <c:pt idx="654">
                  <c:v>0.96893309999999999</c:v>
                </c:pt>
                <c:pt idx="655">
                  <c:v>0.96882619999999997</c:v>
                </c:pt>
                <c:pt idx="656">
                  <c:v>0.968719</c:v>
                </c:pt>
                <c:pt idx="657">
                  <c:v>0.96861140000000001</c:v>
                </c:pt>
                <c:pt idx="658">
                  <c:v>0.96850360000000002</c:v>
                </c:pt>
                <c:pt idx="659">
                  <c:v>0.96839549999999996</c:v>
                </c:pt>
                <c:pt idx="660">
                  <c:v>0.96828700000000001</c:v>
                </c:pt>
                <c:pt idx="661">
                  <c:v>0.96817830000000005</c:v>
                </c:pt>
                <c:pt idx="662">
                  <c:v>0.96806919999999996</c:v>
                </c:pt>
                <c:pt idx="663">
                  <c:v>0.96795980000000004</c:v>
                </c:pt>
                <c:pt idx="664">
                  <c:v>0.96785010000000005</c:v>
                </c:pt>
                <c:pt idx="665">
                  <c:v>0.96774000000000004</c:v>
                </c:pt>
                <c:pt idx="666">
                  <c:v>0.96762970000000004</c:v>
                </c:pt>
                <c:pt idx="667">
                  <c:v>0.96751900000000002</c:v>
                </c:pt>
                <c:pt idx="668">
                  <c:v>0.96740800000000005</c:v>
                </c:pt>
                <c:pt idx="669">
                  <c:v>0.96729670000000001</c:v>
                </c:pt>
                <c:pt idx="670">
                  <c:v>0.96718510000000002</c:v>
                </c:pt>
                <c:pt idx="671">
                  <c:v>0.96707310000000002</c:v>
                </c:pt>
                <c:pt idx="672">
                  <c:v>0.96696090000000001</c:v>
                </c:pt>
                <c:pt idx="673">
                  <c:v>0.96684829999999999</c:v>
                </c:pt>
                <c:pt idx="674">
                  <c:v>0.96673529999999996</c:v>
                </c:pt>
                <c:pt idx="675">
                  <c:v>0.96662210000000004</c:v>
                </c:pt>
                <c:pt idx="676">
                  <c:v>0.96650849999999999</c:v>
                </c:pt>
                <c:pt idx="677">
                  <c:v>0.96639459999999999</c:v>
                </c:pt>
                <c:pt idx="678">
                  <c:v>0.96628040000000004</c:v>
                </c:pt>
                <c:pt idx="679">
                  <c:v>0.96616579999999996</c:v>
                </c:pt>
                <c:pt idx="680">
                  <c:v>0.96605090000000005</c:v>
                </c:pt>
                <c:pt idx="681">
                  <c:v>0.96593569999999995</c:v>
                </c:pt>
                <c:pt idx="682">
                  <c:v>0.96582009999999996</c:v>
                </c:pt>
                <c:pt idx="683">
                  <c:v>0.96570429999999996</c:v>
                </c:pt>
                <c:pt idx="684">
                  <c:v>0.965588</c:v>
                </c:pt>
                <c:pt idx="685">
                  <c:v>0.96547150000000004</c:v>
                </c:pt>
                <c:pt idx="686">
                  <c:v>0.96535459999999995</c:v>
                </c:pt>
                <c:pt idx="687">
                  <c:v>0.96523729999999996</c:v>
                </c:pt>
                <c:pt idx="688">
                  <c:v>0.96511979999999997</c:v>
                </c:pt>
                <c:pt idx="689">
                  <c:v>0.96500189999999997</c:v>
                </c:pt>
                <c:pt idx="690">
                  <c:v>0.96488359999999995</c:v>
                </c:pt>
                <c:pt idx="691">
                  <c:v>0.96476499999999998</c:v>
                </c:pt>
                <c:pt idx="692">
                  <c:v>0.96464609999999995</c:v>
                </c:pt>
                <c:pt idx="693">
                  <c:v>0.96452680000000002</c:v>
                </c:pt>
                <c:pt idx="694">
                  <c:v>0.96440720000000002</c:v>
                </c:pt>
                <c:pt idx="695">
                  <c:v>0.96428720000000001</c:v>
                </c:pt>
                <c:pt idx="696">
                  <c:v>0.96416690000000005</c:v>
                </c:pt>
                <c:pt idx="697">
                  <c:v>0.96404630000000002</c:v>
                </c:pt>
                <c:pt idx="698">
                  <c:v>0.96392529999999998</c:v>
                </c:pt>
                <c:pt idx="699">
                  <c:v>0.96380390000000005</c:v>
                </c:pt>
                <c:pt idx="700">
                  <c:v>0.96368220000000004</c:v>
                </c:pt>
                <c:pt idx="701">
                  <c:v>0.96356019999999998</c:v>
                </c:pt>
                <c:pt idx="702">
                  <c:v>0.96343780000000001</c:v>
                </c:pt>
                <c:pt idx="703">
                  <c:v>0.96331500000000003</c:v>
                </c:pt>
                <c:pt idx="704">
                  <c:v>0.96319189999999999</c:v>
                </c:pt>
                <c:pt idx="705">
                  <c:v>0.96306840000000005</c:v>
                </c:pt>
                <c:pt idx="706">
                  <c:v>0.96294460000000004</c:v>
                </c:pt>
                <c:pt idx="707">
                  <c:v>0.96282040000000002</c:v>
                </c:pt>
                <c:pt idx="708">
                  <c:v>0.96269590000000005</c:v>
                </c:pt>
                <c:pt idx="709">
                  <c:v>0.96257099999999995</c:v>
                </c:pt>
                <c:pt idx="710">
                  <c:v>0.96244580000000002</c:v>
                </c:pt>
                <c:pt idx="711">
                  <c:v>0.96232019999999996</c:v>
                </c:pt>
                <c:pt idx="712">
                  <c:v>0.9621942</c:v>
                </c:pt>
                <c:pt idx="713">
                  <c:v>0.96206789999999998</c:v>
                </c:pt>
                <c:pt idx="714">
                  <c:v>0.96194120000000005</c:v>
                </c:pt>
                <c:pt idx="715">
                  <c:v>0.96181410000000001</c:v>
                </c:pt>
                <c:pt idx="716">
                  <c:v>0.96168670000000001</c:v>
                </c:pt>
                <c:pt idx="717">
                  <c:v>0.96155889999999999</c:v>
                </c:pt>
                <c:pt idx="718">
                  <c:v>0.96143080000000003</c:v>
                </c:pt>
                <c:pt idx="719">
                  <c:v>0.96130230000000005</c:v>
                </c:pt>
                <c:pt idx="720">
                  <c:v>0.96117339999999996</c:v>
                </c:pt>
                <c:pt idx="721">
                  <c:v>0.96104409999999996</c:v>
                </c:pt>
                <c:pt idx="722">
                  <c:v>0.9609145</c:v>
                </c:pt>
                <c:pt idx="723">
                  <c:v>0.96078450000000004</c:v>
                </c:pt>
                <c:pt idx="724">
                  <c:v>0.96065409999999996</c:v>
                </c:pt>
                <c:pt idx="725">
                  <c:v>0.96052340000000003</c:v>
                </c:pt>
                <c:pt idx="726">
                  <c:v>0.96039220000000003</c:v>
                </c:pt>
                <c:pt idx="727">
                  <c:v>0.96026069999999997</c:v>
                </c:pt>
                <c:pt idx="728">
                  <c:v>0.96012889999999995</c:v>
                </c:pt>
                <c:pt idx="729">
                  <c:v>0.95999659999999998</c:v>
                </c:pt>
                <c:pt idx="730">
                  <c:v>0.95986400000000005</c:v>
                </c:pt>
                <c:pt idx="731">
                  <c:v>0.959731</c:v>
                </c:pt>
                <c:pt idx="732">
                  <c:v>0.95959760000000005</c:v>
                </c:pt>
                <c:pt idx="733">
                  <c:v>0.95946379999999998</c:v>
                </c:pt>
                <c:pt idx="734">
                  <c:v>0.9593296</c:v>
                </c:pt>
                <c:pt idx="735">
                  <c:v>0.95919509999999997</c:v>
                </c:pt>
                <c:pt idx="736">
                  <c:v>0.95906009999999997</c:v>
                </c:pt>
                <c:pt idx="737">
                  <c:v>0.95892480000000002</c:v>
                </c:pt>
                <c:pt idx="738">
                  <c:v>0.95878909999999995</c:v>
                </c:pt>
                <c:pt idx="739">
                  <c:v>0.95865299999999998</c:v>
                </c:pt>
                <c:pt idx="740">
                  <c:v>0.95851649999999999</c:v>
                </c:pt>
                <c:pt idx="741">
                  <c:v>0.95837969999999995</c:v>
                </c:pt>
                <c:pt idx="742">
                  <c:v>0.95824240000000005</c:v>
                </c:pt>
                <c:pt idx="743">
                  <c:v>0.95810479999999998</c:v>
                </c:pt>
                <c:pt idx="744">
                  <c:v>0.95796669999999995</c:v>
                </c:pt>
                <c:pt idx="745">
                  <c:v>0.95782829999999997</c:v>
                </c:pt>
                <c:pt idx="746">
                  <c:v>0.95768940000000002</c:v>
                </c:pt>
                <c:pt idx="747">
                  <c:v>0.95755020000000002</c:v>
                </c:pt>
                <c:pt idx="748">
                  <c:v>0.95741050000000005</c:v>
                </c:pt>
                <c:pt idx="749">
                  <c:v>0.95727050000000002</c:v>
                </c:pt>
                <c:pt idx="750">
                  <c:v>0.95713009999999998</c:v>
                </c:pt>
                <c:pt idx="751">
                  <c:v>0.95698919999999998</c:v>
                </c:pt>
                <c:pt idx="752">
                  <c:v>0.95684800000000003</c:v>
                </c:pt>
                <c:pt idx="753">
                  <c:v>0.95670639999999996</c:v>
                </c:pt>
                <c:pt idx="754">
                  <c:v>0.95656430000000003</c:v>
                </c:pt>
                <c:pt idx="755">
                  <c:v>0.95642190000000005</c:v>
                </c:pt>
                <c:pt idx="756">
                  <c:v>0.95627899999999999</c:v>
                </c:pt>
                <c:pt idx="757">
                  <c:v>0.95613570000000003</c:v>
                </c:pt>
                <c:pt idx="758">
                  <c:v>0.95599210000000001</c:v>
                </c:pt>
                <c:pt idx="759">
                  <c:v>0.95584800000000003</c:v>
                </c:pt>
                <c:pt idx="760">
                  <c:v>0.95570350000000004</c:v>
                </c:pt>
                <c:pt idx="761">
                  <c:v>0.95555860000000004</c:v>
                </c:pt>
                <c:pt idx="762">
                  <c:v>0.95541319999999996</c:v>
                </c:pt>
                <c:pt idx="763">
                  <c:v>0.95526750000000005</c:v>
                </c:pt>
                <c:pt idx="764">
                  <c:v>0.95512140000000001</c:v>
                </c:pt>
                <c:pt idx="765">
                  <c:v>0.95497480000000001</c:v>
                </c:pt>
                <c:pt idx="766">
                  <c:v>0.9548278</c:v>
                </c:pt>
                <c:pt idx="767">
                  <c:v>0.95468039999999998</c:v>
                </c:pt>
                <c:pt idx="768">
                  <c:v>0.95453259999999995</c:v>
                </c:pt>
                <c:pt idx="769">
                  <c:v>0.95438429999999996</c:v>
                </c:pt>
                <c:pt idx="770">
                  <c:v>0.95423570000000002</c:v>
                </c:pt>
                <c:pt idx="771">
                  <c:v>0.95408660000000001</c:v>
                </c:pt>
                <c:pt idx="772">
                  <c:v>0.95393700000000003</c:v>
                </c:pt>
                <c:pt idx="773">
                  <c:v>0.9537871</c:v>
                </c:pt>
                <c:pt idx="774">
                  <c:v>0.9536367</c:v>
                </c:pt>
                <c:pt idx="775">
                  <c:v>0.9534859</c:v>
                </c:pt>
                <c:pt idx="776">
                  <c:v>0.95333469999999998</c:v>
                </c:pt>
                <c:pt idx="777">
                  <c:v>0.953183</c:v>
                </c:pt>
                <c:pt idx="778">
                  <c:v>0.95303099999999996</c:v>
                </c:pt>
                <c:pt idx="779">
                  <c:v>0.95287840000000001</c:v>
                </c:pt>
                <c:pt idx="780">
                  <c:v>0.9527255</c:v>
                </c:pt>
                <c:pt idx="781">
                  <c:v>0.95257210000000003</c:v>
                </c:pt>
                <c:pt idx="782">
                  <c:v>0.95241830000000005</c:v>
                </c:pt>
                <c:pt idx="783">
                  <c:v>0.952264</c:v>
                </c:pt>
                <c:pt idx="784">
                  <c:v>0.95210930000000005</c:v>
                </c:pt>
                <c:pt idx="785">
                  <c:v>0.95195419999999997</c:v>
                </c:pt>
                <c:pt idx="786">
                  <c:v>0.95179860000000005</c:v>
                </c:pt>
                <c:pt idx="787">
                  <c:v>0.95164260000000001</c:v>
                </c:pt>
                <c:pt idx="788">
                  <c:v>0.9514861</c:v>
                </c:pt>
                <c:pt idx="789">
                  <c:v>0.95132919999999999</c:v>
                </c:pt>
                <c:pt idx="790">
                  <c:v>0.95117180000000001</c:v>
                </c:pt>
                <c:pt idx="791">
                  <c:v>0.95101400000000003</c:v>
                </c:pt>
                <c:pt idx="792">
                  <c:v>0.95085580000000003</c:v>
                </c:pt>
                <c:pt idx="793">
                  <c:v>0.95069709999999996</c:v>
                </c:pt>
                <c:pt idx="794">
                  <c:v>0.95053790000000005</c:v>
                </c:pt>
                <c:pt idx="795">
                  <c:v>0.95037830000000001</c:v>
                </c:pt>
                <c:pt idx="796">
                  <c:v>0.95021829999999996</c:v>
                </c:pt>
                <c:pt idx="797">
                  <c:v>0.95005779999999995</c:v>
                </c:pt>
                <c:pt idx="798">
                  <c:v>0.94989679999999999</c:v>
                </c:pt>
                <c:pt idx="799">
                  <c:v>0.94973540000000001</c:v>
                </c:pt>
                <c:pt idx="800">
                  <c:v>0.94957349999999996</c:v>
                </c:pt>
                <c:pt idx="801">
                  <c:v>0.94941120000000001</c:v>
                </c:pt>
                <c:pt idx="802">
                  <c:v>0.94924839999999999</c:v>
                </c:pt>
                <c:pt idx="803">
                  <c:v>0.94908510000000001</c:v>
                </c:pt>
                <c:pt idx="804">
                  <c:v>0.94892140000000003</c:v>
                </c:pt>
                <c:pt idx="805">
                  <c:v>0.94875719999999997</c:v>
                </c:pt>
                <c:pt idx="806">
                  <c:v>0.94859260000000001</c:v>
                </c:pt>
                <c:pt idx="807">
                  <c:v>0.94842749999999998</c:v>
                </c:pt>
                <c:pt idx="808">
                  <c:v>0.94826189999999999</c:v>
                </c:pt>
                <c:pt idx="809">
                  <c:v>0.94809580000000004</c:v>
                </c:pt>
                <c:pt idx="810">
                  <c:v>0.94792929999999997</c:v>
                </c:pt>
                <c:pt idx="811">
                  <c:v>0.94776229999999995</c:v>
                </c:pt>
                <c:pt idx="812">
                  <c:v>0.94759490000000002</c:v>
                </c:pt>
                <c:pt idx="813">
                  <c:v>0.94742689999999996</c:v>
                </c:pt>
                <c:pt idx="814">
                  <c:v>0.9472585</c:v>
                </c:pt>
                <c:pt idx="815">
                  <c:v>0.94708959999999998</c:v>
                </c:pt>
                <c:pt idx="816">
                  <c:v>0.94692030000000005</c:v>
                </c:pt>
                <c:pt idx="817">
                  <c:v>0.94675039999999999</c:v>
                </c:pt>
                <c:pt idx="818">
                  <c:v>0.94658010000000004</c:v>
                </c:pt>
                <c:pt idx="819">
                  <c:v>0.94640930000000001</c:v>
                </c:pt>
                <c:pt idx="820">
                  <c:v>0.94623800000000002</c:v>
                </c:pt>
                <c:pt idx="821">
                  <c:v>0.94606630000000003</c:v>
                </c:pt>
                <c:pt idx="822">
                  <c:v>0.94589400000000001</c:v>
                </c:pt>
                <c:pt idx="823">
                  <c:v>0.94572129999999999</c:v>
                </c:pt>
                <c:pt idx="824">
                  <c:v>0.9455481</c:v>
                </c:pt>
                <c:pt idx="825">
                  <c:v>0.9453743</c:v>
                </c:pt>
                <c:pt idx="826">
                  <c:v>0.94520009999999999</c:v>
                </c:pt>
                <c:pt idx="827">
                  <c:v>0.94502540000000002</c:v>
                </c:pt>
                <c:pt idx="828">
                  <c:v>0.94485030000000003</c:v>
                </c:pt>
                <c:pt idx="829">
                  <c:v>0.94467460000000003</c:v>
                </c:pt>
                <c:pt idx="830">
                  <c:v>0.94449839999999996</c:v>
                </c:pt>
                <c:pt idx="831">
                  <c:v>0.94432170000000004</c:v>
                </c:pt>
                <c:pt idx="832">
                  <c:v>0.9441446</c:v>
                </c:pt>
                <c:pt idx="833">
                  <c:v>0.94396690000000005</c:v>
                </c:pt>
                <c:pt idx="834">
                  <c:v>0.94378870000000004</c:v>
                </c:pt>
                <c:pt idx="835">
                  <c:v>0.94361010000000001</c:v>
                </c:pt>
                <c:pt idx="836">
                  <c:v>0.94343089999999996</c:v>
                </c:pt>
                <c:pt idx="837">
                  <c:v>0.94325119999999996</c:v>
                </c:pt>
                <c:pt idx="838">
                  <c:v>0.94307099999999999</c:v>
                </c:pt>
                <c:pt idx="839">
                  <c:v>0.94289029999999996</c:v>
                </c:pt>
                <c:pt idx="840">
                  <c:v>0.94270909999999997</c:v>
                </c:pt>
                <c:pt idx="841">
                  <c:v>0.94252740000000002</c:v>
                </c:pt>
                <c:pt idx="842">
                  <c:v>0.94234519999999999</c:v>
                </c:pt>
                <c:pt idx="843">
                  <c:v>0.94216250000000001</c:v>
                </c:pt>
                <c:pt idx="844">
                  <c:v>0.94197920000000002</c:v>
                </c:pt>
                <c:pt idx="845">
                  <c:v>0.94179550000000001</c:v>
                </c:pt>
                <c:pt idx="846">
                  <c:v>0.94161119999999998</c:v>
                </c:pt>
                <c:pt idx="847">
                  <c:v>0.9414264</c:v>
                </c:pt>
                <c:pt idx="848">
                  <c:v>0.94124110000000005</c:v>
                </c:pt>
                <c:pt idx="849">
                  <c:v>0.94105530000000004</c:v>
                </c:pt>
                <c:pt idx="850">
                  <c:v>0.94086890000000001</c:v>
                </c:pt>
                <c:pt idx="851">
                  <c:v>0.94068200000000002</c:v>
                </c:pt>
                <c:pt idx="852">
                  <c:v>0.94049459999999996</c:v>
                </c:pt>
                <c:pt idx="853">
                  <c:v>0.94030670000000005</c:v>
                </c:pt>
                <c:pt idx="854">
                  <c:v>0.94011829999999996</c:v>
                </c:pt>
                <c:pt idx="855">
                  <c:v>0.93992929999999997</c:v>
                </c:pt>
                <c:pt idx="856">
                  <c:v>0.93973980000000001</c:v>
                </c:pt>
                <c:pt idx="857">
                  <c:v>0.93954970000000004</c:v>
                </c:pt>
                <c:pt idx="858">
                  <c:v>0.93935919999999995</c:v>
                </c:pt>
                <c:pt idx="859">
                  <c:v>0.93916809999999995</c:v>
                </c:pt>
                <c:pt idx="860">
                  <c:v>0.93897640000000004</c:v>
                </c:pt>
                <c:pt idx="861">
                  <c:v>0.93878419999999996</c:v>
                </c:pt>
                <c:pt idx="862">
                  <c:v>0.93859150000000002</c:v>
                </c:pt>
                <c:pt idx="863">
                  <c:v>0.93839830000000002</c:v>
                </c:pt>
                <c:pt idx="864">
                  <c:v>0.9382045</c:v>
                </c:pt>
                <c:pt idx="865">
                  <c:v>0.93801009999999996</c:v>
                </c:pt>
                <c:pt idx="866">
                  <c:v>0.93781530000000002</c:v>
                </c:pt>
                <c:pt idx="867">
                  <c:v>0.9376198</c:v>
                </c:pt>
                <c:pt idx="868">
                  <c:v>0.93742389999999998</c:v>
                </c:pt>
                <c:pt idx="869">
                  <c:v>0.93722729999999999</c:v>
                </c:pt>
                <c:pt idx="870">
                  <c:v>0.93703029999999998</c:v>
                </c:pt>
                <c:pt idx="871">
                  <c:v>0.93683269999999996</c:v>
                </c:pt>
                <c:pt idx="872">
                  <c:v>0.93663450000000004</c:v>
                </c:pt>
                <c:pt idx="873">
                  <c:v>0.93643580000000004</c:v>
                </c:pt>
                <c:pt idx="874">
                  <c:v>0.93623650000000003</c:v>
                </c:pt>
                <c:pt idx="875">
                  <c:v>0.9360366</c:v>
                </c:pt>
                <c:pt idx="876">
                  <c:v>0.93583620000000001</c:v>
                </c:pt>
                <c:pt idx="877">
                  <c:v>0.93563529999999995</c:v>
                </c:pt>
                <c:pt idx="878">
                  <c:v>0.93543379999999998</c:v>
                </c:pt>
                <c:pt idx="879">
                  <c:v>0.9352317</c:v>
                </c:pt>
                <c:pt idx="880">
                  <c:v>0.93502909999999995</c:v>
                </c:pt>
                <c:pt idx="881">
                  <c:v>0.93482589999999999</c:v>
                </c:pt>
                <c:pt idx="882">
                  <c:v>0.93462210000000001</c:v>
                </c:pt>
                <c:pt idx="883">
                  <c:v>0.93441779999999997</c:v>
                </c:pt>
                <c:pt idx="884">
                  <c:v>0.93421290000000001</c:v>
                </c:pt>
                <c:pt idx="885">
                  <c:v>0.93400740000000004</c:v>
                </c:pt>
                <c:pt idx="886">
                  <c:v>0.93380129999999995</c:v>
                </c:pt>
                <c:pt idx="887">
                  <c:v>0.9335947</c:v>
                </c:pt>
                <c:pt idx="888">
                  <c:v>0.93338750000000004</c:v>
                </c:pt>
                <c:pt idx="889">
                  <c:v>0.93317969999999995</c:v>
                </c:pt>
                <c:pt idx="890">
                  <c:v>0.93297140000000001</c:v>
                </c:pt>
                <c:pt idx="891">
                  <c:v>0.93276250000000005</c:v>
                </c:pt>
                <c:pt idx="892">
                  <c:v>0.93255299999999997</c:v>
                </c:pt>
                <c:pt idx="893">
                  <c:v>0.93234289999999997</c:v>
                </c:pt>
                <c:pt idx="894">
                  <c:v>0.93213219999999997</c:v>
                </c:pt>
                <c:pt idx="895">
                  <c:v>0.93192090000000005</c:v>
                </c:pt>
                <c:pt idx="896">
                  <c:v>0.93170909999999996</c:v>
                </c:pt>
                <c:pt idx="897">
                  <c:v>0.93149660000000001</c:v>
                </c:pt>
                <c:pt idx="898">
                  <c:v>0.93128359999999999</c:v>
                </c:pt>
                <c:pt idx="899">
                  <c:v>0.93106999999999995</c:v>
                </c:pt>
                <c:pt idx="900">
                  <c:v>0.93085580000000001</c:v>
                </c:pt>
                <c:pt idx="901">
                  <c:v>0.93064100000000005</c:v>
                </c:pt>
                <c:pt idx="902">
                  <c:v>0.93042559999999996</c:v>
                </c:pt>
                <c:pt idx="903">
                  <c:v>0.93020959999999997</c:v>
                </c:pt>
                <c:pt idx="904">
                  <c:v>0.92999299999999996</c:v>
                </c:pt>
                <c:pt idx="905">
                  <c:v>0.92977580000000004</c:v>
                </c:pt>
                <c:pt idx="906">
                  <c:v>0.929558</c:v>
                </c:pt>
                <c:pt idx="907">
                  <c:v>0.92933960000000004</c:v>
                </c:pt>
                <c:pt idx="908">
                  <c:v>0.92912059999999996</c:v>
                </c:pt>
                <c:pt idx="909">
                  <c:v>0.92890099999999998</c:v>
                </c:pt>
                <c:pt idx="910">
                  <c:v>0.92868079999999997</c:v>
                </c:pt>
                <c:pt idx="911">
                  <c:v>0.92845999999999995</c:v>
                </c:pt>
                <c:pt idx="912">
                  <c:v>0.92823849999999997</c:v>
                </c:pt>
                <c:pt idx="913">
                  <c:v>0.92801650000000002</c:v>
                </c:pt>
                <c:pt idx="914">
                  <c:v>0.9277938</c:v>
                </c:pt>
                <c:pt idx="915">
                  <c:v>0.92757049999999996</c:v>
                </c:pt>
                <c:pt idx="916">
                  <c:v>0.92734660000000002</c:v>
                </c:pt>
                <c:pt idx="917">
                  <c:v>0.92712209999999995</c:v>
                </c:pt>
                <c:pt idx="918">
                  <c:v>0.92689699999999997</c:v>
                </c:pt>
                <c:pt idx="919">
                  <c:v>0.92667120000000003</c:v>
                </c:pt>
                <c:pt idx="920">
                  <c:v>0.92644479999999996</c:v>
                </c:pt>
                <c:pt idx="921">
                  <c:v>0.92621779999999998</c:v>
                </c:pt>
                <c:pt idx="922">
                  <c:v>0.92599019999999999</c:v>
                </c:pt>
                <c:pt idx="923">
                  <c:v>0.92576190000000003</c:v>
                </c:pt>
                <c:pt idx="924">
                  <c:v>0.9255331</c:v>
                </c:pt>
                <c:pt idx="925">
                  <c:v>0.92530349999999995</c:v>
                </c:pt>
                <c:pt idx="926">
                  <c:v>0.92507340000000005</c:v>
                </c:pt>
                <c:pt idx="927">
                  <c:v>0.92484259999999996</c:v>
                </c:pt>
                <c:pt idx="928">
                  <c:v>0.92461119999999997</c:v>
                </c:pt>
                <c:pt idx="929">
                  <c:v>0.92437910000000001</c:v>
                </c:pt>
                <c:pt idx="930">
                  <c:v>0.92414640000000003</c:v>
                </c:pt>
                <c:pt idx="931">
                  <c:v>0.92391310000000004</c:v>
                </c:pt>
                <c:pt idx="932">
                  <c:v>0.92367909999999998</c:v>
                </c:pt>
                <c:pt idx="933">
                  <c:v>0.9234445</c:v>
                </c:pt>
                <c:pt idx="934">
                  <c:v>0.92320919999999995</c:v>
                </c:pt>
                <c:pt idx="935">
                  <c:v>0.9229733</c:v>
                </c:pt>
                <c:pt idx="936">
                  <c:v>0.92273680000000002</c:v>
                </c:pt>
                <c:pt idx="937">
                  <c:v>0.92249959999999998</c:v>
                </c:pt>
                <c:pt idx="938">
                  <c:v>0.92226169999999996</c:v>
                </c:pt>
                <c:pt idx="939">
                  <c:v>0.92202320000000004</c:v>
                </c:pt>
                <c:pt idx="940">
                  <c:v>0.92178400000000005</c:v>
                </c:pt>
                <c:pt idx="941">
                  <c:v>0.92154420000000004</c:v>
                </c:pt>
                <c:pt idx="942">
                  <c:v>0.92130369999999995</c:v>
                </c:pt>
                <c:pt idx="943">
                  <c:v>0.92106259999999995</c:v>
                </c:pt>
                <c:pt idx="944">
                  <c:v>0.92082070000000005</c:v>
                </c:pt>
                <c:pt idx="945">
                  <c:v>0.92057829999999996</c:v>
                </c:pt>
                <c:pt idx="946">
                  <c:v>0.92033509999999996</c:v>
                </c:pt>
                <c:pt idx="947">
                  <c:v>0.92009129999999995</c:v>
                </c:pt>
                <c:pt idx="948">
                  <c:v>0.91984690000000002</c:v>
                </c:pt>
                <c:pt idx="949">
                  <c:v>0.91960169999999997</c:v>
                </c:pt>
                <c:pt idx="950">
                  <c:v>0.9193559</c:v>
                </c:pt>
                <c:pt idx="951">
                  <c:v>0.91910950000000002</c:v>
                </c:pt>
                <c:pt idx="952">
                  <c:v>0.91886230000000002</c:v>
                </c:pt>
                <c:pt idx="953">
                  <c:v>0.9186145</c:v>
                </c:pt>
                <c:pt idx="954">
                  <c:v>0.91836600000000002</c:v>
                </c:pt>
                <c:pt idx="955">
                  <c:v>0.91811679999999996</c:v>
                </c:pt>
                <c:pt idx="956">
                  <c:v>0.91786690000000004</c:v>
                </c:pt>
                <c:pt idx="957">
                  <c:v>0.9176164</c:v>
                </c:pt>
                <c:pt idx="958">
                  <c:v>0.91736519999999999</c:v>
                </c:pt>
                <c:pt idx="959">
                  <c:v>0.91711319999999996</c:v>
                </c:pt>
                <c:pt idx="960">
                  <c:v>0.91686060000000003</c:v>
                </c:pt>
                <c:pt idx="961">
                  <c:v>0.91660730000000001</c:v>
                </c:pt>
                <c:pt idx="962">
                  <c:v>0.91635330000000004</c:v>
                </c:pt>
                <c:pt idx="963">
                  <c:v>0.91609870000000004</c:v>
                </c:pt>
                <c:pt idx="964">
                  <c:v>0.91584330000000003</c:v>
                </c:pt>
                <c:pt idx="965">
                  <c:v>0.91558720000000005</c:v>
                </c:pt>
                <c:pt idx="966">
                  <c:v>0.91533050000000005</c:v>
                </c:pt>
                <c:pt idx="967">
                  <c:v>0.91507300000000003</c:v>
                </c:pt>
                <c:pt idx="968">
                  <c:v>0.91481480000000004</c:v>
                </c:pt>
                <c:pt idx="969">
                  <c:v>0.91455600000000004</c:v>
                </c:pt>
                <c:pt idx="970">
                  <c:v>0.91429640000000001</c:v>
                </c:pt>
                <c:pt idx="971">
                  <c:v>0.91403610000000002</c:v>
                </c:pt>
                <c:pt idx="972">
                  <c:v>0.91377509999999995</c:v>
                </c:pt>
                <c:pt idx="973">
                  <c:v>0.91351340000000003</c:v>
                </c:pt>
                <c:pt idx="974">
                  <c:v>0.91325100000000003</c:v>
                </c:pt>
                <c:pt idx="975">
                  <c:v>0.91298789999999996</c:v>
                </c:pt>
                <c:pt idx="976">
                  <c:v>0.91272410000000004</c:v>
                </c:pt>
                <c:pt idx="977">
                  <c:v>0.91245949999999998</c:v>
                </c:pt>
                <c:pt idx="978">
                  <c:v>0.91219430000000001</c:v>
                </c:pt>
                <c:pt idx="979">
                  <c:v>0.91192830000000002</c:v>
                </c:pt>
                <c:pt idx="980">
                  <c:v>0.91166159999999996</c:v>
                </c:pt>
                <c:pt idx="981">
                  <c:v>0.91139420000000004</c:v>
                </c:pt>
                <c:pt idx="982">
                  <c:v>0.91112599999999999</c:v>
                </c:pt>
                <c:pt idx="983">
                  <c:v>0.91085709999999998</c:v>
                </c:pt>
                <c:pt idx="984">
                  <c:v>0.91058749999999999</c:v>
                </c:pt>
                <c:pt idx="985">
                  <c:v>0.91031720000000005</c:v>
                </c:pt>
                <c:pt idx="986">
                  <c:v>0.91004609999999997</c:v>
                </c:pt>
                <c:pt idx="987">
                  <c:v>0.90977430000000004</c:v>
                </c:pt>
                <c:pt idx="988">
                  <c:v>0.90950180000000003</c:v>
                </c:pt>
                <c:pt idx="989">
                  <c:v>0.9092285</c:v>
                </c:pt>
                <c:pt idx="990">
                  <c:v>0.9089545</c:v>
                </c:pt>
                <c:pt idx="991">
                  <c:v>0.90867969999999998</c:v>
                </c:pt>
                <c:pt idx="992">
                  <c:v>0.9084042</c:v>
                </c:pt>
                <c:pt idx="993">
                  <c:v>0.90812800000000005</c:v>
                </c:pt>
                <c:pt idx="994">
                  <c:v>0.90785099999999996</c:v>
                </c:pt>
                <c:pt idx="995">
                  <c:v>0.90757330000000003</c:v>
                </c:pt>
                <c:pt idx="996">
                  <c:v>0.90729479999999996</c:v>
                </c:pt>
                <c:pt idx="997">
                  <c:v>0.90701560000000003</c:v>
                </c:pt>
                <c:pt idx="998">
                  <c:v>0.90673559999999997</c:v>
                </c:pt>
                <c:pt idx="999">
                  <c:v>0.9064548</c:v>
                </c:pt>
                <c:pt idx="1000">
                  <c:v>0.90617329999999996</c:v>
                </c:pt>
                <c:pt idx="1001">
                  <c:v>0.90589109999999995</c:v>
                </c:pt>
                <c:pt idx="1002">
                  <c:v>0.90560810000000003</c:v>
                </c:pt>
                <c:pt idx="1003">
                  <c:v>0.90532429999999997</c:v>
                </c:pt>
                <c:pt idx="1004">
                  <c:v>0.9050397</c:v>
                </c:pt>
                <c:pt idx="1005">
                  <c:v>0.90475439999999996</c:v>
                </c:pt>
                <c:pt idx="1006">
                  <c:v>0.90446839999999995</c:v>
                </c:pt>
                <c:pt idx="1007">
                  <c:v>0.90418149999999997</c:v>
                </c:pt>
                <c:pt idx="1008">
                  <c:v>0.90389390000000003</c:v>
                </c:pt>
                <c:pt idx="1009">
                  <c:v>0.90360549999999995</c:v>
                </c:pt>
                <c:pt idx="1010">
                  <c:v>0.90331640000000002</c:v>
                </c:pt>
                <c:pt idx="1011">
                  <c:v>0.90302649999999995</c:v>
                </c:pt>
                <c:pt idx="1012">
                  <c:v>0.90273570000000003</c:v>
                </c:pt>
                <c:pt idx="1013">
                  <c:v>0.90244429999999998</c:v>
                </c:pt>
                <c:pt idx="1014">
                  <c:v>0.90215199999999995</c:v>
                </c:pt>
                <c:pt idx="1015">
                  <c:v>0.90185890000000002</c:v>
                </c:pt>
                <c:pt idx="1016">
                  <c:v>0.90156510000000001</c:v>
                </c:pt>
                <c:pt idx="1017">
                  <c:v>0.90127049999999997</c:v>
                </c:pt>
                <c:pt idx="1018">
                  <c:v>0.90097510000000003</c:v>
                </c:pt>
                <c:pt idx="1019">
                  <c:v>0.90067889999999995</c:v>
                </c:pt>
                <c:pt idx="1020">
                  <c:v>0.90038189999999996</c:v>
                </c:pt>
                <c:pt idx="1021">
                  <c:v>0.90008410000000005</c:v>
                </c:pt>
                <c:pt idx="1022">
                  <c:v>0.89978550000000002</c:v>
                </c:pt>
                <c:pt idx="1023">
                  <c:v>0.89948609999999996</c:v>
                </c:pt>
                <c:pt idx="1024">
                  <c:v>0.89918589999999998</c:v>
                </c:pt>
                <c:pt idx="1025">
                  <c:v>0.89888489999999999</c:v>
                </c:pt>
                <c:pt idx="1026">
                  <c:v>0.89858309999999997</c:v>
                </c:pt>
                <c:pt idx="1027">
                  <c:v>0.89828059999999998</c:v>
                </c:pt>
                <c:pt idx="1028">
                  <c:v>0.89797720000000003</c:v>
                </c:pt>
                <c:pt idx="1029">
                  <c:v>0.8976729</c:v>
                </c:pt>
                <c:pt idx="1030">
                  <c:v>0.8973679</c:v>
                </c:pt>
                <c:pt idx="1031">
                  <c:v>0.89706209999999997</c:v>
                </c:pt>
                <c:pt idx="1032">
                  <c:v>0.89675550000000004</c:v>
                </c:pt>
                <c:pt idx="1033">
                  <c:v>0.89644800000000002</c:v>
                </c:pt>
                <c:pt idx="1034">
                  <c:v>0.89613969999999998</c:v>
                </c:pt>
                <c:pt idx="1035">
                  <c:v>0.89583060000000003</c:v>
                </c:pt>
                <c:pt idx="1036">
                  <c:v>0.89552069999999995</c:v>
                </c:pt>
                <c:pt idx="1037">
                  <c:v>0.89520999999999995</c:v>
                </c:pt>
                <c:pt idx="1038">
                  <c:v>0.89489839999999998</c:v>
                </c:pt>
                <c:pt idx="1039">
                  <c:v>0.89458599999999999</c:v>
                </c:pt>
                <c:pt idx="1040">
                  <c:v>0.89427279999999998</c:v>
                </c:pt>
                <c:pt idx="1041">
                  <c:v>0.8939587</c:v>
                </c:pt>
                <c:pt idx="1042">
                  <c:v>0.89364379999999999</c:v>
                </c:pt>
                <c:pt idx="1043">
                  <c:v>0.89332809999999996</c:v>
                </c:pt>
                <c:pt idx="1044">
                  <c:v>0.89301149999999996</c:v>
                </c:pt>
                <c:pt idx="1045">
                  <c:v>0.89269410000000005</c:v>
                </c:pt>
                <c:pt idx="1046">
                  <c:v>0.8923759</c:v>
                </c:pt>
                <c:pt idx="1047">
                  <c:v>0.89205679999999998</c:v>
                </c:pt>
                <c:pt idx="1048">
                  <c:v>0.89173690000000005</c:v>
                </c:pt>
                <c:pt idx="1049">
                  <c:v>0.89141610000000004</c:v>
                </c:pt>
                <c:pt idx="1050">
                  <c:v>0.89109450000000001</c:v>
                </c:pt>
                <c:pt idx="1051">
                  <c:v>0.89077200000000001</c:v>
                </c:pt>
                <c:pt idx="1052">
                  <c:v>0.89044869999999998</c:v>
                </c:pt>
                <c:pt idx="1053">
                  <c:v>0.89012460000000004</c:v>
                </c:pt>
                <c:pt idx="1054">
                  <c:v>0.88979949999999997</c:v>
                </c:pt>
                <c:pt idx="1055">
                  <c:v>0.88947359999999998</c:v>
                </c:pt>
                <c:pt idx="1056">
                  <c:v>0.88914689999999996</c:v>
                </c:pt>
                <c:pt idx="1057">
                  <c:v>0.88881929999999998</c:v>
                </c:pt>
                <c:pt idx="1058">
                  <c:v>0.88849080000000002</c:v>
                </c:pt>
                <c:pt idx="1059">
                  <c:v>0.88816150000000005</c:v>
                </c:pt>
                <c:pt idx="1060">
                  <c:v>0.88783129999999999</c:v>
                </c:pt>
                <c:pt idx="1061">
                  <c:v>0.88750019999999996</c:v>
                </c:pt>
                <c:pt idx="1062">
                  <c:v>0.88716830000000002</c:v>
                </c:pt>
                <c:pt idx="1063">
                  <c:v>0.8868355</c:v>
                </c:pt>
                <c:pt idx="1064">
                  <c:v>0.88650180000000001</c:v>
                </c:pt>
                <c:pt idx="1065">
                  <c:v>0.88616720000000004</c:v>
                </c:pt>
                <c:pt idx="1066">
                  <c:v>0.88583179999999995</c:v>
                </c:pt>
                <c:pt idx="1067">
                  <c:v>0.88549540000000004</c:v>
                </c:pt>
                <c:pt idx="1068">
                  <c:v>0.88515820000000001</c:v>
                </c:pt>
                <c:pt idx="1069">
                  <c:v>0.88482019999999995</c:v>
                </c:pt>
                <c:pt idx="1070">
                  <c:v>0.88448119999999997</c:v>
                </c:pt>
                <c:pt idx="1071">
                  <c:v>0.88414130000000002</c:v>
                </c:pt>
                <c:pt idx="1072">
                  <c:v>0.88380060000000005</c:v>
                </c:pt>
                <c:pt idx="1073">
                  <c:v>0.88345890000000005</c:v>
                </c:pt>
                <c:pt idx="1074">
                  <c:v>0.88311640000000002</c:v>
                </c:pt>
                <c:pt idx="1075">
                  <c:v>0.88277289999999997</c:v>
                </c:pt>
                <c:pt idx="1076">
                  <c:v>0.88242860000000001</c:v>
                </c:pt>
                <c:pt idx="1077">
                  <c:v>0.88208339999999996</c:v>
                </c:pt>
                <c:pt idx="1078">
                  <c:v>0.8817372</c:v>
                </c:pt>
                <c:pt idx="1079">
                  <c:v>0.88139020000000001</c:v>
                </c:pt>
                <c:pt idx="1080">
                  <c:v>0.88104229999999994</c:v>
                </c:pt>
                <c:pt idx="1081">
                  <c:v>0.88069339999999996</c:v>
                </c:pt>
                <c:pt idx="1082">
                  <c:v>0.88034369999999995</c:v>
                </c:pt>
                <c:pt idx="1083">
                  <c:v>0.87999300000000003</c:v>
                </c:pt>
                <c:pt idx="1084">
                  <c:v>0.87964140000000002</c:v>
                </c:pt>
                <c:pt idx="1085">
                  <c:v>0.87928890000000004</c:v>
                </c:pt>
                <c:pt idx="1086">
                  <c:v>0.87893549999999998</c:v>
                </c:pt>
                <c:pt idx="1087">
                  <c:v>0.87858119999999995</c:v>
                </c:pt>
                <c:pt idx="1088">
                  <c:v>0.8782259</c:v>
                </c:pt>
                <c:pt idx="1089">
                  <c:v>0.87786969999999998</c:v>
                </c:pt>
                <c:pt idx="1090">
                  <c:v>0.87751259999999998</c:v>
                </c:pt>
                <c:pt idx="1091">
                  <c:v>0.87715460000000001</c:v>
                </c:pt>
                <c:pt idx="1092">
                  <c:v>0.87679560000000001</c:v>
                </c:pt>
                <c:pt idx="1093">
                  <c:v>0.87643570000000004</c:v>
                </c:pt>
                <c:pt idx="1094">
                  <c:v>0.87607489999999999</c:v>
                </c:pt>
                <c:pt idx="1095">
                  <c:v>0.87571310000000002</c:v>
                </c:pt>
                <c:pt idx="1096">
                  <c:v>0.87535050000000003</c:v>
                </c:pt>
                <c:pt idx="1097">
                  <c:v>0.87498679999999995</c:v>
                </c:pt>
                <c:pt idx="1098">
                  <c:v>0.87462220000000002</c:v>
                </c:pt>
                <c:pt idx="1099">
                  <c:v>0.8742567</c:v>
                </c:pt>
                <c:pt idx="1100">
                  <c:v>0.87389030000000001</c:v>
                </c:pt>
                <c:pt idx="1101">
                  <c:v>0.87352280000000004</c:v>
                </c:pt>
                <c:pt idx="1102">
                  <c:v>0.87315449999999994</c:v>
                </c:pt>
                <c:pt idx="1103">
                  <c:v>0.87278520000000004</c:v>
                </c:pt>
                <c:pt idx="1104">
                  <c:v>0.87241489999999999</c:v>
                </c:pt>
                <c:pt idx="1105">
                  <c:v>0.87204369999999998</c:v>
                </c:pt>
                <c:pt idx="1106">
                  <c:v>0.87167150000000004</c:v>
                </c:pt>
                <c:pt idx="1107">
                  <c:v>0.87129840000000003</c:v>
                </c:pt>
                <c:pt idx="1108">
                  <c:v>0.87092429999999998</c:v>
                </c:pt>
                <c:pt idx="1109">
                  <c:v>0.87054929999999997</c:v>
                </c:pt>
                <c:pt idx="1110">
                  <c:v>0.87017319999999998</c:v>
                </c:pt>
                <c:pt idx="1111">
                  <c:v>0.86979620000000002</c:v>
                </c:pt>
                <c:pt idx="1112">
                  <c:v>0.86941829999999998</c:v>
                </c:pt>
                <c:pt idx="1113">
                  <c:v>0.86903940000000002</c:v>
                </c:pt>
                <c:pt idx="1114">
                  <c:v>0.86865950000000003</c:v>
                </c:pt>
                <c:pt idx="1115">
                  <c:v>0.86827860000000001</c:v>
                </c:pt>
                <c:pt idx="1116">
                  <c:v>0.86789669999999997</c:v>
                </c:pt>
                <c:pt idx="1117">
                  <c:v>0.86751389999999995</c:v>
                </c:pt>
                <c:pt idx="1118">
                  <c:v>0.86713010000000001</c:v>
                </c:pt>
                <c:pt idx="1119">
                  <c:v>0.86674530000000005</c:v>
                </c:pt>
                <c:pt idx="1120">
                  <c:v>0.86635949999999995</c:v>
                </c:pt>
                <c:pt idx="1121">
                  <c:v>0.86597279999999999</c:v>
                </c:pt>
                <c:pt idx="1122">
                  <c:v>0.86558500000000005</c:v>
                </c:pt>
                <c:pt idx="1123">
                  <c:v>0.86519630000000003</c:v>
                </c:pt>
                <c:pt idx="1124">
                  <c:v>0.86480650000000003</c:v>
                </c:pt>
                <c:pt idx="1125">
                  <c:v>0.86441579999999996</c:v>
                </c:pt>
                <c:pt idx="1126">
                  <c:v>0.86402409999999996</c:v>
                </c:pt>
                <c:pt idx="1127">
                  <c:v>0.86363140000000005</c:v>
                </c:pt>
                <c:pt idx="1128">
                  <c:v>0.86323760000000005</c:v>
                </c:pt>
                <c:pt idx="1129">
                  <c:v>0.86284289999999997</c:v>
                </c:pt>
                <c:pt idx="1130">
                  <c:v>0.86244719999999997</c:v>
                </c:pt>
                <c:pt idx="1131">
                  <c:v>0.86205050000000005</c:v>
                </c:pt>
                <c:pt idx="1132">
                  <c:v>0.86165270000000005</c:v>
                </c:pt>
                <c:pt idx="1133">
                  <c:v>0.86125390000000002</c:v>
                </c:pt>
                <c:pt idx="1134">
                  <c:v>0.86085420000000001</c:v>
                </c:pt>
                <c:pt idx="1135">
                  <c:v>0.86045340000000003</c:v>
                </c:pt>
                <c:pt idx="1136">
                  <c:v>0.86005160000000003</c:v>
                </c:pt>
                <c:pt idx="1137">
                  <c:v>0.85964879999999999</c:v>
                </c:pt>
                <c:pt idx="1138">
                  <c:v>0.85924489999999998</c:v>
                </c:pt>
                <c:pt idx="1139">
                  <c:v>0.8588401</c:v>
                </c:pt>
                <c:pt idx="1140">
                  <c:v>0.85843420000000004</c:v>
                </c:pt>
                <c:pt idx="1141">
                  <c:v>0.85802730000000005</c:v>
                </c:pt>
                <c:pt idx="1142">
                  <c:v>0.85761929999999997</c:v>
                </c:pt>
                <c:pt idx="1143">
                  <c:v>0.85721029999999998</c:v>
                </c:pt>
                <c:pt idx="1144">
                  <c:v>0.85680029999999996</c:v>
                </c:pt>
                <c:pt idx="1145">
                  <c:v>0.85638930000000002</c:v>
                </c:pt>
                <c:pt idx="1146">
                  <c:v>0.85597719999999999</c:v>
                </c:pt>
                <c:pt idx="1147">
                  <c:v>0.85556410000000005</c:v>
                </c:pt>
                <c:pt idx="1148">
                  <c:v>0.85514990000000002</c:v>
                </c:pt>
                <c:pt idx="1149">
                  <c:v>0.85473469999999996</c:v>
                </c:pt>
                <c:pt idx="1150">
                  <c:v>0.85431849999999998</c:v>
                </c:pt>
                <c:pt idx="1151">
                  <c:v>0.85390120000000003</c:v>
                </c:pt>
                <c:pt idx="1152">
                  <c:v>0.85348279999999999</c:v>
                </c:pt>
                <c:pt idx="1153">
                  <c:v>0.85306340000000003</c:v>
                </c:pt>
                <c:pt idx="1154">
                  <c:v>0.85264300000000004</c:v>
                </c:pt>
                <c:pt idx="1155">
                  <c:v>0.85222149999999997</c:v>
                </c:pt>
                <c:pt idx="1156">
                  <c:v>0.85179890000000003</c:v>
                </c:pt>
                <c:pt idx="1157">
                  <c:v>0.85137529999999995</c:v>
                </c:pt>
                <c:pt idx="1158">
                  <c:v>0.8509506</c:v>
                </c:pt>
                <c:pt idx="1159">
                  <c:v>0.85052490000000003</c:v>
                </c:pt>
                <c:pt idx="1160">
                  <c:v>0.85009809999999997</c:v>
                </c:pt>
                <c:pt idx="1161">
                  <c:v>0.84967020000000004</c:v>
                </c:pt>
                <c:pt idx="1162">
                  <c:v>0.84924129999999998</c:v>
                </c:pt>
                <c:pt idx="1163">
                  <c:v>0.84881119999999999</c:v>
                </c:pt>
                <c:pt idx="1164">
                  <c:v>0.84838009999999997</c:v>
                </c:pt>
                <c:pt idx="1165">
                  <c:v>0.84794800000000004</c:v>
                </c:pt>
                <c:pt idx="1166">
                  <c:v>0.84751469999999995</c:v>
                </c:pt>
                <c:pt idx="1167">
                  <c:v>0.84708039999999996</c:v>
                </c:pt>
                <c:pt idx="1168">
                  <c:v>0.84664499999999998</c:v>
                </c:pt>
                <c:pt idx="1169">
                  <c:v>0.84620850000000003</c:v>
                </c:pt>
                <c:pt idx="1170">
                  <c:v>0.84577100000000005</c:v>
                </c:pt>
                <c:pt idx="1171">
                  <c:v>0.84533230000000004</c:v>
                </c:pt>
                <c:pt idx="1172">
                  <c:v>0.84489250000000005</c:v>
                </c:pt>
                <c:pt idx="1173">
                  <c:v>0.84445170000000003</c:v>
                </c:pt>
                <c:pt idx="1174">
                  <c:v>0.84400980000000003</c:v>
                </c:pt>
                <c:pt idx="1175">
                  <c:v>0.8435667</c:v>
                </c:pt>
                <c:pt idx="1176">
                  <c:v>0.84312260000000006</c:v>
                </c:pt>
                <c:pt idx="1177">
                  <c:v>0.84267740000000002</c:v>
                </c:pt>
                <c:pt idx="1178">
                  <c:v>0.84223110000000001</c:v>
                </c:pt>
                <c:pt idx="1179">
                  <c:v>0.84178359999999997</c:v>
                </c:pt>
                <c:pt idx="1180">
                  <c:v>0.8413351</c:v>
                </c:pt>
                <c:pt idx="1181">
                  <c:v>0.84088540000000001</c:v>
                </c:pt>
                <c:pt idx="1182">
                  <c:v>0.84043469999999998</c:v>
                </c:pt>
                <c:pt idx="1183">
                  <c:v>0.83998280000000003</c:v>
                </c:pt>
                <c:pt idx="1184">
                  <c:v>0.83952990000000005</c:v>
                </c:pt>
                <c:pt idx="1185">
                  <c:v>0.83907580000000004</c:v>
                </c:pt>
                <c:pt idx="1186">
                  <c:v>0.83862060000000005</c:v>
                </c:pt>
                <c:pt idx="1187">
                  <c:v>0.83816420000000003</c:v>
                </c:pt>
                <c:pt idx="1188">
                  <c:v>0.83770679999999997</c:v>
                </c:pt>
                <c:pt idx="1189">
                  <c:v>0.8372482</c:v>
                </c:pt>
                <c:pt idx="1190">
                  <c:v>0.83678850000000005</c:v>
                </c:pt>
                <c:pt idx="1191">
                  <c:v>0.83632770000000001</c:v>
                </c:pt>
                <c:pt idx="1192">
                  <c:v>0.83586570000000004</c:v>
                </c:pt>
                <c:pt idx="1193">
                  <c:v>0.8354026</c:v>
                </c:pt>
                <c:pt idx="1194">
                  <c:v>0.83493839999999997</c:v>
                </c:pt>
                <c:pt idx="1195">
                  <c:v>0.83447300000000002</c:v>
                </c:pt>
                <c:pt idx="1196">
                  <c:v>0.83400649999999998</c:v>
                </c:pt>
                <c:pt idx="1197">
                  <c:v>0.83353889999999997</c:v>
                </c:pt>
                <c:pt idx="1198">
                  <c:v>0.83307010000000004</c:v>
                </c:pt>
                <c:pt idx="1199">
                  <c:v>0.83260020000000001</c:v>
                </c:pt>
                <c:pt idx="1200">
                  <c:v>0.83212909999999995</c:v>
                </c:pt>
                <c:pt idx="1201">
                  <c:v>0.83165690000000003</c:v>
                </c:pt>
                <c:pt idx="1202">
                  <c:v>0.83118349999999996</c:v>
                </c:pt>
                <c:pt idx="1203">
                  <c:v>0.83070900000000003</c:v>
                </c:pt>
                <c:pt idx="1204">
                  <c:v>0.83023329999999995</c:v>
                </c:pt>
                <c:pt idx="1205">
                  <c:v>0.82975650000000001</c:v>
                </c:pt>
                <c:pt idx="1206">
                  <c:v>0.82927850000000003</c:v>
                </c:pt>
                <c:pt idx="1207">
                  <c:v>0.82879939999999996</c:v>
                </c:pt>
                <c:pt idx="1208">
                  <c:v>0.82831909999999997</c:v>
                </c:pt>
                <c:pt idx="1209">
                  <c:v>0.82783759999999995</c:v>
                </c:pt>
                <c:pt idx="1210">
                  <c:v>0.82735499999999995</c:v>
                </c:pt>
                <c:pt idx="1211">
                  <c:v>0.82687120000000003</c:v>
                </c:pt>
                <c:pt idx="1212">
                  <c:v>0.82638619999999996</c:v>
                </c:pt>
                <c:pt idx="1213">
                  <c:v>0.82590010000000003</c:v>
                </c:pt>
                <c:pt idx="1214">
                  <c:v>0.8254127</c:v>
                </c:pt>
                <c:pt idx="1215">
                  <c:v>0.82492430000000005</c:v>
                </c:pt>
                <c:pt idx="1216">
                  <c:v>0.82443460000000002</c:v>
                </c:pt>
                <c:pt idx="1217">
                  <c:v>0.82394369999999995</c:v>
                </c:pt>
                <c:pt idx="1218">
                  <c:v>0.82345170000000001</c:v>
                </c:pt>
                <c:pt idx="1219">
                  <c:v>0.82295850000000004</c:v>
                </c:pt>
                <c:pt idx="1220">
                  <c:v>0.82246410000000003</c:v>
                </c:pt>
                <c:pt idx="1221">
                  <c:v>0.82196849999999999</c:v>
                </c:pt>
                <c:pt idx="1222">
                  <c:v>0.82147170000000003</c:v>
                </c:pt>
                <c:pt idx="1223">
                  <c:v>0.82097379999999998</c:v>
                </c:pt>
                <c:pt idx="1224">
                  <c:v>0.82047460000000005</c:v>
                </c:pt>
                <c:pt idx="1225">
                  <c:v>0.81997430000000004</c:v>
                </c:pt>
                <c:pt idx="1226">
                  <c:v>0.81947270000000005</c:v>
                </c:pt>
                <c:pt idx="1227">
                  <c:v>0.81896999999999998</c:v>
                </c:pt>
                <c:pt idx="1228">
                  <c:v>0.81846600000000003</c:v>
                </c:pt>
                <c:pt idx="1229">
                  <c:v>0.81796089999999999</c:v>
                </c:pt>
                <c:pt idx="1230">
                  <c:v>0.81745449999999997</c:v>
                </c:pt>
                <c:pt idx="1231">
                  <c:v>0.81694699999999998</c:v>
                </c:pt>
                <c:pt idx="1232">
                  <c:v>0.8164382</c:v>
                </c:pt>
                <c:pt idx="1233">
                  <c:v>0.81592819999999999</c:v>
                </c:pt>
                <c:pt idx="1234">
                  <c:v>0.81541699999999995</c:v>
                </c:pt>
                <c:pt idx="1235">
                  <c:v>0.81490459999999998</c:v>
                </c:pt>
                <c:pt idx="1236">
                  <c:v>0.81439099999999998</c:v>
                </c:pt>
                <c:pt idx="1237">
                  <c:v>0.81387609999999999</c:v>
                </c:pt>
                <c:pt idx="1238">
                  <c:v>0.81336010000000003</c:v>
                </c:pt>
                <c:pt idx="1239">
                  <c:v>0.81284279999999998</c:v>
                </c:pt>
                <c:pt idx="1240">
                  <c:v>0.8123243</c:v>
                </c:pt>
                <c:pt idx="1241">
                  <c:v>0.81180459999999999</c:v>
                </c:pt>
                <c:pt idx="1242">
                  <c:v>0.81128359999999999</c:v>
                </c:pt>
                <c:pt idx="1243">
                  <c:v>0.81076139999999997</c:v>
                </c:pt>
                <c:pt idx="1244">
                  <c:v>0.81023800000000001</c:v>
                </c:pt>
                <c:pt idx="1245">
                  <c:v>0.80971329999999997</c:v>
                </c:pt>
                <c:pt idx="1246">
                  <c:v>0.8091874</c:v>
                </c:pt>
                <c:pt idx="1247">
                  <c:v>0.8086603</c:v>
                </c:pt>
                <c:pt idx="1248">
                  <c:v>0.80813199999999996</c:v>
                </c:pt>
                <c:pt idx="1249">
                  <c:v>0.80760240000000005</c:v>
                </c:pt>
                <c:pt idx="1250">
                  <c:v>0.80707150000000005</c:v>
                </c:pt>
                <c:pt idx="1251">
                  <c:v>0.80653940000000002</c:v>
                </c:pt>
                <c:pt idx="1252">
                  <c:v>0.80600609999999995</c:v>
                </c:pt>
                <c:pt idx="1253">
                  <c:v>0.80547150000000001</c:v>
                </c:pt>
                <c:pt idx="1254">
                  <c:v>0.80493570000000003</c:v>
                </c:pt>
                <c:pt idx="1255">
                  <c:v>0.80439859999999996</c:v>
                </c:pt>
                <c:pt idx="1256">
                  <c:v>0.80386020000000002</c:v>
                </c:pt>
                <c:pt idx="1257">
                  <c:v>0.80332060000000005</c:v>
                </c:pt>
                <c:pt idx="1258">
                  <c:v>0.80277980000000004</c:v>
                </c:pt>
                <c:pt idx="1259">
                  <c:v>0.80223770000000005</c:v>
                </c:pt>
                <c:pt idx="1260">
                  <c:v>0.80169429999999997</c:v>
                </c:pt>
                <c:pt idx="1261">
                  <c:v>0.80114960000000002</c:v>
                </c:pt>
                <c:pt idx="1262">
                  <c:v>0.80060370000000003</c:v>
                </c:pt>
                <c:pt idx="1263">
                  <c:v>0.80005660000000001</c:v>
                </c:pt>
                <c:pt idx="1264">
                  <c:v>0.79950810000000005</c:v>
                </c:pt>
                <c:pt idx="1265">
                  <c:v>0.79895839999999996</c:v>
                </c:pt>
                <c:pt idx="1266">
                  <c:v>0.79840750000000005</c:v>
                </c:pt>
                <c:pt idx="1267">
                  <c:v>0.79785519999999999</c:v>
                </c:pt>
                <c:pt idx="1268">
                  <c:v>0.7973017</c:v>
                </c:pt>
                <c:pt idx="1269">
                  <c:v>0.79674690000000004</c:v>
                </c:pt>
                <c:pt idx="1270">
                  <c:v>0.79619079999999998</c:v>
                </c:pt>
                <c:pt idx="1271">
                  <c:v>0.79563340000000005</c:v>
                </c:pt>
                <c:pt idx="1272">
                  <c:v>0.79507479999999997</c:v>
                </c:pt>
                <c:pt idx="1273">
                  <c:v>0.79451479999999997</c:v>
                </c:pt>
                <c:pt idx="1274">
                  <c:v>0.79395360000000004</c:v>
                </c:pt>
                <c:pt idx="1275">
                  <c:v>0.79339110000000002</c:v>
                </c:pt>
                <c:pt idx="1276">
                  <c:v>0.79282730000000001</c:v>
                </c:pt>
                <c:pt idx="1277">
                  <c:v>0.79226220000000003</c:v>
                </c:pt>
                <c:pt idx="1278">
                  <c:v>0.79169579999999995</c:v>
                </c:pt>
                <c:pt idx="1279">
                  <c:v>0.79112819999999995</c:v>
                </c:pt>
                <c:pt idx="1280">
                  <c:v>0.79055920000000002</c:v>
                </c:pt>
                <c:pt idx="1281">
                  <c:v>0.78998889999999999</c:v>
                </c:pt>
                <c:pt idx="1282">
                  <c:v>0.78941729999999999</c:v>
                </c:pt>
                <c:pt idx="1283">
                  <c:v>0.78884449999999995</c:v>
                </c:pt>
                <c:pt idx="1284">
                  <c:v>0.78827029999999998</c:v>
                </c:pt>
                <c:pt idx="1285">
                  <c:v>0.78769480000000003</c:v>
                </c:pt>
                <c:pt idx="1286">
                  <c:v>0.78711799999999998</c:v>
                </c:pt>
                <c:pt idx="1287">
                  <c:v>0.78653989999999996</c:v>
                </c:pt>
                <c:pt idx="1288">
                  <c:v>0.78596049999999995</c:v>
                </c:pt>
                <c:pt idx="1289">
                  <c:v>0.78537979999999996</c:v>
                </c:pt>
                <c:pt idx="1290">
                  <c:v>0.78479779999999999</c:v>
                </c:pt>
                <c:pt idx="1291">
                  <c:v>0.78421439999999998</c:v>
                </c:pt>
                <c:pt idx="1292">
                  <c:v>0.78362969999999998</c:v>
                </c:pt>
                <c:pt idx="1293">
                  <c:v>0.78304379999999996</c:v>
                </c:pt>
                <c:pt idx="1294">
                  <c:v>0.78245640000000005</c:v>
                </c:pt>
                <c:pt idx="1295">
                  <c:v>0.7818678</c:v>
                </c:pt>
                <c:pt idx="1296">
                  <c:v>0.78127789999999997</c:v>
                </c:pt>
                <c:pt idx="1297">
                  <c:v>0.78068660000000001</c:v>
                </c:pt>
                <c:pt idx="1298">
                  <c:v>0.78009399999999995</c:v>
                </c:pt>
                <c:pt idx="1299">
                  <c:v>0.77949999999999997</c:v>
                </c:pt>
                <c:pt idx="1300">
                  <c:v>0.77890479999999995</c:v>
                </c:pt>
                <c:pt idx="1301">
                  <c:v>0.77830820000000001</c:v>
                </c:pt>
                <c:pt idx="1302">
                  <c:v>0.77771029999999997</c:v>
                </c:pt>
                <c:pt idx="1303">
                  <c:v>0.777111</c:v>
                </c:pt>
                <c:pt idx="1304">
                  <c:v>0.77651040000000005</c:v>
                </c:pt>
                <c:pt idx="1305">
                  <c:v>0.7759085</c:v>
                </c:pt>
                <c:pt idx="1306">
                  <c:v>0.77530520000000003</c:v>
                </c:pt>
                <c:pt idx="1307">
                  <c:v>0.77470059999999996</c:v>
                </c:pt>
                <c:pt idx="1308">
                  <c:v>0.77409459999999997</c:v>
                </c:pt>
                <c:pt idx="1309">
                  <c:v>0.77348729999999999</c:v>
                </c:pt>
                <c:pt idx="1310">
                  <c:v>0.77287859999999997</c:v>
                </c:pt>
                <c:pt idx="1311">
                  <c:v>0.77226859999999997</c:v>
                </c:pt>
                <c:pt idx="1312">
                  <c:v>0.77165729999999999</c:v>
                </c:pt>
                <c:pt idx="1313">
                  <c:v>0.77104459999999997</c:v>
                </c:pt>
                <c:pt idx="1314">
                  <c:v>0.77043050000000002</c:v>
                </c:pt>
                <c:pt idx="1315">
                  <c:v>0.76981509999999997</c:v>
                </c:pt>
                <c:pt idx="1316">
                  <c:v>0.7691983</c:v>
                </c:pt>
                <c:pt idx="1317">
                  <c:v>0.76858020000000005</c:v>
                </c:pt>
                <c:pt idx="1318">
                  <c:v>0.7679608</c:v>
                </c:pt>
                <c:pt idx="1319">
                  <c:v>0.76733989999999996</c:v>
                </c:pt>
                <c:pt idx="1320">
                  <c:v>0.76671769999999995</c:v>
                </c:pt>
                <c:pt idx="1321">
                  <c:v>0.76609419999999995</c:v>
                </c:pt>
                <c:pt idx="1322">
                  <c:v>0.76546919999999996</c:v>
                </c:pt>
                <c:pt idx="1323">
                  <c:v>0.76484289999999999</c:v>
                </c:pt>
                <c:pt idx="1324">
                  <c:v>0.76421530000000004</c:v>
                </c:pt>
                <c:pt idx="1325">
                  <c:v>0.76358630000000005</c:v>
                </c:pt>
                <c:pt idx="1326">
                  <c:v>0.76295590000000002</c:v>
                </c:pt>
                <c:pt idx="1327">
                  <c:v>0.76232409999999995</c:v>
                </c:pt>
                <c:pt idx="1328">
                  <c:v>0.76169100000000001</c:v>
                </c:pt>
                <c:pt idx="1329">
                  <c:v>0.76105650000000002</c:v>
                </c:pt>
                <c:pt idx="1330">
                  <c:v>0.7604206</c:v>
                </c:pt>
                <c:pt idx="1331">
                  <c:v>0.75978330000000005</c:v>
                </c:pt>
                <c:pt idx="1332">
                  <c:v>0.75914459999999995</c:v>
                </c:pt>
                <c:pt idx="1333">
                  <c:v>0.75850459999999997</c:v>
                </c:pt>
                <c:pt idx="1334">
                  <c:v>0.75786319999999996</c:v>
                </c:pt>
                <c:pt idx="1335">
                  <c:v>0.75722040000000002</c:v>
                </c:pt>
                <c:pt idx="1336">
                  <c:v>0.75657629999999998</c:v>
                </c:pt>
                <c:pt idx="1337">
                  <c:v>0.75593069999999996</c:v>
                </c:pt>
                <c:pt idx="1338">
                  <c:v>0.75528379999999995</c:v>
                </c:pt>
                <c:pt idx="1339">
                  <c:v>0.75463539999999996</c:v>
                </c:pt>
                <c:pt idx="1340">
                  <c:v>0.75398569999999998</c:v>
                </c:pt>
                <c:pt idx="1341">
                  <c:v>0.75333459999999997</c:v>
                </c:pt>
                <c:pt idx="1342">
                  <c:v>0.75268210000000002</c:v>
                </c:pt>
                <c:pt idx="1343">
                  <c:v>0.75202820000000004</c:v>
                </c:pt>
                <c:pt idx="1344">
                  <c:v>0.75137299999999996</c:v>
                </c:pt>
                <c:pt idx="1345">
                  <c:v>0.7507163</c:v>
                </c:pt>
                <c:pt idx="1346">
                  <c:v>0.75005820000000001</c:v>
                </c:pt>
                <c:pt idx="1347">
                  <c:v>0.74939869999999997</c:v>
                </c:pt>
                <c:pt idx="1348">
                  <c:v>0.74873780000000001</c:v>
                </c:pt>
                <c:pt idx="1349">
                  <c:v>0.74807559999999995</c:v>
                </c:pt>
                <c:pt idx="1350">
                  <c:v>0.74741190000000002</c:v>
                </c:pt>
                <c:pt idx="1351">
                  <c:v>0.74674680000000004</c:v>
                </c:pt>
                <c:pt idx="1352">
                  <c:v>0.74608030000000003</c:v>
                </c:pt>
                <c:pt idx="1353">
                  <c:v>0.74541239999999998</c:v>
                </c:pt>
                <c:pt idx="1354">
                  <c:v>0.74474309999999999</c:v>
                </c:pt>
                <c:pt idx="1355">
                  <c:v>0.74407250000000003</c:v>
                </c:pt>
                <c:pt idx="1356">
                  <c:v>0.74340030000000001</c:v>
                </c:pt>
                <c:pt idx="1357">
                  <c:v>0.74272680000000002</c:v>
                </c:pt>
                <c:pt idx="1358">
                  <c:v>0.74205189999999999</c:v>
                </c:pt>
                <c:pt idx="1359">
                  <c:v>0.74137560000000002</c:v>
                </c:pt>
                <c:pt idx="1360">
                  <c:v>0.74069779999999996</c:v>
                </c:pt>
                <c:pt idx="1361">
                  <c:v>0.74001859999999997</c:v>
                </c:pt>
                <c:pt idx="1362">
                  <c:v>0.73933800000000005</c:v>
                </c:pt>
                <c:pt idx="1363">
                  <c:v>0.73865610000000004</c:v>
                </c:pt>
                <c:pt idx="1364">
                  <c:v>0.73797259999999998</c:v>
                </c:pt>
                <c:pt idx="1365">
                  <c:v>0.73728780000000005</c:v>
                </c:pt>
                <c:pt idx="1366">
                  <c:v>0.73660150000000002</c:v>
                </c:pt>
                <c:pt idx="1367">
                  <c:v>0.73591390000000001</c:v>
                </c:pt>
                <c:pt idx="1368">
                  <c:v>0.73522480000000001</c:v>
                </c:pt>
                <c:pt idx="1369">
                  <c:v>0.73453429999999997</c:v>
                </c:pt>
                <c:pt idx="1370">
                  <c:v>0.73384229999999995</c:v>
                </c:pt>
                <c:pt idx="1371">
                  <c:v>0.73314900000000005</c:v>
                </c:pt>
                <c:pt idx="1372">
                  <c:v>0.73245420000000006</c:v>
                </c:pt>
                <c:pt idx="1373">
                  <c:v>0.73175789999999996</c:v>
                </c:pt>
                <c:pt idx="1374">
                  <c:v>0.7310603</c:v>
                </c:pt>
                <c:pt idx="1375">
                  <c:v>0.73036120000000004</c:v>
                </c:pt>
                <c:pt idx="1376">
                  <c:v>0.72966070000000005</c:v>
                </c:pt>
                <c:pt idx="1377">
                  <c:v>0.72895880000000002</c:v>
                </c:pt>
                <c:pt idx="1378">
                  <c:v>0.72825549999999994</c:v>
                </c:pt>
                <c:pt idx="1379">
                  <c:v>0.72755069999999999</c:v>
                </c:pt>
                <c:pt idx="1380">
                  <c:v>0.72684439999999995</c:v>
                </c:pt>
                <c:pt idx="1381">
                  <c:v>0.72613680000000003</c:v>
                </c:pt>
                <c:pt idx="1382">
                  <c:v>0.72542770000000001</c:v>
                </c:pt>
                <c:pt idx="1383">
                  <c:v>0.72471719999999995</c:v>
                </c:pt>
                <c:pt idx="1384">
                  <c:v>0.72400520000000002</c:v>
                </c:pt>
                <c:pt idx="1385">
                  <c:v>0.72329180000000004</c:v>
                </c:pt>
                <c:pt idx="1386">
                  <c:v>0.72257700000000002</c:v>
                </c:pt>
                <c:pt idx="1387">
                  <c:v>0.72186070000000002</c:v>
                </c:pt>
                <c:pt idx="1388">
                  <c:v>0.72114299999999998</c:v>
                </c:pt>
                <c:pt idx="1389">
                  <c:v>0.72042379999999995</c:v>
                </c:pt>
                <c:pt idx="1390">
                  <c:v>0.71970330000000005</c:v>
                </c:pt>
                <c:pt idx="1391">
                  <c:v>0.71898119999999999</c:v>
                </c:pt>
                <c:pt idx="1392">
                  <c:v>0.7182577</c:v>
                </c:pt>
                <c:pt idx="1393">
                  <c:v>0.71753279999999997</c:v>
                </c:pt>
                <c:pt idx="1394">
                  <c:v>0.71680650000000001</c:v>
                </c:pt>
                <c:pt idx="1395">
                  <c:v>0.71607869999999996</c:v>
                </c:pt>
                <c:pt idx="1396">
                  <c:v>0.71534940000000002</c:v>
                </c:pt>
                <c:pt idx="1397">
                  <c:v>0.71461870000000005</c:v>
                </c:pt>
                <c:pt idx="1398">
                  <c:v>0.71388660000000004</c:v>
                </c:pt>
                <c:pt idx="1399">
                  <c:v>0.71315300000000004</c:v>
                </c:pt>
                <c:pt idx="1400">
                  <c:v>0.712418</c:v>
                </c:pt>
                <c:pt idx="1401">
                  <c:v>0.71168149999999997</c:v>
                </c:pt>
                <c:pt idx="1402">
                  <c:v>0.71094349999999995</c:v>
                </c:pt>
                <c:pt idx="1403">
                  <c:v>0.71020419999999995</c:v>
                </c:pt>
                <c:pt idx="1404">
                  <c:v>0.70946339999999997</c:v>
                </c:pt>
                <c:pt idx="1405">
                  <c:v>0.70872109999999999</c:v>
                </c:pt>
                <c:pt idx="1406">
                  <c:v>0.70797739999999998</c:v>
                </c:pt>
                <c:pt idx="1407">
                  <c:v>0.70723219999999998</c:v>
                </c:pt>
                <c:pt idx="1408">
                  <c:v>0.70648560000000005</c:v>
                </c:pt>
                <c:pt idx="1409">
                  <c:v>0.70573750000000002</c:v>
                </c:pt>
                <c:pt idx="1410">
                  <c:v>0.7049879</c:v>
                </c:pt>
                <c:pt idx="1411">
                  <c:v>0.704237</c:v>
                </c:pt>
                <c:pt idx="1412">
                  <c:v>0.70348449999999996</c:v>
                </c:pt>
                <c:pt idx="1413">
                  <c:v>0.70273059999999998</c:v>
                </c:pt>
                <c:pt idx="1414">
                  <c:v>0.70197529999999997</c:v>
                </c:pt>
                <c:pt idx="1415">
                  <c:v>0.70121849999999997</c:v>
                </c:pt>
                <c:pt idx="1416">
                  <c:v>0.70046030000000004</c:v>
                </c:pt>
                <c:pt idx="1417">
                  <c:v>0.69970049999999995</c:v>
                </c:pt>
                <c:pt idx="1418">
                  <c:v>0.69893939999999999</c:v>
                </c:pt>
                <c:pt idx="1419">
                  <c:v>0.69817680000000004</c:v>
                </c:pt>
                <c:pt idx="1420">
                  <c:v>0.6974127</c:v>
                </c:pt>
                <c:pt idx="1421">
                  <c:v>0.69664720000000002</c:v>
                </c:pt>
                <c:pt idx="1422">
                  <c:v>0.69588019999999995</c:v>
                </c:pt>
                <c:pt idx="1423">
                  <c:v>0.69511179999999995</c:v>
                </c:pt>
                <c:pt idx="1424">
                  <c:v>0.69434189999999996</c:v>
                </c:pt>
                <c:pt idx="1425">
                  <c:v>0.69357049999999998</c:v>
                </c:pt>
                <c:pt idx="1426">
                  <c:v>0.69279769999999996</c:v>
                </c:pt>
                <c:pt idx="1427">
                  <c:v>0.69202339999999996</c:v>
                </c:pt>
                <c:pt idx="1428">
                  <c:v>0.69124770000000002</c:v>
                </c:pt>
                <c:pt idx="1429">
                  <c:v>0.69047060000000005</c:v>
                </c:pt>
                <c:pt idx="1430">
                  <c:v>0.68969190000000002</c:v>
                </c:pt>
                <c:pt idx="1431">
                  <c:v>0.68891179999999996</c:v>
                </c:pt>
                <c:pt idx="1432">
                  <c:v>0.68813029999999997</c:v>
                </c:pt>
                <c:pt idx="1433">
                  <c:v>0.68734729999999999</c:v>
                </c:pt>
                <c:pt idx="1434">
                  <c:v>0.68656280000000003</c:v>
                </c:pt>
                <c:pt idx="1435">
                  <c:v>0.68577690000000002</c:v>
                </c:pt>
                <c:pt idx="1436">
                  <c:v>0.68498950000000003</c:v>
                </c:pt>
                <c:pt idx="1437">
                  <c:v>0.68420069999999999</c:v>
                </c:pt>
                <c:pt idx="1438">
                  <c:v>0.68341039999999997</c:v>
                </c:pt>
                <c:pt idx="1439">
                  <c:v>0.68261859999999996</c:v>
                </c:pt>
                <c:pt idx="1440">
                  <c:v>0.68182540000000003</c:v>
                </c:pt>
                <c:pt idx="1441">
                  <c:v>0.68103069999999999</c:v>
                </c:pt>
                <c:pt idx="1442">
                  <c:v>0.68023460000000002</c:v>
                </c:pt>
                <c:pt idx="1443">
                  <c:v>0.67943699999999996</c:v>
                </c:pt>
                <c:pt idx="1444">
                  <c:v>0.67863799999999996</c:v>
                </c:pt>
                <c:pt idx="1445">
                  <c:v>0.67783749999999998</c:v>
                </c:pt>
                <c:pt idx="1446">
                  <c:v>0.67703550000000001</c:v>
                </c:pt>
                <c:pt idx="1447">
                  <c:v>0.6762321</c:v>
                </c:pt>
                <c:pt idx="1448">
                  <c:v>0.67542729999999995</c:v>
                </c:pt>
                <c:pt idx="1449">
                  <c:v>0.67462089999999997</c:v>
                </c:pt>
                <c:pt idx="1450">
                  <c:v>0.6738132</c:v>
                </c:pt>
                <c:pt idx="1451">
                  <c:v>0.67300389999999999</c:v>
                </c:pt>
                <c:pt idx="1452">
                  <c:v>0.67219320000000005</c:v>
                </c:pt>
                <c:pt idx="1453">
                  <c:v>0.67138109999999995</c:v>
                </c:pt>
                <c:pt idx="1454">
                  <c:v>0.67056749999999998</c:v>
                </c:pt>
                <c:pt idx="1455">
                  <c:v>0.66975249999999997</c:v>
                </c:pt>
                <c:pt idx="1456">
                  <c:v>0.66893590000000003</c:v>
                </c:pt>
                <c:pt idx="1457">
                  <c:v>0.66811799999999999</c:v>
                </c:pt>
                <c:pt idx="1458">
                  <c:v>0.66729859999999996</c:v>
                </c:pt>
                <c:pt idx="1459">
                  <c:v>0.66647769999999995</c:v>
                </c:pt>
                <c:pt idx="1460">
                  <c:v>0.66565540000000001</c:v>
                </c:pt>
                <c:pt idx="1461">
                  <c:v>0.66483159999999997</c:v>
                </c:pt>
                <c:pt idx="1462">
                  <c:v>0.6640064</c:v>
                </c:pt>
                <c:pt idx="1463">
                  <c:v>0.66317970000000004</c:v>
                </c:pt>
                <c:pt idx="1464">
                  <c:v>0.66235160000000004</c:v>
                </c:pt>
                <c:pt idx="1465">
                  <c:v>0.6615221</c:v>
                </c:pt>
                <c:pt idx="1466">
                  <c:v>0.66069109999999998</c:v>
                </c:pt>
                <c:pt idx="1467">
                  <c:v>0.65985859999999996</c:v>
                </c:pt>
                <c:pt idx="1468">
                  <c:v>0.65902470000000002</c:v>
                </c:pt>
                <c:pt idx="1469">
                  <c:v>0.65818929999999998</c:v>
                </c:pt>
                <c:pt idx="1470">
                  <c:v>0.65735250000000001</c:v>
                </c:pt>
                <c:pt idx="1471">
                  <c:v>0.6565143</c:v>
                </c:pt>
                <c:pt idx="1472">
                  <c:v>0.6556746</c:v>
                </c:pt>
                <c:pt idx="1473">
                  <c:v>0.65483340000000001</c:v>
                </c:pt>
                <c:pt idx="1474">
                  <c:v>0.65399090000000004</c:v>
                </c:pt>
                <c:pt idx="1475">
                  <c:v>0.65314680000000003</c:v>
                </c:pt>
                <c:pt idx="1476">
                  <c:v>0.65230140000000003</c:v>
                </c:pt>
                <c:pt idx="1477">
                  <c:v>0.65145450000000005</c:v>
                </c:pt>
                <c:pt idx="1478">
                  <c:v>0.65060609999999997</c:v>
                </c:pt>
                <c:pt idx="1479">
                  <c:v>0.64975629999999995</c:v>
                </c:pt>
                <c:pt idx="1480">
                  <c:v>0.64890510000000001</c:v>
                </c:pt>
                <c:pt idx="1481">
                  <c:v>0.64805239999999997</c:v>
                </c:pt>
                <c:pt idx="1482">
                  <c:v>0.6471983</c:v>
                </c:pt>
                <c:pt idx="1483">
                  <c:v>0.6463428</c:v>
                </c:pt>
                <c:pt idx="1484">
                  <c:v>0.6454858</c:v>
                </c:pt>
                <c:pt idx="1485">
                  <c:v>0.64462739999999996</c:v>
                </c:pt>
                <c:pt idx="1486">
                  <c:v>0.6437676</c:v>
                </c:pt>
                <c:pt idx="1487">
                  <c:v>0.64290630000000004</c:v>
                </c:pt>
                <c:pt idx="1488">
                  <c:v>0.64204360000000005</c:v>
                </c:pt>
                <c:pt idx="1489">
                  <c:v>0.64117950000000001</c:v>
                </c:pt>
                <c:pt idx="1490">
                  <c:v>0.64031400000000005</c:v>
                </c:pt>
                <c:pt idx="1491">
                  <c:v>0.63944699999999999</c:v>
                </c:pt>
                <c:pt idx="1492">
                  <c:v>0.6385786</c:v>
                </c:pt>
                <c:pt idx="1493">
                  <c:v>0.63770870000000002</c:v>
                </c:pt>
                <c:pt idx="1494">
                  <c:v>0.63683749999999995</c:v>
                </c:pt>
                <c:pt idx="1495">
                  <c:v>0.6359648</c:v>
                </c:pt>
                <c:pt idx="1496">
                  <c:v>0.63509070000000001</c:v>
                </c:pt>
                <c:pt idx="1497">
                  <c:v>0.63421519999999998</c:v>
                </c:pt>
                <c:pt idx="1498">
                  <c:v>0.63333830000000002</c:v>
                </c:pt>
                <c:pt idx="1499">
                  <c:v>0.63245989999999996</c:v>
                </c:pt>
                <c:pt idx="1500">
                  <c:v>0.63158020000000004</c:v>
                </c:pt>
                <c:pt idx="1501">
                  <c:v>0.63069900000000001</c:v>
                </c:pt>
                <c:pt idx="1502">
                  <c:v>0.62981640000000005</c:v>
                </c:pt>
                <c:pt idx="1503">
                  <c:v>0.62893239999999995</c:v>
                </c:pt>
                <c:pt idx="1504">
                  <c:v>0.62804700000000002</c:v>
                </c:pt>
                <c:pt idx="1505">
                  <c:v>0.62716019999999995</c:v>
                </c:pt>
                <c:pt idx="1506">
                  <c:v>0.62627189999999999</c:v>
                </c:pt>
                <c:pt idx="1507">
                  <c:v>0.62538229999999995</c:v>
                </c:pt>
                <c:pt idx="1508">
                  <c:v>0.62449129999999997</c:v>
                </c:pt>
                <c:pt idx="1509">
                  <c:v>0.62359880000000001</c:v>
                </c:pt>
                <c:pt idx="1510">
                  <c:v>0.62270499999999995</c:v>
                </c:pt>
                <c:pt idx="1511">
                  <c:v>0.62180979999999997</c:v>
                </c:pt>
                <c:pt idx="1512">
                  <c:v>0.6209131</c:v>
                </c:pt>
                <c:pt idx="1513">
                  <c:v>0.62001510000000004</c:v>
                </c:pt>
                <c:pt idx="1514">
                  <c:v>0.61911570000000005</c:v>
                </c:pt>
                <c:pt idx="1515">
                  <c:v>0.61821490000000001</c:v>
                </c:pt>
                <c:pt idx="1516">
                  <c:v>0.61731270000000005</c:v>
                </c:pt>
                <c:pt idx="1517">
                  <c:v>0.61640910000000004</c:v>
                </c:pt>
                <c:pt idx="1518">
                  <c:v>0.6155041</c:v>
                </c:pt>
                <c:pt idx="1519">
                  <c:v>0.61459770000000002</c:v>
                </c:pt>
                <c:pt idx="1520">
                  <c:v>0.61368999999999996</c:v>
                </c:pt>
                <c:pt idx="1521">
                  <c:v>0.61278089999999996</c:v>
                </c:pt>
                <c:pt idx="1522">
                  <c:v>0.61187040000000004</c:v>
                </c:pt>
                <c:pt idx="1523">
                  <c:v>0.61095849999999996</c:v>
                </c:pt>
                <c:pt idx="1524">
                  <c:v>0.61004519999999995</c:v>
                </c:pt>
                <c:pt idx="1525">
                  <c:v>0.60913059999999997</c:v>
                </c:pt>
                <c:pt idx="1526">
                  <c:v>0.60821460000000005</c:v>
                </c:pt>
                <c:pt idx="1527">
                  <c:v>0.60729719999999998</c:v>
                </c:pt>
                <c:pt idx="1528">
                  <c:v>0.60637850000000004</c:v>
                </c:pt>
                <c:pt idx="1529">
                  <c:v>0.60545839999999995</c:v>
                </c:pt>
                <c:pt idx="1530">
                  <c:v>0.60453690000000004</c:v>
                </c:pt>
                <c:pt idx="1531">
                  <c:v>0.60361410000000004</c:v>
                </c:pt>
                <c:pt idx="1532">
                  <c:v>0.60268999999999995</c:v>
                </c:pt>
                <c:pt idx="1533">
                  <c:v>0.60176439999999998</c:v>
                </c:pt>
                <c:pt idx="1534">
                  <c:v>0.60083750000000002</c:v>
                </c:pt>
                <c:pt idx="1535">
                  <c:v>0.59990929999999998</c:v>
                </c:pt>
                <c:pt idx="1536">
                  <c:v>0.5989797</c:v>
                </c:pt>
                <c:pt idx="1537">
                  <c:v>0.59804880000000005</c:v>
                </c:pt>
                <c:pt idx="1538">
                  <c:v>0.59711650000000005</c:v>
                </c:pt>
                <c:pt idx="1539">
                  <c:v>0.59618289999999996</c:v>
                </c:pt>
                <c:pt idx="1540">
                  <c:v>0.59524790000000005</c:v>
                </c:pt>
                <c:pt idx="1541">
                  <c:v>0.5943117</c:v>
                </c:pt>
                <c:pt idx="1542">
                  <c:v>0.59337399999999996</c:v>
                </c:pt>
                <c:pt idx="1543">
                  <c:v>0.59243509999999999</c:v>
                </c:pt>
                <c:pt idx="1544">
                  <c:v>0.59149479999999999</c:v>
                </c:pt>
                <c:pt idx="1545">
                  <c:v>0.5905532</c:v>
                </c:pt>
                <c:pt idx="1546">
                  <c:v>0.58961030000000003</c:v>
                </c:pt>
                <c:pt idx="1547">
                  <c:v>0.58866600000000002</c:v>
                </c:pt>
                <c:pt idx="1548">
                  <c:v>0.58772040000000003</c:v>
                </c:pt>
                <c:pt idx="1549">
                  <c:v>0.58677349999999995</c:v>
                </c:pt>
                <c:pt idx="1550">
                  <c:v>0.58582529999999999</c:v>
                </c:pt>
                <c:pt idx="1551">
                  <c:v>0.58487579999999995</c:v>
                </c:pt>
                <c:pt idx="1552">
                  <c:v>0.58392500000000003</c:v>
                </c:pt>
                <c:pt idx="1553">
                  <c:v>0.58297290000000002</c:v>
                </c:pt>
                <c:pt idx="1554">
                  <c:v>0.58201950000000002</c:v>
                </c:pt>
                <c:pt idx="1555">
                  <c:v>0.58106480000000005</c:v>
                </c:pt>
                <c:pt idx="1556">
                  <c:v>0.58010870000000003</c:v>
                </c:pt>
                <c:pt idx="1557">
                  <c:v>0.57915139999999998</c:v>
                </c:pt>
                <c:pt idx="1558">
                  <c:v>0.57819279999999995</c:v>
                </c:pt>
                <c:pt idx="1559">
                  <c:v>0.577233</c:v>
                </c:pt>
                <c:pt idx="1560">
                  <c:v>0.5762718</c:v>
                </c:pt>
                <c:pt idx="1561">
                  <c:v>0.57530939999999997</c:v>
                </c:pt>
                <c:pt idx="1562">
                  <c:v>0.57434560000000001</c:v>
                </c:pt>
                <c:pt idx="1563">
                  <c:v>0.57338060000000002</c:v>
                </c:pt>
                <c:pt idx="1564">
                  <c:v>0.57241439999999999</c:v>
                </c:pt>
                <c:pt idx="1565">
                  <c:v>0.57144680000000003</c:v>
                </c:pt>
                <c:pt idx="1566">
                  <c:v>0.57047800000000004</c:v>
                </c:pt>
                <c:pt idx="1567">
                  <c:v>0.56950800000000001</c:v>
                </c:pt>
                <c:pt idx="1568">
                  <c:v>0.56853659999999995</c:v>
                </c:pt>
                <c:pt idx="1569">
                  <c:v>0.56756410000000002</c:v>
                </c:pt>
                <c:pt idx="1570">
                  <c:v>0.56659029999999999</c:v>
                </c:pt>
                <c:pt idx="1571">
                  <c:v>0.56561519999999998</c:v>
                </c:pt>
                <c:pt idx="1572">
                  <c:v>0.56463890000000005</c:v>
                </c:pt>
                <c:pt idx="1573">
                  <c:v>0.56366130000000003</c:v>
                </c:pt>
                <c:pt idx="1574">
                  <c:v>0.56268249999999997</c:v>
                </c:pt>
                <c:pt idx="1575">
                  <c:v>0.56170249999999999</c:v>
                </c:pt>
                <c:pt idx="1576">
                  <c:v>0.56072129999999998</c:v>
                </c:pt>
                <c:pt idx="1577">
                  <c:v>0.55973879999999998</c:v>
                </c:pt>
                <c:pt idx="1578">
                  <c:v>0.55875509999999995</c:v>
                </c:pt>
                <c:pt idx="1579">
                  <c:v>0.55777010000000005</c:v>
                </c:pt>
                <c:pt idx="1580">
                  <c:v>0.55678399999999995</c:v>
                </c:pt>
                <c:pt idx="1581">
                  <c:v>0.55579670000000003</c:v>
                </c:pt>
                <c:pt idx="1582">
                  <c:v>0.55480810000000003</c:v>
                </c:pt>
                <c:pt idx="1583">
                  <c:v>0.55381829999999999</c:v>
                </c:pt>
                <c:pt idx="1584">
                  <c:v>0.55282739999999997</c:v>
                </c:pt>
                <c:pt idx="1585">
                  <c:v>0.55183519999999997</c:v>
                </c:pt>
                <c:pt idx="1586">
                  <c:v>0.5508419</c:v>
                </c:pt>
                <c:pt idx="1587">
                  <c:v>0.54984739999999999</c:v>
                </c:pt>
                <c:pt idx="1588">
                  <c:v>0.5488516</c:v>
                </c:pt>
                <c:pt idx="1589">
                  <c:v>0.54785470000000003</c:v>
                </c:pt>
                <c:pt idx="1590">
                  <c:v>0.54685660000000003</c:v>
                </c:pt>
                <c:pt idx="1591">
                  <c:v>0.54585740000000005</c:v>
                </c:pt>
                <c:pt idx="1592">
                  <c:v>0.54485700000000004</c:v>
                </c:pt>
                <c:pt idx="1593">
                  <c:v>0.54385539999999999</c:v>
                </c:pt>
                <c:pt idx="1594">
                  <c:v>0.54285260000000002</c:v>
                </c:pt>
                <c:pt idx="1595">
                  <c:v>0.54184880000000002</c:v>
                </c:pt>
                <c:pt idx="1596">
                  <c:v>0.54084370000000004</c:v>
                </c:pt>
                <c:pt idx="1597">
                  <c:v>0.53983749999999997</c:v>
                </c:pt>
                <c:pt idx="1598">
                  <c:v>0.53883020000000004</c:v>
                </c:pt>
                <c:pt idx="1599">
                  <c:v>0.53782169999999996</c:v>
                </c:pt>
                <c:pt idx="1600">
                  <c:v>0.53681210000000001</c:v>
                </c:pt>
                <c:pt idx="1601">
                  <c:v>0.53580130000000004</c:v>
                </c:pt>
                <c:pt idx="1602">
                  <c:v>0.53478950000000003</c:v>
                </c:pt>
                <c:pt idx="1603">
                  <c:v>0.53377649999999999</c:v>
                </c:pt>
                <c:pt idx="1604">
                  <c:v>0.53276239999999997</c:v>
                </c:pt>
                <c:pt idx="1605">
                  <c:v>0.53174719999999998</c:v>
                </c:pt>
                <c:pt idx="1606">
                  <c:v>0.53073079999999995</c:v>
                </c:pt>
                <c:pt idx="1607">
                  <c:v>0.5297134</c:v>
                </c:pt>
                <c:pt idx="1608">
                  <c:v>0.52869489999999997</c:v>
                </c:pt>
                <c:pt idx="1609">
                  <c:v>0.52767529999999996</c:v>
                </c:pt>
                <c:pt idx="1610">
                  <c:v>0.52665459999999997</c:v>
                </c:pt>
                <c:pt idx="1611">
                  <c:v>0.52563280000000001</c:v>
                </c:pt>
                <c:pt idx="1612">
                  <c:v>0.52460989999999996</c:v>
                </c:pt>
                <c:pt idx="1613">
                  <c:v>0.523586</c:v>
                </c:pt>
                <c:pt idx="1614">
                  <c:v>0.52256100000000005</c:v>
                </c:pt>
                <c:pt idx="1615">
                  <c:v>0.52153490000000002</c:v>
                </c:pt>
                <c:pt idx="1616">
                  <c:v>0.52050779999999996</c:v>
                </c:pt>
                <c:pt idx="1617">
                  <c:v>0.51947960000000004</c:v>
                </c:pt>
                <c:pt idx="1618">
                  <c:v>0.51845030000000003</c:v>
                </c:pt>
                <c:pt idx="1619">
                  <c:v>0.51742010000000005</c:v>
                </c:pt>
                <c:pt idx="1620">
                  <c:v>0.51638879999999998</c:v>
                </c:pt>
                <c:pt idx="1621">
                  <c:v>0.51535640000000005</c:v>
                </c:pt>
                <c:pt idx="1622">
                  <c:v>0.51432299999999997</c:v>
                </c:pt>
                <c:pt idx="1623">
                  <c:v>0.51328859999999998</c:v>
                </c:pt>
                <c:pt idx="1624">
                  <c:v>0.51225319999999996</c:v>
                </c:pt>
                <c:pt idx="1625">
                  <c:v>0.51121680000000003</c:v>
                </c:pt>
                <c:pt idx="1626">
                  <c:v>0.5101793</c:v>
                </c:pt>
                <c:pt idx="1627">
                  <c:v>0.50914090000000001</c:v>
                </c:pt>
                <c:pt idx="1628">
                  <c:v>0.50810140000000004</c:v>
                </c:pt>
                <c:pt idx="1629">
                  <c:v>0.50706099999999998</c:v>
                </c:pt>
                <c:pt idx="1630">
                  <c:v>0.50601960000000001</c:v>
                </c:pt>
                <c:pt idx="1631">
                  <c:v>0.50497720000000001</c:v>
                </c:pt>
                <c:pt idx="1632">
                  <c:v>0.50393379999999999</c:v>
                </c:pt>
                <c:pt idx="1633">
                  <c:v>0.50288949999999999</c:v>
                </c:pt>
                <c:pt idx="1634">
                  <c:v>0.50184419999999996</c:v>
                </c:pt>
                <c:pt idx="1635">
                  <c:v>0.50079790000000002</c:v>
                </c:pt>
                <c:pt idx="1636">
                  <c:v>0.49975069999999999</c:v>
                </c:pt>
                <c:pt idx="1637">
                  <c:v>0.49870249999999999</c:v>
                </c:pt>
                <c:pt idx="1638">
                  <c:v>0.49765350000000003</c:v>
                </c:pt>
                <c:pt idx="1639">
                  <c:v>0.49660339999999997</c:v>
                </c:pt>
                <c:pt idx="1640">
                  <c:v>0.4955524</c:v>
                </c:pt>
                <c:pt idx="1641">
                  <c:v>0.49450060000000001</c:v>
                </c:pt>
                <c:pt idx="1642">
                  <c:v>0.49344769999999999</c:v>
                </c:pt>
                <c:pt idx="1643">
                  <c:v>0.492394</c:v>
                </c:pt>
                <c:pt idx="1644">
                  <c:v>0.49133939999999998</c:v>
                </c:pt>
                <c:pt idx="1645">
                  <c:v>0.49028389999999999</c:v>
                </c:pt>
                <c:pt idx="1646">
                  <c:v>0.48922749999999998</c:v>
                </c:pt>
                <c:pt idx="1647">
                  <c:v>0.4881701</c:v>
                </c:pt>
                <c:pt idx="1648">
                  <c:v>0.48711199999999999</c:v>
                </c:pt>
                <c:pt idx="1649">
                  <c:v>0.48605290000000001</c:v>
                </c:pt>
                <c:pt idx="1650">
                  <c:v>0.4849929</c:v>
                </c:pt>
                <c:pt idx="1651">
                  <c:v>0.48393219999999998</c:v>
                </c:pt>
                <c:pt idx="1652">
                  <c:v>0.48287049999999998</c:v>
                </c:pt>
                <c:pt idx="1653">
                  <c:v>0.48180800000000001</c:v>
                </c:pt>
                <c:pt idx="1654">
                  <c:v>0.48074470000000002</c:v>
                </c:pt>
                <c:pt idx="1655">
                  <c:v>0.47968050000000001</c:v>
                </c:pt>
                <c:pt idx="1656">
                  <c:v>0.47861550000000003</c:v>
                </c:pt>
                <c:pt idx="1657">
                  <c:v>0.47754960000000002</c:v>
                </c:pt>
                <c:pt idx="1658">
                  <c:v>0.47648299999999999</c:v>
                </c:pt>
                <c:pt idx="1659">
                  <c:v>0.47541549999999999</c:v>
                </c:pt>
                <c:pt idx="1660">
                  <c:v>0.47434720000000002</c:v>
                </c:pt>
                <c:pt idx="1661">
                  <c:v>0.47327819999999998</c:v>
                </c:pt>
                <c:pt idx="1662">
                  <c:v>0.47220830000000003</c:v>
                </c:pt>
                <c:pt idx="1663">
                  <c:v>0.47113769999999999</c:v>
                </c:pt>
                <c:pt idx="1664">
                  <c:v>0.47006619999999999</c:v>
                </c:pt>
                <c:pt idx="1665">
                  <c:v>0.46899400000000002</c:v>
                </c:pt>
                <c:pt idx="1666">
                  <c:v>0.46792109999999998</c:v>
                </c:pt>
                <c:pt idx="1667">
                  <c:v>0.46684730000000002</c:v>
                </c:pt>
                <c:pt idx="1668">
                  <c:v>0.46577289999999999</c:v>
                </c:pt>
                <c:pt idx="1669">
                  <c:v>0.46469769999999999</c:v>
                </c:pt>
                <c:pt idx="1670">
                  <c:v>0.46362170000000003</c:v>
                </c:pt>
                <c:pt idx="1671">
                  <c:v>0.46254499999999998</c:v>
                </c:pt>
                <c:pt idx="1672">
                  <c:v>0.46146759999999998</c:v>
                </c:pt>
                <c:pt idx="1673">
                  <c:v>0.46038950000000001</c:v>
                </c:pt>
                <c:pt idx="1674">
                  <c:v>0.45931070000000002</c:v>
                </c:pt>
                <c:pt idx="1675">
                  <c:v>0.4582311</c:v>
                </c:pt>
                <c:pt idx="1676">
                  <c:v>0.45715090000000003</c:v>
                </c:pt>
                <c:pt idx="1677">
                  <c:v>0.45606999999999998</c:v>
                </c:pt>
                <c:pt idx="1678">
                  <c:v>0.45498840000000002</c:v>
                </c:pt>
                <c:pt idx="1679">
                  <c:v>0.45390609999999998</c:v>
                </c:pt>
                <c:pt idx="1680">
                  <c:v>0.45282319999999998</c:v>
                </c:pt>
                <c:pt idx="1681">
                  <c:v>0.45173960000000002</c:v>
                </c:pt>
                <c:pt idx="1682">
                  <c:v>0.45065539999999998</c:v>
                </c:pt>
                <c:pt idx="1683">
                  <c:v>0.44957049999999998</c:v>
                </c:pt>
                <c:pt idx="1684">
                  <c:v>0.44848490000000002</c:v>
                </c:pt>
                <c:pt idx="1685">
                  <c:v>0.44739879999999999</c:v>
                </c:pt>
                <c:pt idx="1686">
                  <c:v>0.44631199999999999</c:v>
                </c:pt>
                <c:pt idx="1687">
                  <c:v>0.44522460000000003</c:v>
                </c:pt>
                <c:pt idx="1688">
                  <c:v>0.44413659999999999</c:v>
                </c:pt>
                <c:pt idx="1689">
                  <c:v>0.443048</c:v>
                </c:pt>
                <c:pt idx="1690">
                  <c:v>0.44195889999999999</c:v>
                </c:pt>
                <c:pt idx="1691">
                  <c:v>0.44086910000000001</c:v>
                </c:pt>
                <c:pt idx="1692">
                  <c:v>0.43977880000000003</c:v>
                </c:pt>
                <c:pt idx="1693">
                  <c:v>0.43868790000000002</c:v>
                </c:pt>
                <c:pt idx="1694">
                  <c:v>0.4375964</c:v>
                </c:pt>
                <c:pt idx="1695">
                  <c:v>0.43650440000000001</c:v>
                </c:pt>
                <c:pt idx="1696">
                  <c:v>0.43541180000000002</c:v>
                </c:pt>
                <c:pt idx="1697">
                  <c:v>0.4343187</c:v>
                </c:pt>
                <c:pt idx="1698">
                  <c:v>0.43322509999999997</c:v>
                </c:pt>
                <c:pt idx="1699">
                  <c:v>0.43213089999999998</c:v>
                </c:pt>
                <c:pt idx="1700">
                  <c:v>0.43103629999999998</c:v>
                </c:pt>
                <c:pt idx="1701">
                  <c:v>0.42994110000000002</c:v>
                </c:pt>
                <c:pt idx="1702">
                  <c:v>0.42884549999999999</c:v>
                </c:pt>
                <c:pt idx="1703">
                  <c:v>0.4277493</c:v>
                </c:pt>
                <c:pt idx="1704">
                  <c:v>0.4266527</c:v>
                </c:pt>
                <c:pt idx="1705">
                  <c:v>0.42555559999999998</c:v>
                </c:pt>
                <c:pt idx="1706">
                  <c:v>0.4244581</c:v>
                </c:pt>
                <c:pt idx="1707">
                  <c:v>0.42336010000000002</c:v>
                </c:pt>
                <c:pt idx="1708">
                  <c:v>0.42226160000000001</c:v>
                </c:pt>
                <c:pt idx="1709">
                  <c:v>0.4211627</c:v>
                </c:pt>
                <c:pt idx="1710">
                  <c:v>0.42006339999999998</c:v>
                </c:pt>
                <c:pt idx="1711">
                  <c:v>0.41896369999999999</c:v>
                </c:pt>
                <c:pt idx="1712">
                  <c:v>0.4178635</c:v>
                </c:pt>
                <c:pt idx="1713">
                  <c:v>0.41676299999999999</c:v>
                </c:pt>
                <c:pt idx="1714">
                  <c:v>0.41566199999999998</c:v>
                </c:pt>
                <c:pt idx="1715">
                  <c:v>0.4145607</c:v>
                </c:pt>
                <c:pt idx="1716">
                  <c:v>0.41345900000000002</c:v>
                </c:pt>
                <c:pt idx="1717">
                  <c:v>0.41235690000000003</c:v>
                </c:pt>
                <c:pt idx="1718">
                  <c:v>0.41125440000000002</c:v>
                </c:pt>
                <c:pt idx="1719">
                  <c:v>0.41015160000000001</c:v>
                </c:pt>
                <c:pt idx="1720">
                  <c:v>0.40904849999999998</c:v>
                </c:pt>
                <c:pt idx="1721">
                  <c:v>0.407945</c:v>
                </c:pt>
                <c:pt idx="1722">
                  <c:v>0.40684120000000001</c:v>
                </c:pt>
                <c:pt idx="1723">
                  <c:v>0.40573710000000002</c:v>
                </c:pt>
                <c:pt idx="1724">
                  <c:v>0.40463270000000001</c:v>
                </c:pt>
                <c:pt idx="1725">
                  <c:v>0.403528</c:v>
                </c:pt>
                <c:pt idx="1726">
                  <c:v>0.40242299999999998</c:v>
                </c:pt>
                <c:pt idx="1727">
                  <c:v>0.4013177</c:v>
                </c:pt>
                <c:pt idx="1728">
                  <c:v>0.40021210000000002</c:v>
                </c:pt>
                <c:pt idx="1729">
                  <c:v>0.39910630000000002</c:v>
                </c:pt>
                <c:pt idx="1730">
                  <c:v>0.39800020000000003</c:v>
                </c:pt>
                <c:pt idx="1731">
                  <c:v>0.39689390000000002</c:v>
                </c:pt>
                <c:pt idx="1732">
                  <c:v>0.39578730000000001</c:v>
                </c:pt>
                <c:pt idx="1733">
                  <c:v>0.39468059999999999</c:v>
                </c:pt>
                <c:pt idx="1734">
                  <c:v>0.39357360000000002</c:v>
                </c:pt>
                <c:pt idx="1735">
                  <c:v>0.39246639999999999</c:v>
                </c:pt>
                <c:pt idx="1736">
                  <c:v>0.39135900000000001</c:v>
                </c:pt>
                <c:pt idx="1737">
                  <c:v>0.39025140000000003</c:v>
                </c:pt>
                <c:pt idx="1738">
                  <c:v>0.38914359999999998</c:v>
                </c:pt>
                <c:pt idx="1739">
                  <c:v>0.38803569999999998</c:v>
                </c:pt>
                <c:pt idx="1740">
                  <c:v>0.38692759999999998</c:v>
                </c:pt>
                <c:pt idx="1741">
                  <c:v>0.38581929999999998</c:v>
                </c:pt>
                <c:pt idx="1742">
                  <c:v>0.38471090000000002</c:v>
                </c:pt>
                <c:pt idx="1743">
                  <c:v>0.38360240000000001</c:v>
                </c:pt>
                <c:pt idx="1744">
                  <c:v>0.38249369999999999</c:v>
                </c:pt>
                <c:pt idx="1745">
                  <c:v>0.38138499999999997</c:v>
                </c:pt>
                <c:pt idx="1746">
                  <c:v>0.38027620000000001</c:v>
                </c:pt>
                <c:pt idx="1747">
                  <c:v>0.37916719999999998</c:v>
                </c:pt>
                <c:pt idx="1748">
                  <c:v>0.37805820000000001</c:v>
                </c:pt>
                <c:pt idx="1749">
                  <c:v>0.37694899999999998</c:v>
                </c:pt>
                <c:pt idx="1750">
                  <c:v>0.3758399</c:v>
                </c:pt>
                <c:pt idx="1751">
                  <c:v>0.37473060000000002</c:v>
                </c:pt>
                <c:pt idx="1752">
                  <c:v>0.37362139999999999</c:v>
                </c:pt>
                <c:pt idx="1753">
                  <c:v>0.37251210000000001</c:v>
                </c:pt>
                <c:pt idx="1754">
                  <c:v>0.37140269999999997</c:v>
                </c:pt>
                <c:pt idx="1755">
                  <c:v>0.37029339999999999</c:v>
                </c:pt>
                <c:pt idx="1756">
                  <c:v>0.36918400000000001</c:v>
                </c:pt>
                <c:pt idx="1757">
                  <c:v>0.36807469999999998</c:v>
                </c:pt>
                <c:pt idx="1758">
                  <c:v>0.3669654</c:v>
                </c:pt>
                <c:pt idx="1759">
                  <c:v>0.36585610000000002</c:v>
                </c:pt>
                <c:pt idx="1760">
                  <c:v>0.36474679999999998</c:v>
                </c:pt>
                <c:pt idx="1761">
                  <c:v>0.36363760000000001</c:v>
                </c:pt>
                <c:pt idx="1762">
                  <c:v>0.36252839999999997</c:v>
                </c:pt>
                <c:pt idx="1763">
                  <c:v>0.3614193</c:v>
                </c:pt>
                <c:pt idx="1764">
                  <c:v>0.36031029999999997</c:v>
                </c:pt>
                <c:pt idx="1765">
                  <c:v>0.3592013</c:v>
                </c:pt>
                <c:pt idx="1766">
                  <c:v>0.35809249999999998</c:v>
                </c:pt>
                <c:pt idx="1767">
                  <c:v>0.35698380000000002</c:v>
                </c:pt>
                <c:pt idx="1768">
                  <c:v>0.3558751</c:v>
                </c:pt>
                <c:pt idx="1769">
                  <c:v>0.35476669999999999</c:v>
                </c:pt>
                <c:pt idx="1770">
                  <c:v>0.35365829999999998</c:v>
                </c:pt>
                <c:pt idx="1771">
                  <c:v>0.35255009999999998</c:v>
                </c:pt>
                <c:pt idx="1772">
                  <c:v>0.35144209999999998</c:v>
                </c:pt>
                <c:pt idx="1773">
                  <c:v>0.35033419999999998</c:v>
                </c:pt>
                <c:pt idx="1774">
                  <c:v>0.3492265</c:v>
                </c:pt>
                <c:pt idx="1775">
                  <c:v>0.34811900000000001</c:v>
                </c:pt>
                <c:pt idx="1776">
                  <c:v>0.34701169999999998</c:v>
                </c:pt>
                <c:pt idx="1777">
                  <c:v>0.34590460000000001</c:v>
                </c:pt>
                <c:pt idx="1778">
                  <c:v>0.34479769999999998</c:v>
                </c:pt>
                <c:pt idx="1779">
                  <c:v>0.34369110000000003</c:v>
                </c:pt>
                <c:pt idx="1780">
                  <c:v>0.34258460000000002</c:v>
                </c:pt>
                <c:pt idx="1781">
                  <c:v>0.34147850000000002</c:v>
                </c:pt>
                <c:pt idx="1782">
                  <c:v>0.34037260000000003</c:v>
                </c:pt>
                <c:pt idx="1783">
                  <c:v>0.33926699999999999</c:v>
                </c:pt>
                <c:pt idx="1784">
                  <c:v>0.33816170000000001</c:v>
                </c:pt>
                <c:pt idx="1785">
                  <c:v>0.33705669999999999</c:v>
                </c:pt>
                <c:pt idx="1786">
                  <c:v>0.33595199999999997</c:v>
                </c:pt>
                <c:pt idx="1787">
                  <c:v>0.33484760000000002</c:v>
                </c:pt>
                <c:pt idx="1788">
                  <c:v>0.33374350000000003</c:v>
                </c:pt>
                <c:pt idx="1789">
                  <c:v>0.33263979999999999</c:v>
                </c:pt>
                <c:pt idx="1790">
                  <c:v>0.33153640000000001</c:v>
                </c:pt>
                <c:pt idx="1791">
                  <c:v>0.33043339999999999</c:v>
                </c:pt>
                <c:pt idx="1792">
                  <c:v>0.32933069999999998</c:v>
                </c:pt>
                <c:pt idx="1793">
                  <c:v>0.32822849999999998</c:v>
                </c:pt>
                <c:pt idx="1794">
                  <c:v>0.32712659999999999</c:v>
                </c:pt>
                <c:pt idx="1795">
                  <c:v>0.32602510000000001</c:v>
                </c:pt>
                <c:pt idx="1796">
                  <c:v>0.32492409999999999</c:v>
                </c:pt>
                <c:pt idx="1797">
                  <c:v>0.32382349999999999</c:v>
                </c:pt>
                <c:pt idx="1798">
                  <c:v>0.32272329999999999</c:v>
                </c:pt>
                <c:pt idx="1799">
                  <c:v>0.32162360000000001</c:v>
                </c:pt>
                <c:pt idx="1800">
                  <c:v>0.32052429999999998</c:v>
                </c:pt>
                <c:pt idx="1801">
                  <c:v>0.31942549999999997</c:v>
                </c:pt>
                <c:pt idx="1802">
                  <c:v>0.31832719999999998</c:v>
                </c:pt>
                <c:pt idx="1803">
                  <c:v>0.31722929999999999</c:v>
                </c:pt>
                <c:pt idx="1804">
                  <c:v>0.31613200000000002</c:v>
                </c:pt>
                <c:pt idx="1805">
                  <c:v>0.31503520000000002</c:v>
                </c:pt>
                <c:pt idx="1806">
                  <c:v>0.31393890000000002</c:v>
                </c:pt>
                <c:pt idx="1807">
                  <c:v>0.31284319999999999</c:v>
                </c:pt>
                <c:pt idx="1808">
                  <c:v>0.31174800000000003</c:v>
                </c:pt>
                <c:pt idx="1809">
                  <c:v>0.31065340000000002</c:v>
                </c:pt>
                <c:pt idx="1810">
                  <c:v>0.30955929999999998</c:v>
                </c:pt>
                <c:pt idx="1811">
                  <c:v>0.30846580000000001</c:v>
                </c:pt>
                <c:pt idx="1812">
                  <c:v>0.3073729</c:v>
                </c:pt>
                <c:pt idx="1813">
                  <c:v>0.30628070000000002</c:v>
                </c:pt>
                <c:pt idx="1814">
                  <c:v>0.30518899999999999</c:v>
                </c:pt>
                <c:pt idx="1815">
                  <c:v>0.30409799999999998</c:v>
                </c:pt>
                <c:pt idx="1816">
                  <c:v>0.30300759999999999</c:v>
                </c:pt>
                <c:pt idx="1817">
                  <c:v>0.30191790000000002</c:v>
                </c:pt>
                <c:pt idx="1818">
                  <c:v>0.30082880000000001</c:v>
                </c:pt>
                <c:pt idx="1819">
                  <c:v>0.29974040000000002</c:v>
                </c:pt>
                <c:pt idx="1820">
                  <c:v>0.29865269999999999</c:v>
                </c:pt>
                <c:pt idx="1821">
                  <c:v>0.29756569999999999</c:v>
                </c:pt>
                <c:pt idx="1822">
                  <c:v>0.2964794</c:v>
                </c:pt>
                <c:pt idx="1823">
                  <c:v>0.29539379999999998</c:v>
                </c:pt>
                <c:pt idx="1824">
                  <c:v>0.29430889999999998</c:v>
                </c:pt>
                <c:pt idx="1825">
                  <c:v>0.29322480000000001</c:v>
                </c:pt>
                <c:pt idx="1826">
                  <c:v>0.2921414</c:v>
                </c:pt>
                <c:pt idx="1827">
                  <c:v>0.29105880000000001</c:v>
                </c:pt>
                <c:pt idx="1828">
                  <c:v>0.28997699999999998</c:v>
                </c:pt>
                <c:pt idx="1829">
                  <c:v>0.28889599999999999</c:v>
                </c:pt>
                <c:pt idx="1830">
                  <c:v>0.28781580000000001</c:v>
                </c:pt>
                <c:pt idx="1831">
                  <c:v>0.2867364</c:v>
                </c:pt>
                <c:pt idx="1832">
                  <c:v>0.28565780000000002</c:v>
                </c:pt>
                <c:pt idx="1833">
                  <c:v>0.28458</c:v>
                </c:pt>
                <c:pt idx="1834">
                  <c:v>0.28350310000000001</c:v>
                </c:pt>
                <c:pt idx="1835">
                  <c:v>0.28242699999999998</c:v>
                </c:pt>
                <c:pt idx="1836">
                  <c:v>0.28135189999999999</c:v>
                </c:pt>
                <c:pt idx="1837">
                  <c:v>0.28027760000000002</c:v>
                </c:pt>
                <c:pt idx="1838">
                  <c:v>0.27920420000000001</c:v>
                </c:pt>
                <c:pt idx="1839">
                  <c:v>0.27813159999999998</c:v>
                </c:pt>
                <c:pt idx="1840">
                  <c:v>0.27705999999999997</c:v>
                </c:pt>
                <c:pt idx="1841">
                  <c:v>0.2759894</c:v>
                </c:pt>
                <c:pt idx="1842">
                  <c:v>0.27491969999999999</c:v>
                </c:pt>
                <c:pt idx="1843">
                  <c:v>0.27385090000000001</c:v>
                </c:pt>
                <c:pt idx="1844">
                  <c:v>0.2727831</c:v>
                </c:pt>
                <c:pt idx="1845">
                  <c:v>0.27171630000000002</c:v>
                </c:pt>
                <c:pt idx="1846">
                  <c:v>0.27065040000000001</c:v>
                </c:pt>
                <c:pt idx="1847">
                  <c:v>0.26958549999999998</c:v>
                </c:pt>
                <c:pt idx="1848">
                  <c:v>0.26852169999999997</c:v>
                </c:pt>
                <c:pt idx="1849">
                  <c:v>0.2674589</c:v>
                </c:pt>
                <c:pt idx="1850">
                  <c:v>0.2663971</c:v>
                </c:pt>
                <c:pt idx="1851">
                  <c:v>0.26533630000000002</c:v>
                </c:pt>
                <c:pt idx="1852">
                  <c:v>0.26427669999999998</c:v>
                </c:pt>
                <c:pt idx="1853">
                  <c:v>0.26321800000000001</c:v>
                </c:pt>
                <c:pt idx="1854">
                  <c:v>0.26216050000000002</c:v>
                </c:pt>
                <c:pt idx="1855">
                  <c:v>0.261104</c:v>
                </c:pt>
                <c:pt idx="1856">
                  <c:v>0.26004870000000002</c:v>
                </c:pt>
                <c:pt idx="1857">
                  <c:v>0.25899440000000001</c:v>
                </c:pt>
                <c:pt idx="1858">
                  <c:v>0.25794139999999999</c:v>
                </c:pt>
                <c:pt idx="1859">
                  <c:v>0.25688939999999999</c:v>
                </c:pt>
                <c:pt idx="1860">
                  <c:v>0.25583850000000002</c:v>
                </c:pt>
                <c:pt idx="1861">
                  <c:v>0.25478889999999998</c:v>
                </c:pt>
                <c:pt idx="1862">
                  <c:v>0.25374039999999998</c:v>
                </c:pt>
                <c:pt idx="1863">
                  <c:v>0.2526931</c:v>
                </c:pt>
                <c:pt idx="1864">
                  <c:v>0.25164700000000001</c:v>
                </c:pt>
                <c:pt idx="1865">
                  <c:v>0.25060209999999999</c:v>
                </c:pt>
                <c:pt idx="1866">
                  <c:v>0.24955840000000001</c:v>
                </c:pt>
                <c:pt idx="1867">
                  <c:v>0.24851590000000001</c:v>
                </c:pt>
                <c:pt idx="1868">
                  <c:v>0.24747469999999999</c:v>
                </c:pt>
                <c:pt idx="1869">
                  <c:v>0.24643480000000001</c:v>
                </c:pt>
                <c:pt idx="1870">
                  <c:v>0.245396</c:v>
                </c:pt>
                <c:pt idx="1871">
                  <c:v>0.24435860000000001</c:v>
                </c:pt>
                <c:pt idx="1872">
                  <c:v>0.2433225</c:v>
                </c:pt>
                <c:pt idx="1873">
                  <c:v>0.24228769999999999</c:v>
                </c:pt>
                <c:pt idx="1874">
                  <c:v>0.2412542</c:v>
                </c:pt>
                <c:pt idx="1875">
                  <c:v>0.24022199999999999</c:v>
                </c:pt>
                <c:pt idx="1876">
                  <c:v>0.23919109999999999</c:v>
                </c:pt>
                <c:pt idx="1877">
                  <c:v>0.2381616</c:v>
                </c:pt>
                <c:pt idx="1878">
                  <c:v>0.23713339999999999</c:v>
                </c:pt>
                <c:pt idx="1879">
                  <c:v>0.2361067</c:v>
                </c:pt>
                <c:pt idx="1880">
                  <c:v>0.23508129999999999</c:v>
                </c:pt>
                <c:pt idx="1881">
                  <c:v>0.23405719999999999</c:v>
                </c:pt>
                <c:pt idx="1882">
                  <c:v>0.23303460000000001</c:v>
                </c:pt>
                <c:pt idx="1883">
                  <c:v>0.23201350000000001</c:v>
                </c:pt>
                <c:pt idx="1884">
                  <c:v>0.2309937</c:v>
                </c:pt>
                <c:pt idx="1885">
                  <c:v>0.2299754</c:v>
                </c:pt>
                <c:pt idx="1886">
                  <c:v>0.22895850000000001</c:v>
                </c:pt>
                <c:pt idx="1887">
                  <c:v>0.22794310000000001</c:v>
                </c:pt>
                <c:pt idx="1888">
                  <c:v>0.22692909999999999</c:v>
                </c:pt>
                <c:pt idx="1889">
                  <c:v>0.2259167</c:v>
                </c:pt>
                <c:pt idx="1890">
                  <c:v>0.22490569999999999</c:v>
                </c:pt>
                <c:pt idx="1891">
                  <c:v>0.22389619999999999</c:v>
                </c:pt>
                <c:pt idx="1892">
                  <c:v>0.22288830000000001</c:v>
                </c:pt>
                <c:pt idx="1893">
                  <c:v>0.22188189999999999</c:v>
                </c:pt>
                <c:pt idx="1894">
                  <c:v>0.22087699999999999</c:v>
                </c:pt>
                <c:pt idx="1895">
                  <c:v>0.21987370000000001</c:v>
                </c:pt>
                <c:pt idx="1896">
                  <c:v>0.21887200000000001</c:v>
                </c:pt>
                <c:pt idx="1897">
                  <c:v>0.2178718</c:v>
                </c:pt>
                <c:pt idx="1898">
                  <c:v>0.21687319999999999</c:v>
                </c:pt>
                <c:pt idx="1899">
                  <c:v>0.21587619999999999</c:v>
                </c:pt>
                <c:pt idx="1900">
                  <c:v>0.21488080000000001</c:v>
                </c:pt>
                <c:pt idx="1901">
                  <c:v>0.2138871</c:v>
                </c:pt>
                <c:pt idx="1902">
                  <c:v>0.2128949</c:v>
                </c:pt>
                <c:pt idx="1903">
                  <c:v>0.21190439999999999</c:v>
                </c:pt>
                <c:pt idx="1904">
                  <c:v>0.21091560000000001</c:v>
                </c:pt>
                <c:pt idx="1905">
                  <c:v>0.20992839999999999</c:v>
                </c:pt>
                <c:pt idx="1906">
                  <c:v>0.20894289999999999</c:v>
                </c:pt>
                <c:pt idx="1907">
                  <c:v>0.20795910000000001</c:v>
                </c:pt>
                <c:pt idx="1908">
                  <c:v>0.20697699999999999</c:v>
                </c:pt>
                <c:pt idx="1909">
                  <c:v>0.2059966</c:v>
                </c:pt>
                <c:pt idx="1910">
                  <c:v>0.2050179</c:v>
                </c:pt>
                <c:pt idx="1911">
                  <c:v>0.2040409</c:v>
                </c:pt>
                <c:pt idx="1912">
                  <c:v>0.20306569999999999</c:v>
                </c:pt>
                <c:pt idx="1913">
                  <c:v>0.2020922</c:v>
                </c:pt>
                <c:pt idx="1914">
                  <c:v>0.20112060000000001</c:v>
                </c:pt>
                <c:pt idx="1915">
                  <c:v>0.20015060000000001</c:v>
                </c:pt>
                <c:pt idx="1916">
                  <c:v>0.19918250000000001</c:v>
                </c:pt>
                <c:pt idx="1917">
                  <c:v>0.19821610000000001</c:v>
                </c:pt>
                <c:pt idx="1918">
                  <c:v>0.1972516</c:v>
                </c:pt>
                <c:pt idx="1919">
                  <c:v>0.19628889999999999</c:v>
                </c:pt>
                <c:pt idx="1920">
                  <c:v>0.195328</c:v>
                </c:pt>
                <c:pt idx="1921">
                  <c:v>0.19436890000000001</c:v>
                </c:pt>
                <c:pt idx="1922">
                  <c:v>0.19341169999999999</c:v>
                </c:pt>
                <c:pt idx="1923">
                  <c:v>0.1924563</c:v>
                </c:pt>
                <c:pt idx="1924">
                  <c:v>0.1915029</c:v>
                </c:pt>
                <c:pt idx="1925">
                  <c:v>0.19055130000000001</c:v>
                </c:pt>
                <c:pt idx="1926">
                  <c:v>0.18960160000000001</c:v>
                </c:pt>
                <c:pt idx="1927">
                  <c:v>0.18865380000000001</c:v>
                </c:pt>
                <c:pt idx="1928">
                  <c:v>0.18770790000000001</c:v>
                </c:pt>
                <c:pt idx="1929">
                  <c:v>0.18676390000000001</c:v>
                </c:pt>
                <c:pt idx="1930">
                  <c:v>0.18582180000000001</c:v>
                </c:pt>
                <c:pt idx="1931">
                  <c:v>0.18488170000000001</c:v>
                </c:pt>
                <c:pt idx="1932">
                  <c:v>0.18394360000000001</c:v>
                </c:pt>
                <c:pt idx="1933">
                  <c:v>0.18300739999999999</c:v>
                </c:pt>
                <c:pt idx="1934">
                  <c:v>0.18207319999999999</c:v>
                </c:pt>
                <c:pt idx="1935">
                  <c:v>0.18114089999999999</c:v>
                </c:pt>
                <c:pt idx="1936">
                  <c:v>0.1802107</c:v>
                </c:pt>
                <c:pt idx="1937">
                  <c:v>0.17928250000000001</c:v>
                </c:pt>
                <c:pt idx="1938">
                  <c:v>0.1783563</c:v>
                </c:pt>
                <c:pt idx="1939">
                  <c:v>0.17743210000000001</c:v>
                </c:pt>
                <c:pt idx="1940">
                  <c:v>0.1765099</c:v>
                </c:pt>
                <c:pt idx="1941">
                  <c:v>0.17558979999999999</c:v>
                </c:pt>
                <c:pt idx="1942">
                  <c:v>0.17467179999999999</c:v>
                </c:pt>
                <c:pt idx="1943">
                  <c:v>0.17375579999999999</c:v>
                </c:pt>
                <c:pt idx="1944">
                  <c:v>0.17284179999999999</c:v>
                </c:pt>
                <c:pt idx="1945">
                  <c:v>0.17193</c:v>
                </c:pt>
                <c:pt idx="1946">
                  <c:v>0.17102020000000001</c:v>
                </c:pt>
                <c:pt idx="1947">
                  <c:v>0.1701126</c:v>
                </c:pt>
                <c:pt idx="1948">
                  <c:v>0.169207</c:v>
                </c:pt>
                <c:pt idx="1949">
                  <c:v>0.1683036</c:v>
                </c:pt>
                <c:pt idx="1950">
                  <c:v>0.1674023</c:v>
                </c:pt>
                <c:pt idx="1951">
                  <c:v>0.16650319999999999</c:v>
                </c:pt>
                <c:pt idx="1952">
                  <c:v>0.16560620000000001</c:v>
                </c:pt>
                <c:pt idx="1953">
                  <c:v>0.16471140000000001</c:v>
                </c:pt>
                <c:pt idx="1954">
                  <c:v>0.16381870000000001</c:v>
                </c:pt>
                <c:pt idx="1955">
                  <c:v>0.1629282</c:v>
                </c:pt>
                <c:pt idx="1956">
                  <c:v>0.16203989999999999</c:v>
                </c:pt>
                <c:pt idx="1957">
                  <c:v>0.16115380000000001</c:v>
                </c:pt>
                <c:pt idx="1958">
                  <c:v>0.16026989999999999</c:v>
                </c:pt>
                <c:pt idx="1959">
                  <c:v>0.15938820000000001</c:v>
                </c:pt>
                <c:pt idx="1960">
                  <c:v>0.15850880000000001</c:v>
                </c:pt>
                <c:pt idx="1961">
                  <c:v>0.15763150000000001</c:v>
                </c:pt>
                <c:pt idx="1962">
                  <c:v>0.1567566</c:v>
                </c:pt>
                <c:pt idx="1963">
                  <c:v>0.15588379999999999</c:v>
                </c:pt>
                <c:pt idx="1964">
                  <c:v>0.15501329999999999</c:v>
                </c:pt>
                <c:pt idx="1965">
                  <c:v>0.15414510000000001</c:v>
                </c:pt>
                <c:pt idx="1966">
                  <c:v>0.1532792</c:v>
                </c:pt>
                <c:pt idx="1967">
                  <c:v>0.15241550000000001</c:v>
                </c:pt>
                <c:pt idx="1968">
                  <c:v>0.1515542</c:v>
                </c:pt>
                <c:pt idx="1969">
                  <c:v>0.1506951</c:v>
                </c:pt>
                <c:pt idx="1970">
                  <c:v>0.14983840000000001</c:v>
                </c:pt>
                <c:pt idx="1971">
                  <c:v>0.1489839</c:v>
                </c:pt>
                <c:pt idx="1972">
                  <c:v>0.14813180000000001</c:v>
                </c:pt>
                <c:pt idx="1973">
                  <c:v>0.1472821</c:v>
                </c:pt>
                <c:pt idx="1974">
                  <c:v>0.1464346</c:v>
                </c:pt>
                <c:pt idx="1975">
                  <c:v>0.14558960000000001</c:v>
                </c:pt>
                <c:pt idx="1976">
                  <c:v>0.14474690000000001</c:v>
                </c:pt>
                <c:pt idx="1977">
                  <c:v>0.14390649999999999</c:v>
                </c:pt>
                <c:pt idx="1978">
                  <c:v>0.14306859999999999</c:v>
                </c:pt>
                <c:pt idx="1979">
                  <c:v>0.142233</c:v>
                </c:pt>
                <c:pt idx="1980">
                  <c:v>0.14139979999999999</c:v>
                </c:pt>
                <c:pt idx="1981">
                  <c:v>0.140569</c:v>
                </c:pt>
                <c:pt idx="1982">
                  <c:v>0.13974059999999999</c:v>
                </c:pt>
                <c:pt idx="1983">
                  <c:v>0.1389146</c:v>
                </c:pt>
                <c:pt idx="1984">
                  <c:v>0.13809109999999999</c:v>
                </c:pt>
                <c:pt idx="1985">
                  <c:v>0.13727</c:v>
                </c:pt>
                <c:pt idx="1986">
                  <c:v>0.1364513</c:v>
                </c:pt>
                <c:pt idx="1987">
                  <c:v>0.13563500000000001</c:v>
                </c:pt>
                <c:pt idx="1988">
                  <c:v>0.13482130000000001</c:v>
                </c:pt>
                <c:pt idx="1989">
                  <c:v>0.13400989999999999</c:v>
                </c:pt>
                <c:pt idx="1990">
                  <c:v>0.13320109999999999</c:v>
                </c:pt>
                <c:pt idx="1991">
                  <c:v>0.1323947</c:v>
                </c:pt>
                <c:pt idx="1992">
                  <c:v>0.13159080000000001</c:v>
                </c:pt>
                <c:pt idx="1993">
                  <c:v>0.1307894</c:v>
                </c:pt>
                <c:pt idx="1994">
                  <c:v>0.12999050000000001</c:v>
                </c:pt>
                <c:pt idx="1995">
                  <c:v>0.129194</c:v>
                </c:pt>
                <c:pt idx="1996">
                  <c:v>0.12840009999999999</c:v>
                </c:pt>
                <c:pt idx="1997">
                  <c:v>0.12760869999999999</c:v>
                </c:pt>
                <c:pt idx="1998">
                  <c:v>0.12681990000000001</c:v>
                </c:pt>
                <c:pt idx="1999">
                  <c:v>0.12603349999999999</c:v>
                </c:pt>
                <c:pt idx="2000">
                  <c:v>0.12524969999999999</c:v>
                </c:pt>
                <c:pt idx="2001">
                  <c:v>0.12446840000000001</c:v>
                </c:pt>
                <c:pt idx="2002">
                  <c:v>0.1236897</c:v>
                </c:pt>
                <c:pt idx="2003">
                  <c:v>0.1229136</c:v>
                </c:pt>
                <c:pt idx="2004">
                  <c:v>0.12214</c:v>
                </c:pt>
                <c:pt idx="2005">
                  <c:v>0.1213689</c:v>
                </c:pt>
                <c:pt idx="2006">
                  <c:v>0.1206005</c:v>
                </c:pt>
                <c:pt idx="2007">
                  <c:v>0.1198346</c:v>
                </c:pt>
                <c:pt idx="2008">
                  <c:v>0.1190713</c:v>
                </c:pt>
                <c:pt idx="2009">
                  <c:v>0.1183106</c:v>
                </c:pt>
                <c:pt idx="2010">
                  <c:v>0.1175525</c:v>
                </c:pt>
                <c:pt idx="2011">
                  <c:v>0.1167969</c:v>
                </c:pt>
                <c:pt idx="2012">
                  <c:v>0.11604399999999999</c:v>
                </c:pt>
                <c:pt idx="2013">
                  <c:v>0.1152937</c:v>
                </c:pt>
                <c:pt idx="2014">
                  <c:v>0.1145461</c:v>
                </c:pt>
                <c:pt idx="2015">
                  <c:v>0.113801</c:v>
                </c:pt>
                <c:pt idx="2016">
                  <c:v>0.1130586</c:v>
                </c:pt>
                <c:pt idx="2017">
                  <c:v>0.1123188</c:v>
                </c:pt>
                <c:pt idx="2018">
                  <c:v>0.11158170000000001</c:v>
                </c:pt>
                <c:pt idx="2019">
                  <c:v>0.11084720000000001</c:v>
                </c:pt>
                <c:pt idx="2020">
                  <c:v>0.1101153</c:v>
                </c:pt>
                <c:pt idx="2021">
                  <c:v>0.1093861</c:v>
                </c:pt>
                <c:pt idx="2022">
                  <c:v>0.1086596</c:v>
                </c:pt>
                <c:pt idx="2023">
                  <c:v>0.1079357</c:v>
                </c:pt>
                <c:pt idx="2024">
                  <c:v>0.1072145</c:v>
                </c:pt>
                <c:pt idx="2025">
                  <c:v>0.10649599999999999</c:v>
                </c:pt>
                <c:pt idx="2026">
                  <c:v>0.1057801</c:v>
                </c:pt>
                <c:pt idx="2027">
                  <c:v>0.10506699999999999</c:v>
                </c:pt>
                <c:pt idx="2028">
                  <c:v>0.1043565</c:v>
                </c:pt>
                <c:pt idx="2029">
                  <c:v>0.1036487</c:v>
                </c:pt>
                <c:pt idx="2030">
                  <c:v>0.1029436</c:v>
                </c:pt>
                <c:pt idx="2031">
                  <c:v>0.1022412</c:v>
                </c:pt>
                <c:pt idx="2032">
                  <c:v>0.10154150000000001</c:v>
                </c:pt>
                <c:pt idx="2033">
                  <c:v>0.10084460000000001</c:v>
                </c:pt>
                <c:pt idx="2034">
                  <c:v>0.1001503</c:v>
                </c:pt>
                <c:pt idx="2035">
                  <c:v>9.9458699999999997E-2</c:v>
                </c:pt>
                <c:pt idx="2036">
                  <c:v>9.8769899999999994E-2</c:v>
                </c:pt>
                <c:pt idx="2037">
                  <c:v>9.8083799999999999E-2</c:v>
                </c:pt>
                <c:pt idx="2038">
                  <c:v>9.7400399999999998E-2</c:v>
                </c:pt>
                <c:pt idx="2039">
                  <c:v>9.6719700000000006E-2</c:v>
                </c:pt>
                <c:pt idx="2040">
                  <c:v>9.6041799999999997E-2</c:v>
                </c:pt>
                <c:pt idx="2041">
                  <c:v>9.5366599999999996E-2</c:v>
                </c:pt>
                <c:pt idx="2042">
                  <c:v>9.4694200000000006E-2</c:v>
                </c:pt>
                <c:pt idx="2043">
                  <c:v>9.4024499999999997E-2</c:v>
                </c:pt>
                <c:pt idx="2044">
                  <c:v>9.3357499999999996E-2</c:v>
                </c:pt>
                <c:pt idx="2045">
                  <c:v>9.2693300000000006E-2</c:v>
                </c:pt>
                <c:pt idx="2046">
                  <c:v>9.2031799999999997E-2</c:v>
                </c:pt>
                <c:pt idx="2047">
                  <c:v>9.1373099999999999E-2</c:v>
                </c:pt>
                <c:pt idx="2048">
                  <c:v>9.0717199999999998E-2</c:v>
                </c:pt>
                <c:pt idx="2049">
                  <c:v>9.0064000000000005E-2</c:v>
                </c:pt>
                <c:pt idx="2050">
                  <c:v>8.9413500000000007E-2</c:v>
                </c:pt>
                <c:pt idx="2051">
                  <c:v>8.8765899999999995E-2</c:v>
                </c:pt>
                <c:pt idx="2052">
                  <c:v>8.8121000000000005E-2</c:v>
                </c:pt>
                <c:pt idx="2053">
                  <c:v>8.7478899999999998E-2</c:v>
                </c:pt>
                <c:pt idx="2054">
                  <c:v>8.68395E-2</c:v>
                </c:pt>
                <c:pt idx="2055">
                  <c:v>8.6202899999999999E-2</c:v>
                </c:pt>
                <c:pt idx="2056">
                  <c:v>8.5569099999999995E-2</c:v>
                </c:pt>
                <c:pt idx="2057">
                  <c:v>8.4938100000000002E-2</c:v>
                </c:pt>
                <c:pt idx="2058">
                  <c:v>8.4309800000000004E-2</c:v>
                </c:pt>
                <c:pt idx="2059">
                  <c:v>8.3684300000000003E-2</c:v>
                </c:pt>
                <c:pt idx="2060">
                  <c:v>8.3061599999999999E-2</c:v>
                </c:pt>
                <c:pt idx="2061">
                  <c:v>8.2441700000000007E-2</c:v>
                </c:pt>
                <c:pt idx="2062">
                  <c:v>8.1824599999999997E-2</c:v>
                </c:pt>
                <c:pt idx="2063">
                  <c:v>8.1210299999999999E-2</c:v>
                </c:pt>
                <c:pt idx="2064">
                  <c:v>8.0598699999999995E-2</c:v>
                </c:pt>
                <c:pt idx="2065">
                  <c:v>7.9990000000000006E-2</c:v>
                </c:pt>
                <c:pt idx="2066">
                  <c:v>7.9383999999999996E-2</c:v>
                </c:pt>
                <c:pt idx="2067">
                  <c:v>7.8780799999999998E-2</c:v>
                </c:pt>
                <c:pt idx="2068">
                  <c:v>7.8180399999999997E-2</c:v>
                </c:pt>
                <c:pt idx="2069">
                  <c:v>7.7582799999999993E-2</c:v>
                </c:pt>
                <c:pt idx="2070">
                  <c:v>7.6988000000000001E-2</c:v>
                </c:pt>
                <c:pt idx="2071">
                  <c:v>7.6396000000000006E-2</c:v>
                </c:pt>
                <c:pt idx="2072">
                  <c:v>7.5806799999999994E-2</c:v>
                </c:pt>
                <c:pt idx="2073">
                  <c:v>7.5220400000000007E-2</c:v>
                </c:pt>
                <c:pt idx="2074">
                  <c:v>7.46367E-2</c:v>
                </c:pt>
                <c:pt idx="2075">
                  <c:v>7.4055899999999994E-2</c:v>
                </c:pt>
                <c:pt idx="2076">
                  <c:v>7.3477899999999999E-2</c:v>
                </c:pt>
                <c:pt idx="2077">
                  <c:v>7.2902599999999998E-2</c:v>
                </c:pt>
                <c:pt idx="2078">
                  <c:v>7.2330199999999997E-2</c:v>
                </c:pt>
                <c:pt idx="2079">
                  <c:v>7.1760500000000005E-2</c:v>
                </c:pt>
                <c:pt idx="2080">
                  <c:v>7.1193699999999999E-2</c:v>
                </c:pt>
                <c:pt idx="2081">
                  <c:v>7.0629600000000001E-2</c:v>
                </c:pt>
                <c:pt idx="2082">
                  <c:v>7.00683E-2</c:v>
                </c:pt>
                <c:pt idx="2083">
                  <c:v>6.9509899999999999E-2</c:v>
                </c:pt>
                <c:pt idx="2084">
                  <c:v>6.8954199999999993E-2</c:v>
                </c:pt>
                <c:pt idx="2085">
                  <c:v>6.8401299999999998E-2</c:v>
                </c:pt>
                <c:pt idx="2086">
                  <c:v>6.78512E-2</c:v>
                </c:pt>
                <c:pt idx="2087">
                  <c:v>6.73039E-2</c:v>
                </c:pt>
                <c:pt idx="2088">
                  <c:v>6.6759399999999997E-2</c:v>
                </c:pt>
                <c:pt idx="2089">
                  <c:v>6.6217700000000004E-2</c:v>
                </c:pt>
                <c:pt idx="2090">
                  <c:v>6.5678700000000007E-2</c:v>
                </c:pt>
                <c:pt idx="2091">
                  <c:v>6.5142599999999995E-2</c:v>
                </c:pt>
                <c:pt idx="2092">
                  <c:v>6.4609200000000006E-2</c:v>
                </c:pt>
                <c:pt idx="2093">
                  <c:v>6.4078599999999999E-2</c:v>
                </c:pt>
                <c:pt idx="2094">
                  <c:v>6.3550800000000005E-2</c:v>
                </c:pt>
                <c:pt idx="2095">
                  <c:v>6.3025800000000007E-2</c:v>
                </c:pt>
                <c:pt idx="2096">
                  <c:v>6.2503600000000006E-2</c:v>
                </c:pt>
                <c:pt idx="2097">
                  <c:v>6.19841E-2</c:v>
                </c:pt>
                <c:pt idx="2098">
                  <c:v>6.1467399999999998E-2</c:v>
                </c:pt>
                <c:pt idx="2099">
                  <c:v>6.0953500000000001E-2</c:v>
                </c:pt>
                <c:pt idx="2100">
                  <c:v>6.04424E-2</c:v>
                </c:pt>
                <c:pt idx="2101">
                  <c:v>5.9934000000000001E-2</c:v>
                </c:pt>
                <c:pt idx="2102">
                  <c:v>5.9428399999999999E-2</c:v>
                </c:pt>
                <c:pt idx="2103">
                  <c:v>5.8925600000000002E-2</c:v>
                </c:pt>
                <c:pt idx="2104">
                  <c:v>5.8425499999999998E-2</c:v>
                </c:pt>
                <c:pt idx="2105">
                  <c:v>5.7928199999999999E-2</c:v>
                </c:pt>
                <c:pt idx="2106">
                  <c:v>5.7433699999999997E-2</c:v>
                </c:pt>
                <c:pt idx="2107">
                  <c:v>5.6941899999999997E-2</c:v>
                </c:pt>
                <c:pt idx="2108">
                  <c:v>5.6452799999999997E-2</c:v>
                </c:pt>
                <c:pt idx="2109">
                  <c:v>5.5966500000000002E-2</c:v>
                </c:pt>
                <c:pt idx="2110">
                  <c:v>5.5482999999999998E-2</c:v>
                </c:pt>
                <c:pt idx="2111">
                  <c:v>5.5002200000000001E-2</c:v>
                </c:pt>
                <c:pt idx="2112">
                  <c:v>5.4524099999999999E-2</c:v>
                </c:pt>
                <c:pt idx="2113">
                  <c:v>5.4048800000000001E-2</c:v>
                </c:pt>
                <c:pt idx="2114">
                  <c:v>5.3576199999999997E-2</c:v>
                </c:pt>
                <c:pt idx="2115">
                  <c:v>5.3106300000000002E-2</c:v>
                </c:pt>
                <c:pt idx="2116">
                  <c:v>5.2639199999999997E-2</c:v>
                </c:pt>
                <c:pt idx="2117">
                  <c:v>5.21748E-2</c:v>
                </c:pt>
                <c:pt idx="2118">
                  <c:v>5.1713099999999998E-2</c:v>
                </c:pt>
                <c:pt idx="2119">
                  <c:v>5.1254099999999997E-2</c:v>
                </c:pt>
                <c:pt idx="2120">
                  <c:v>5.07979E-2</c:v>
                </c:pt>
                <c:pt idx="2121">
                  <c:v>5.0344300000000002E-2</c:v>
                </c:pt>
                <c:pt idx="2122">
                  <c:v>4.98935E-2</c:v>
                </c:pt>
                <c:pt idx="2123">
                  <c:v>4.9445299999999998E-2</c:v>
                </c:pt>
                <c:pt idx="2124">
                  <c:v>4.8999899999999999E-2</c:v>
                </c:pt>
                <c:pt idx="2125">
                  <c:v>4.8557099999999999E-2</c:v>
                </c:pt>
                <c:pt idx="2126">
                  <c:v>4.8117100000000003E-2</c:v>
                </c:pt>
                <c:pt idx="2127">
                  <c:v>4.7679699999999998E-2</c:v>
                </c:pt>
                <c:pt idx="2128">
                  <c:v>4.7245000000000002E-2</c:v>
                </c:pt>
                <c:pt idx="2129">
                  <c:v>4.6812899999999998E-2</c:v>
                </c:pt>
                <c:pt idx="2130">
                  <c:v>4.6383599999999997E-2</c:v>
                </c:pt>
                <c:pt idx="2131">
                  <c:v>4.5956900000000002E-2</c:v>
                </c:pt>
                <c:pt idx="2132">
                  <c:v>4.5532900000000001E-2</c:v>
                </c:pt>
                <c:pt idx="2133">
                  <c:v>4.5111499999999999E-2</c:v>
                </c:pt>
                <c:pt idx="2134">
                  <c:v>4.4692799999999998E-2</c:v>
                </c:pt>
                <c:pt idx="2135">
                  <c:v>4.4276700000000002E-2</c:v>
                </c:pt>
                <c:pt idx="2136">
                  <c:v>4.3863199999999998E-2</c:v>
                </c:pt>
                <c:pt idx="2137">
                  <c:v>4.3452400000000002E-2</c:v>
                </c:pt>
                <c:pt idx="2138">
                  <c:v>4.3044300000000001E-2</c:v>
                </c:pt>
                <c:pt idx="2139">
                  <c:v>4.2638700000000002E-2</c:v>
                </c:pt>
                <c:pt idx="2140">
                  <c:v>4.2235799999999997E-2</c:v>
                </c:pt>
                <c:pt idx="2141">
                  <c:v>4.1835499999999998E-2</c:v>
                </c:pt>
                <c:pt idx="2142">
                  <c:v>4.1437799999999997E-2</c:v>
                </c:pt>
                <c:pt idx="2143">
                  <c:v>4.1042700000000001E-2</c:v>
                </c:pt>
                <c:pt idx="2144">
                  <c:v>4.0650199999999997E-2</c:v>
                </c:pt>
                <c:pt idx="2145">
                  <c:v>4.0260299999999999E-2</c:v>
                </c:pt>
                <c:pt idx="2146">
                  <c:v>3.9872900000000003E-2</c:v>
                </c:pt>
                <c:pt idx="2147">
                  <c:v>3.9488200000000001E-2</c:v>
                </c:pt>
                <c:pt idx="2148">
                  <c:v>3.9106000000000002E-2</c:v>
                </c:pt>
                <c:pt idx="2149">
                  <c:v>3.8726400000000001E-2</c:v>
                </c:pt>
                <c:pt idx="2150">
                  <c:v>3.8349399999999999E-2</c:v>
                </c:pt>
                <c:pt idx="2151">
                  <c:v>3.7974899999999999E-2</c:v>
                </c:pt>
                <c:pt idx="2152">
                  <c:v>3.7602900000000002E-2</c:v>
                </c:pt>
                <c:pt idx="2153">
                  <c:v>3.7233500000000003E-2</c:v>
                </c:pt>
                <c:pt idx="2154">
                  <c:v>3.6866700000000002E-2</c:v>
                </c:pt>
                <c:pt idx="2155">
                  <c:v>3.6502300000000001E-2</c:v>
                </c:pt>
                <c:pt idx="2156">
                  <c:v>3.6140499999999999E-2</c:v>
                </c:pt>
                <c:pt idx="2157">
                  <c:v>3.5781199999999999E-2</c:v>
                </c:pt>
                <c:pt idx="2158">
                  <c:v>3.5424400000000002E-2</c:v>
                </c:pt>
                <c:pt idx="2159">
                  <c:v>3.50701E-2</c:v>
                </c:pt>
                <c:pt idx="2160">
                  <c:v>3.4718300000000001E-2</c:v>
                </c:pt>
                <c:pt idx="2161">
                  <c:v>3.4368999999999997E-2</c:v>
                </c:pt>
                <c:pt idx="2162">
                  <c:v>3.4022200000000002E-2</c:v>
                </c:pt>
                <c:pt idx="2163">
                  <c:v>3.3677800000000001E-2</c:v>
                </c:pt>
                <c:pt idx="2164">
                  <c:v>3.3335999999999998E-2</c:v>
                </c:pt>
                <c:pt idx="2165">
                  <c:v>3.2996499999999998E-2</c:v>
                </c:pt>
                <c:pt idx="2166">
                  <c:v>3.2659599999999997E-2</c:v>
                </c:pt>
                <c:pt idx="2167">
                  <c:v>3.2325E-2</c:v>
                </c:pt>
                <c:pt idx="2168">
                  <c:v>3.1992899999999998E-2</c:v>
                </c:pt>
                <c:pt idx="2169">
                  <c:v>3.1663299999999998E-2</c:v>
                </c:pt>
                <c:pt idx="2170">
                  <c:v>3.1336000000000003E-2</c:v>
                </c:pt>
                <c:pt idx="2171">
                  <c:v>3.1011199999999999E-2</c:v>
                </c:pt>
                <c:pt idx="2172">
                  <c:v>3.0688799999999999E-2</c:v>
                </c:pt>
                <c:pt idx="2173">
                  <c:v>3.0368800000000001E-2</c:v>
                </c:pt>
                <c:pt idx="2174">
                  <c:v>3.0051100000000001E-2</c:v>
                </c:pt>
                <c:pt idx="2175">
                  <c:v>2.9735899999999999E-2</c:v>
                </c:pt>
                <c:pt idx="2176">
                  <c:v>2.9423000000000001E-2</c:v>
                </c:pt>
                <c:pt idx="2177">
                  <c:v>2.9112499999999999E-2</c:v>
                </c:pt>
                <c:pt idx="2178">
                  <c:v>2.8804300000000001E-2</c:v>
                </c:pt>
                <c:pt idx="2179">
                  <c:v>2.84985E-2</c:v>
                </c:pt>
                <c:pt idx="2180">
                  <c:v>2.8195100000000001E-2</c:v>
                </c:pt>
                <c:pt idx="2181">
                  <c:v>2.7893999999999999E-2</c:v>
                </c:pt>
                <c:pt idx="2182">
                  <c:v>2.75952E-2</c:v>
                </c:pt>
                <c:pt idx="2183">
                  <c:v>2.7298699999999999E-2</c:v>
                </c:pt>
                <c:pt idx="2184">
                  <c:v>2.7004500000000001E-2</c:v>
                </c:pt>
                <c:pt idx="2185">
                  <c:v>2.6712699999999999E-2</c:v>
                </c:pt>
                <c:pt idx="2186">
                  <c:v>2.6423100000000001E-2</c:v>
                </c:pt>
                <c:pt idx="2187">
                  <c:v>2.6135800000000001E-2</c:v>
                </c:pt>
                <c:pt idx="2188">
                  <c:v>2.58508E-2</c:v>
                </c:pt>
                <c:pt idx="2189">
                  <c:v>2.5568E-2</c:v>
                </c:pt>
                <c:pt idx="2190">
                  <c:v>2.5287500000000001E-2</c:v>
                </c:pt>
                <c:pt idx="2191">
                  <c:v>2.5009300000000002E-2</c:v>
                </c:pt>
                <c:pt idx="2192">
                  <c:v>2.47332E-2</c:v>
                </c:pt>
                <c:pt idx="2193">
                  <c:v>2.4459499999999999E-2</c:v>
                </c:pt>
                <c:pt idx="2194">
                  <c:v>2.4187899999999998E-2</c:v>
                </c:pt>
                <c:pt idx="2195">
                  <c:v>2.3918600000000002E-2</c:v>
                </c:pt>
                <c:pt idx="2196">
                  <c:v>2.36514E-2</c:v>
                </c:pt>
                <c:pt idx="2197">
                  <c:v>2.3386500000000001E-2</c:v>
                </c:pt>
                <c:pt idx="2198">
                  <c:v>2.3123700000000001E-2</c:v>
                </c:pt>
                <c:pt idx="2199">
                  <c:v>2.2863100000000001E-2</c:v>
                </c:pt>
                <c:pt idx="2200">
                  <c:v>2.2604699999999998E-2</c:v>
                </c:pt>
                <c:pt idx="2201">
                  <c:v>2.2348400000000001E-2</c:v>
                </c:pt>
                <c:pt idx="2202">
                  <c:v>2.2094300000000001E-2</c:v>
                </c:pt>
                <c:pt idx="2203">
                  <c:v>2.1842400000000001E-2</c:v>
                </c:pt>
                <c:pt idx="2204">
                  <c:v>2.1592500000000001E-2</c:v>
                </c:pt>
                <c:pt idx="2205">
                  <c:v>2.1344800000000001E-2</c:v>
                </c:pt>
                <c:pt idx="2206">
                  <c:v>2.1099199999999999E-2</c:v>
                </c:pt>
                <c:pt idx="2207">
                  <c:v>2.0855700000000001E-2</c:v>
                </c:pt>
                <c:pt idx="2208">
                  <c:v>2.0614199999999999E-2</c:v>
                </c:pt>
                <c:pt idx="2209">
                  <c:v>2.0374900000000001E-2</c:v>
                </c:pt>
                <c:pt idx="2210">
                  <c:v>2.0137599999999999E-2</c:v>
                </c:pt>
                <c:pt idx="2211">
                  <c:v>1.9902400000000001E-2</c:v>
                </c:pt>
                <c:pt idx="2212">
                  <c:v>1.9669300000000001E-2</c:v>
                </c:pt>
                <c:pt idx="2213">
                  <c:v>1.9438199999999999E-2</c:v>
                </c:pt>
                <c:pt idx="2214">
                  <c:v>1.92091E-2</c:v>
                </c:pt>
                <c:pt idx="2215">
                  <c:v>1.8981999999999999E-2</c:v>
                </c:pt>
                <c:pt idx="2216">
                  <c:v>1.8756999999999999E-2</c:v>
                </c:pt>
                <c:pt idx="2217">
                  <c:v>1.8533999999999998E-2</c:v>
                </c:pt>
                <c:pt idx="2218">
                  <c:v>1.83129E-2</c:v>
                </c:pt>
                <c:pt idx="2219">
                  <c:v>1.80939E-2</c:v>
                </c:pt>
                <c:pt idx="2220">
                  <c:v>1.7876800000000002E-2</c:v>
                </c:pt>
                <c:pt idx="2221">
                  <c:v>1.7661699999999999E-2</c:v>
                </c:pt>
                <c:pt idx="2222">
                  <c:v>1.7448499999999999E-2</c:v>
                </c:pt>
                <c:pt idx="2223">
                  <c:v>1.7237300000000001E-2</c:v>
                </c:pt>
                <c:pt idx="2224">
                  <c:v>1.7028000000000001E-2</c:v>
                </c:pt>
                <c:pt idx="2225">
                  <c:v>1.6820600000000002E-2</c:v>
                </c:pt>
                <c:pt idx="2226">
                  <c:v>1.66152E-2</c:v>
                </c:pt>
                <c:pt idx="2227">
                  <c:v>1.6411599999999998E-2</c:v>
                </c:pt>
                <c:pt idx="2228">
                  <c:v>1.6209999999999999E-2</c:v>
                </c:pt>
                <c:pt idx="2229">
                  <c:v>1.6010199999999999E-2</c:v>
                </c:pt>
                <c:pt idx="2230">
                  <c:v>1.5812300000000001E-2</c:v>
                </c:pt>
                <c:pt idx="2231">
                  <c:v>1.56163E-2</c:v>
                </c:pt>
                <c:pt idx="2232">
                  <c:v>1.5422099999999999E-2</c:v>
                </c:pt>
                <c:pt idx="2233">
                  <c:v>1.52298E-2</c:v>
                </c:pt>
                <c:pt idx="2234">
                  <c:v>1.50393E-2</c:v>
                </c:pt>
                <c:pt idx="2235">
                  <c:v>1.48506E-2</c:v>
                </c:pt>
                <c:pt idx="2236">
                  <c:v>1.46637E-2</c:v>
                </c:pt>
                <c:pt idx="2237">
                  <c:v>1.4478599999999999E-2</c:v>
                </c:pt>
                <c:pt idx="2238">
                  <c:v>1.42953E-2</c:v>
                </c:pt>
                <c:pt idx="2239">
                  <c:v>1.4113799999999999E-2</c:v>
                </c:pt>
                <c:pt idx="2240">
                  <c:v>1.39341E-2</c:v>
                </c:pt>
                <c:pt idx="2241">
                  <c:v>1.37561E-2</c:v>
                </c:pt>
                <c:pt idx="2242">
                  <c:v>1.3579900000000001E-2</c:v>
                </c:pt>
                <c:pt idx="2243">
                  <c:v>1.34054E-2</c:v>
                </c:pt>
                <c:pt idx="2244">
                  <c:v>1.3232600000000001E-2</c:v>
                </c:pt>
                <c:pt idx="2245">
                  <c:v>1.30616E-2</c:v>
                </c:pt>
                <c:pt idx="2246">
                  <c:v>1.2892300000000001E-2</c:v>
                </c:pt>
                <c:pt idx="2247">
                  <c:v>1.2724600000000001E-2</c:v>
                </c:pt>
                <c:pt idx="2248">
                  <c:v>1.2558700000000001E-2</c:v>
                </c:pt>
                <c:pt idx="2249">
                  <c:v>1.23944E-2</c:v>
                </c:pt>
                <c:pt idx="2250">
                  <c:v>1.2231799999999999E-2</c:v>
                </c:pt>
                <c:pt idx="2251">
                  <c:v>1.20708E-2</c:v>
                </c:pt>
                <c:pt idx="2252">
                  <c:v>1.19115E-2</c:v>
                </c:pt>
                <c:pt idx="2253">
                  <c:v>1.17538E-2</c:v>
                </c:pt>
                <c:pt idx="2254">
                  <c:v>1.1597700000000001E-2</c:v>
                </c:pt>
                <c:pt idx="2255">
                  <c:v>1.14433E-2</c:v>
                </c:pt>
                <c:pt idx="2256">
                  <c:v>1.12905E-2</c:v>
                </c:pt>
                <c:pt idx="2257">
                  <c:v>1.11392E-2</c:v>
                </c:pt>
                <c:pt idx="2258">
                  <c:v>1.0989499999999999E-2</c:v>
                </c:pt>
                <c:pt idx="2259">
                  <c:v>1.0841399999999999E-2</c:v>
                </c:pt>
                <c:pt idx="2260">
                  <c:v>1.06949E-2</c:v>
                </c:pt>
                <c:pt idx="2261">
                  <c:v>1.0549899999999999E-2</c:v>
                </c:pt>
                <c:pt idx="2262">
                  <c:v>1.04064E-2</c:v>
                </c:pt>
                <c:pt idx="2263">
                  <c:v>1.0264499999999999E-2</c:v>
                </c:pt>
                <c:pt idx="2264">
                  <c:v>1.01241E-2</c:v>
                </c:pt>
                <c:pt idx="2265">
                  <c:v>9.9851999999999996E-3</c:v>
                </c:pt>
                <c:pt idx="2266">
                  <c:v>9.8478000000000003E-3</c:v>
                </c:pt>
                <c:pt idx="2267">
                  <c:v>9.7119000000000007E-3</c:v>
                </c:pt>
                <c:pt idx="2268">
                  <c:v>9.5773999999999998E-3</c:v>
                </c:pt>
                <c:pt idx="2269">
                  <c:v>9.4444999999999998E-3</c:v>
                </c:pt>
                <c:pt idx="2270">
                  <c:v>9.3130000000000001E-3</c:v>
                </c:pt>
                <c:pt idx="2271">
                  <c:v>9.1829000000000008E-3</c:v>
                </c:pt>
                <c:pt idx="2272">
                  <c:v>9.0542000000000001E-3</c:v>
                </c:pt>
                <c:pt idx="2273">
                  <c:v>8.9269999999999992E-3</c:v>
                </c:pt>
                <c:pt idx="2274">
                  <c:v>8.8012000000000003E-3</c:v>
                </c:pt>
                <c:pt idx="2275">
                  <c:v>8.6768000000000001E-3</c:v>
                </c:pt>
                <c:pt idx="2276">
                  <c:v>8.5538000000000003E-3</c:v>
                </c:pt>
                <c:pt idx="2277">
                  <c:v>8.4322000000000008E-3</c:v>
                </c:pt>
                <c:pt idx="2278">
                  <c:v>8.3119000000000005E-3</c:v>
                </c:pt>
                <c:pt idx="2279">
                  <c:v>8.1930000000000006E-3</c:v>
                </c:pt>
                <c:pt idx="2280">
                  <c:v>8.0754999999999993E-3</c:v>
                </c:pt>
                <c:pt idx="2281">
                  <c:v>7.9593000000000007E-3</c:v>
                </c:pt>
                <c:pt idx="2282">
                  <c:v>7.8443999999999996E-3</c:v>
                </c:pt>
                <c:pt idx="2283">
                  <c:v>7.7308999999999998E-3</c:v>
                </c:pt>
                <c:pt idx="2284">
                  <c:v>7.6185999999999997E-3</c:v>
                </c:pt>
                <c:pt idx="2285">
                  <c:v>7.5077E-3</c:v>
                </c:pt>
                <c:pt idx="2286">
                  <c:v>7.3980000000000001E-3</c:v>
                </c:pt>
                <c:pt idx="2287">
                  <c:v>7.2896999999999997E-3</c:v>
                </c:pt>
                <c:pt idx="2288">
                  <c:v>7.1825999999999999E-3</c:v>
                </c:pt>
                <c:pt idx="2289">
                  <c:v>7.0767E-3</c:v>
                </c:pt>
                <c:pt idx="2290">
                  <c:v>6.9721000000000002E-3</c:v>
                </c:pt>
                <c:pt idx="2291">
                  <c:v>6.8688000000000004E-3</c:v>
                </c:pt>
                <c:pt idx="2292">
                  <c:v>6.7666000000000002E-3</c:v>
                </c:pt>
                <c:pt idx="2293">
                  <c:v>6.6657000000000001E-3</c:v>
                </c:pt>
                <c:pt idx="2294">
                  <c:v>6.5659999999999998E-3</c:v>
                </c:pt>
                <c:pt idx="2295">
                  <c:v>6.4675000000000002E-3</c:v>
                </c:pt>
                <c:pt idx="2296">
                  <c:v>6.3702000000000003E-3</c:v>
                </c:pt>
                <c:pt idx="2297">
                  <c:v>6.2741000000000003E-3</c:v>
                </c:pt>
                <c:pt idx="2298">
                  <c:v>6.1790999999999999E-3</c:v>
                </c:pt>
                <c:pt idx="2299">
                  <c:v>6.0853000000000001E-3</c:v>
                </c:pt>
                <c:pt idx="2300">
                  <c:v>5.9925999999999998E-3</c:v>
                </c:pt>
                <c:pt idx="2301">
                  <c:v>5.9011000000000003E-3</c:v>
                </c:pt>
                <c:pt idx="2302">
                  <c:v>5.8107000000000002E-3</c:v>
                </c:pt>
                <c:pt idx="2303">
                  <c:v>5.7213999999999997E-3</c:v>
                </c:pt>
                <c:pt idx="2304">
                  <c:v>5.6332999999999999E-3</c:v>
                </c:pt>
                <c:pt idx="2305">
                  <c:v>5.5462000000000003E-3</c:v>
                </c:pt>
                <c:pt idx="2306">
                  <c:v>5.4602000000000001E-3</c:v>
                </c:pt>
                <c:pt idx="2307">
                  <c:v>5.3753000000000004E-3</c:v>
                </c:pt>
                <c:pt idx="2308">
                  <c:v>5.2915000000000002E-3</c:v>
                </c:pt>
                <c:pt idx="2309">
                  <c:v>5.2088000000000004E-3</c:v>
                </c:pt>
                <c:pt idx="2310">
                  <c:v>5.1269999999999996E-3</c:v>
                </c:pt>
                <c:pt idx="2311">
                  <c:v>5.0464000000000004E-3</c:v>
                </c:pt>
                <c:pt idx="2312">
                  <c:v>4.9667000000000001E-3</c:v>
                </c:pt>
                <c:pt idx="2313">
                  <c:v>4.8881000000000003E-3</c:v>
                </c:pt>
                <c:pt idx="2314">
                  <c:v>4.8104999999999997E-3</c:v>
                </c:pt>
                <c:pt idx="2315">
                  <c:v>4.7339000000000001E-3</c:v>
                </c:pt>
                <c:pt idx="2316">
                  <c:v>4.6582999999999998E-3</c:v>
                </c:pt>
                <c:pt idx="2317">
                  <c:v>4.5836999999999996E-3</c:v>
                </c:pt>
                <c:pt idx="2318">
                  <c:v>4.5101000000000004E-3</c:v>
                </c:pt>
                <c:pt idx="2319">
                  <c:v>4.4374000000000002E-3</c:v>
                </c:pt>
                <c:pt idx="2320">
                  <c:v>4.3657000000000001E-3</c:v>
                </c:pt>
                <c:pt idx="2321">
                  <c:v>4.2948999999999999E-3</c:v>
                </c:pt>
                <c:pt idx="2322">
                  <c:v>4.2250999999999999E-3</c:v>
                </c:pt>
                <c:pt idx="2323">
                  <c:v>4.1561999999999997E-3</c:v>
                </c:pt>
                <c:pt idx="2324">
                  <c:v>4.0882000000000002E-3</c:v>
                </c:pt>
                <c:pt idx="2325">
                  <c:v>4.0211999999999999E-3</c:v>
                </c:pt>
                <c:pt idx="2326">
                  <c:v>3.9550000000000002E-3</c:v>
                </c:pt>
                <c:pt idx="2327">
                  <c:v>3.8898000000000001E-3</c:v>
                </c:pt>
                <c:pt idx="2328">
                  <c:v>3.8254000000000001E-3</c:v>
                </c:pt>
                <c:pt idx="2329">
                  <c:v>3.7618999999999999E-3</c:v>
                </c:pt>
                <c:pt idx="2330">
                  <c:v>3.6993E-3</c:v>
                </c:pt>
                <c:pt idx="2331">
                  <c:v>3.6375000000000001E-3</c:v>
                </c:pt>
                <c:pt idx="2332">
                  <c:v>3.5766000000000001E-3</c:v>
                </c:pt>
                <c:pt idx="2333">
                  <c:v>3.5165000000000001E-3</c:v>
                </c:pt>
                <c:pt idx="2334">
                  <c:v>3.4572000000000001E-3</c:v>
                </c:pt>
                <c:pt idx="2335">
                  <c:v>3.3988E-3</c:v>
                </c:pt>
                <c:pt idx="2336">
                  <c:v>3.3411999999999999E-3</c:v>
                </c:pt>
                <c:pt idx="2337">
                  <c:v>3.2843999999999998E-3</c:v>
                </c:pt>
                <c:pt idx="2338">
                  <c:v>3.2284000000000002E-3</c:v>
                </c:pt>
                <c:pt idx="2339">
                  <c:v>3.1732000000000002E-3</c:v>
                </c:pt>
                <c:pt idx="2340">
                  <c:v>3.1188000000000001E-3</c:v>
                </c:pt>
                <c:pt idx="2341">
                  <c:v>3.0650999999999999E-3</c:v>
                </c:pt>
                <c:pt idx="2342">
                  <c:v>3.0122E-3</c:v>
                </c:pt>
                <c:pt idx="2343">
                  <c:v>2.9600999999999998E-3</c:v>
                </c:pt>
                <c:pt idx="2344">
                  <c:v>2.9087000000000002E-3</c:v>
                </c:pt>
                <c:pt idx="2345">
                  <c:v>2.8581000000000001E-3</c:v>
                </c:pt>
                <c:pt idx="2346">
                  <c:v>2.8081999999999998E-3</c:v>
                </c:pt>
                <c:pt idx="2347">
                  <c:v>2.7590000000000002E-3</c:v>
                </c:pt>
                <c:pt idx="2348">
                  <c:v>2.7106000000000001E-3</c:v>
                </c:pt>
                <c:pt idx="2349">
                  <c:v>2.6627999999999999E-3</c:v>
                </c:pt>
                <c:pt idx="2350">
                  <c:v>2.6156999999999999E-3</c:v>
                </c:pt>
                <c:pt idx="2351">
                  <c:v>2.5693999999999999E-3</c:v>
                </c:pt>
                <c:pt idx="2352">
                  <c:v>2.5236999999999998E-3</c:v>
                </c:pt>
                <c:pt idx="2353">
                  <c:v>2.4786999999999999E-3</c:v>
                </c:pt>
                <c:pt idx="2354">
                  <c:v>2.4344000000000002E-3</c:v>
                </c:pt>
                <c:pt idx="2355">
                  <c:v>2.3906999999999999E-3</c:v>
                </c:pt>
                <c:pt idx="2356">
                  <c:v>2.3476999999999999E-3</c:v>
                </c:pt>
                <c:pt idx="2357">
                  <c:v>2.3054E-3</c:v>
                </c:pt>
                <c:pt idx="2358">
                  <c:v>2.2637E-3</c:v>
                </c:pt>
                <c:pt idx="2359">
                  <c:v>2.2225999999999999E-3</c:v>
                </c:pt>
                <c:pt idx="2360">
                  <c:v>2.1821000000000002E-3</c:v>
                </c:pt>
                <c:pt idx="2361">
                  <c:v>2.1423000000000002E-3</c:v>
                </c:pt>
                <c:pt idx="2362">
                  <c:v>2.1031000000000001E-3</c:v>
                </c:pt>
                <c:pt idx="2363">
                  <c:v>2.0644000000000001E-3</c:v>
                </c:pt>
                <c:pt idx="2364">
                  <c:v>2.0263999999999998E-3</c:v>
                </c:pt>
                <c:pt idx="2365">
                  <c:v>1.9889999999999999E-3</c:v>
                </c:pt>
                <c:pt idx="2366">
                  <c:v>1.9521E-3</c:v>
                </c:pt>
                <c:pt idx="2367">
                  <c:v>1.9158000000000001E-3</c:v>
                </c:pt>
                <c:pt idx="2368">
                  <c:v>1.8801E-3</c:v>
                </c:pt>
                <c:pt idx="2369">
                  <c:v>1.8450000000000001E-3</c:v>
                </c:pt>
                <c:pt idx="2370">
                  <c:v>1.8104E-3</c:v>
                </c:pt>
                <c:pt idx="2371">
                  <c:v>1.7763E-3</c:v>
                </c:pt>
                <c:pt idx="2372">
                  <c:v>1.7428000000000001E-3</c:v>
                </c:pt>
                <c:pt idx="2373">
                  <c:v>1.7099000000000001E-3</c:v>
                </c:pt>
                <c:pt idx="2374">
                  <c:v>1.6773999999999999E-3</c:v>
                </c:pt>
                <c:pt idx="2375">
                  <c:v>1.6455E-3</c:v>
                </c:pt>
                <c:pt idx="2376">
                  <c:v>1.6141E-3</c:v>
                </c:pt>
                <c:pt idx="2377">
                  <c:v>1.5832000000000001E-3</c:v>
                </c:pt>
                <c:pt idx="2378">
                  <c:v>1.5528E-3</c:v>
                </c:pt>
                <c:pt idx="2379">
                  <c:v>1.5229E-3</c:v>
                </c:pt>
                <c:pt idx="2380">
                  <c:v>1.4934E-3</c:v>
                </c:pt>
                <c:pt idx="2381">
                  <c:v>1.4645000000000001E-3</c:v>
                </c:pt>
                <c:pt idx="2382">
                  <c:v>1.4361000000000001E-3</c:v>
                </c:pt>
                <c:pt idx="2383">
                  <c:v>1.4081E-3</c:v>
                </c:pt>
                <c:pt idx="2384">
                  <c:v>1.3805E-3</c:v>
                </c:pt>
                <c:pt idx="2385">
                  <c:v>1.3535000000000001E-3</c:v>
                </c:pt>
                <c:pt idx="2386">
                  <c:v>1.3269E-3</c:v>
                </c:pt>
                <c:pt idx="2387">
                  <c:v>1.3006999999999999E-3</c:v>
                </c:pt>
                <c:pt idx="2388">
                  <c:v>1.2750000000000001E-3</c:v>
                </c:pt>
                <c:pt idx="2389">
                  <c:v>1.2497000000000001E-3</c:v>
                </c:pt>
                <c:pt idx="2390">
                  <c:v>1.2248000000000001E-3</c:v>
                </c:pt>
                <c:pt idx="2391">
                  <c:v>1.2003000000000001E-3</c:v>
                </c:pt>
                <c:pt idx="2392">
                  <c:v>1.1762999999999999E-3</c:v>
                </c:pt>
                <c:pt idx="2393">
                  <c:v>1.1527E-3</c:v>
                </c:pt>
                <c:pt idx="2394">
                  <c:v>1.1295000000000001E-3</c:v>
                </c:pt>
                <c:pt idx="2395">
                  <c:v>1.1067E-3</c:v>
                </c:pt>
                <c:pt idx="2396">
                  <c:v>1.0843000000000001E-3</c:v>
                </c:pt>
                <c:pt idx="2397">
                  <c:v>1.0621999999999999E-3</c:v>
                </c:pt>
                <c:pt idx="2398">
                  <c:v>1.0406E-3</c:v>
                </c:pt>
                <c:pt idx="2399">
                  <c:v>1.0192999999999999E-3</c:v>
                </c:pt>
                <c:pt idx="2400">
                  <c:v>9.9839999999999998E-4</c:v>
                </c:pt>
                <c:pt idx="2401">
                  <c:v>9.7790000000000008E-4</c:v>
                </c:pt>
                <c:pt idx="2402">
                  <c:v>9.5770000000000002E-4</c:v>
                </c:pt>
                <c:pt idx="2403">
                  <c:v>9.3789999999999998E-4</c:v>
                </c:pt>
                <c:pt idx="2404">
                  <c:v>9.1850000000000005E-4</c:v>
                </c:pt>
                <c:pt idx="2405">
                  <c:v>8.9930000000000001E-4</c:v>
                </c:pt>
                <c:pt idx="2406">
                  <c:v>8.8060000000000005E-4</c:v>
                </c:pt>
                <c:pt idx="2407">
                  <c:v>8.6220000000000003E-4</c:v>
                </c:pt>
                <c:pt idx="2408">
                  <c:v>8.4409999999999997E-4</c:v>
                </c:pt>
                <c:pt idx="2409">
                  <c:v>8.2629999999999997E-4</c:v>
                </c:pt>
                <c:pt idx="2410">
                  <c:v>8.0880000000000004E-4</c:v>
                </c:pt>
                <c:pt idx="2411">
                  <c:v>7.917E-4</c:v>
                </c:pt>
                <c:pt idx="2412">
                  <c:v>7.7490000000000002E-4</c:v>
                </c:pt>
                <c:pt idx="2413">
                  <c:v>7.584E-4</c:v>
                </c:pt>
                <c:pt idx="2414">
                  <c:v>7.4220000000000004E-4</c:v>
                </c:pt>
                <c:pt idx="2415">
                  <c:v>7.2630000000000004E-4</c:v>
                </c:pt>
                <c:pt idx="2416">
                  <c:v>7.1069999999999998E-4</c:v>
                </c:pt>
                <c:pt idx="2417">
                  <c:v>6.9530000000000004E-4</c:v>
                </c:pt>
                <c:pt idx="2418">
                  <c:v>6.803E-4</c:v>
                </c:pt>
                <c:pt idx="2419">
                  <c:v>6.6549999999999997E-4</c:v>
                </c:pt>
                <c:pt idx="2420">
                  <c:v>6.5110000000000005E-4</c:v>
                </c:pt>
                <c:pt idx="2421">
                  <c:v>6.3690000000000003E-4</c:v>
                </c:pt>
                <c:pt idx="2422">
                  <c:v>6.2290000000000002E-4</c:v>
                </c:pt>
                <c:pt idx="2423">
                  <c:v>6.0919999999999995E-4</c:v>
                </c:pt>
                <c:pt idx="2424">
                  <c:v>5.9579999999999995E-4</c:v>
                </c:pt>
                <c:pt idx="2425">
                  <c:v>5.8270000000000001E-4</c:v>
                </c:pt>
                <c:pt idx="2426">
                  <c:v>5.6979999999999997E-4</c:v>
                </c:pt>
                <c:pt idx="2427">
                  <c:v>5.5710000000000004E-4</c:v>
                </c:pt>
                <c:pt idx="2428">
                  <c:v>5.4469999999999996E-4</c:v>
                </c:pt>
                <c:pt idx="2429">
                  <c:v>5.3249999999999999E-4</c:v>
                </c:pt>
                <c:pt idx="2430">
                  <c:v>5.2059999999999997E-4</c:v>
                </c:pt>
                <c:pt idx="2431">
                  <c:v>5.0889999999999996E-4</c:v>
                </c:pt>
                <c:pt idx="2432">
                  <c:v>4.9739999999999995E-4</c:v>
                </c:pt>
                <c:pt idx="2433">
                  <c:v>4.862E-4</c:v>
                </c:pt>
                <c:pt idx="2434">
                  <c:v>4.752E-4</c:v>
                </c:pt>
                <c:pt idx="2435">
                  <c:v>4.6440000000000001E-4</c:v>
                </c:pt>
                <c:pt idx="2436">
                  <c:v>4.5380000000000003E-4</c:v>
                </c:pt>
                <c:pt idx="2437">
                  <c:v>4.4339999999999999E-4</c:v>
                </c:pt>
                <c:pt idx="2438">
                  <c:v>4.3320000000000001E-4</c:v>
                </c:pt>
                <c:pt idx="2439">
                  <c:v>4.2319999999999999E-4</c:v>
                </c:pt>
                <c:pt idx="2440">
                  <c:v>4.1350000000000002E-4</c:v>
                </c:pt>
                <c:pt idx="2441">
                  <c:v>4.0390000000000001E-4</c:v>
                </c:pt>
                <c:pt idx="2442">
                  <c:v>3.9449999999999999E-4</c:v>
                </c:pt>
                <c:pt idx="2443">
                  <c:v>3.8529999999999999E-4</c:v>
                </c:pt>
                <c:pt idx="2444">
                  <c:v>3.7629999999999999E-4</c:v>
                </c:pt>
                <c:pt idx="2445">
                  <c:v>3.6749999999999999E-4</c:v>
                </c:pt>
                <c:pt idx="2446">
                  <c:v>3.589E-4</c:v>
                </c:pt>
                <c:pt idx="2447">
                  <c:v>3.5040000000000001E-4</c:v>
                </c:pt>
                <c:pt idx="2448">
                  <c:v>3.4210000000000002E-4</c:v>
                </c:pt>
                <c:pt idx="2449">
                  <c:v>3.3399999999999999E-4</c:v>
                </c:pt>
                <c:pt idx="2450">
                  <c:v>3.2610000000000001E-4</c:v>
                </c:pt>
                <c:pt idx="2451">
                  <c:v>3.1829999999999998E-4</c:v>
                </c:pt>
                <c:pt idx="2452">
                  <c:v>3.1070000000000002E-4</c:v>
                </c:pt>
                <c:pt idx="2453">
                  <c:v>3.032E-4</c:v>
                </c:pt>
                <c:pt idx="2454">
                  <c:v>2.9589999999999998E-4</c:v>
                </c:pt>
                <c:pt idx="2455">
                  <c:v>2.8880000000000003E-4</c:v>
                </c:pt>
                <c:pt idx="2456">
                  <c:v>2.8180000000000002E-4</c:v>
                </c:pt>
                <c:pt idx="2457">
                  <c:v>2.7500000000000002E-4</c:v>
                </c:pt>
                <c:pt idx="2458">
                  <c:v>2.6830000000000002E-4</c:v>
                </c:pt>
                <c:pt idx="2459">
                  <c:v>2.6170000000000002E-4</c:v>
                </c:pt>
                <c:pt idx="2460">
                  <c:v>2.5530000000000003E-4</c:v>
                </c:pt>
                <c:pt idx="2461">
                  <c:v>2.4899999999999998E-4</c:v>
                </c:pt>
                <c:pt idx="2462">
                  <c:v>2.429E-4</c:v>
                </c:pt>
                <c:pt idx="2463">
                  <c:v>2.3690000000000001E-4</c:v>
                </c:pt>
                <c:pt idx="2464">
                  <c:v>2.31E-4</c:v>
                </c:pt>
                <c:pt idx="2465">
                  <c:v>2.253E-4</c:v>
                </c:pt>
                <c:pt idx="2466">
                  <c:v>2.197E-4</c:v>
                </c:pt>
                <c:pt idx="2467">
                  <c:v>2.142E-4</c:v>
                </c:pt>
                <c:pt idx="2468">
                  <c:v>2.0880000000000001E-4</c:v>
                </c:pt>
                <c:pt idx="2469">
                  <c:v>2.0359999999999999E-4</c:v>
                </c:pt>
                <c:pt idx="2470">
                  <c:v>1.984E-4</c:v>
                </c:pt>
                <c:pt idx="2471">
                  <c:v>1.9340000000000001E-4</c:v>
                </c:pt>
                <c:pt idx="2472">
                  <c:v>1.885E-4</c:v>
                </c:pt>
                <c:pt idx="2473">
                  <c:v>1.8369999999999999E-4</c:v>
                </c:pt>
                <c:pt idx="2474">
                  <c:v>1.7899999999999999E-4</c:v>
                </c:pt>
                <c:pt idx="2475">
                  <c:v>1.7440000000000001E-4</c:v>
                </c:pt>
                <c:pt idx="2476">
                  <c:v>1.6990000000000001E-4</c:v>
                </c:pt>
                <c:pt idx="2477">
                  <c:v>1.6559999999999999E-4</c:v>
                </c:pt>
                <c:pt idx="2478">
                  <c:v>1.6129999999999999E-4</c:v>
                </c:pt>
                <c:pt idx="2479">
                  <c:v>1.571E-4</c:v>
                </c:pt>
                <c:pt idx="2480">
                  <c:v>1.5300000000000001E-4</c:v>
                </c:pt>
                <c:pt idx="2481">
                  <c:v>1.4899999999999999E-4</c:v>
                </c:pt>
                <c:pt idx="2482">
                  <c:v>1.451E-4</c:v>
                </c:pt>
                <c:pt idx="2483">
                  <c:v>1.4129999999999999E-4</c:v>
                </c:pt>
                <c:pt idx="2484">
                  <c:v>1.3760000000000001E-4</c:v>
                </c:pt>
                <c:pt idx="2485">
                  <c:v>1.34E-4</c:v>
                </c:pt>
                <c:pt idx="2486">
                  <c:v>1.304E-4</c:v>
                </c:pt>
                <c:pt idx="2487">
                  <c:v>1.27E-4</c:v>
                </c:pt>
                <c:pt idx="2488">
                  <c:v>1.236E-4</c:v>
                </c:pt>
                <c:pt idx="2489">
                  <c:v>1.203E-4</c:v>
                </c:pt>
                <c:pt idx="2490">
                  <c:v>1.171E-4</c:v>
                </c:pt>
                <c:pt idx="2491">
                  <c:v>1.139E-4</c:v>
                </c:pt>
                <c:pt idx="2492">
                  <c:v>1.109E-4</c:v>
                </c:pt>
                <c:pt idx="2493">
                  <c:v>1.0789999999999999E-4</c:v>
                </c:pt>
                <c:pt idx="2494">
                  <c:v>1.05E-4</c:v>
                </c:pt>
                <c:pt idx="2495">
                  <c:v>1.021E-4</c:v>
                </c:pt>
                <c:pt idx="2496">
                  <c:v>9.9300000000000001E-5</c:v>
                </c:pt>
                <c:pt idx="2497">
                  <c:v>9.6600000000000003E-5</c:v>
                </c:pt>
                <c:pt idx="2498">
                  <c:v>9.3999999999999994E-5</c:v>
                </c:pt>
                <c:pt idx="2499">
                  <c:v>9.1399999999999999E-5</c:v>
                </c:pt>
                <c:pt idx="2500">
                  <c:v>8.8900000000000006E-5</c:v>
                </c:pt>
                <c:pt idx="2501">
                  <c:v>8.6399999999999999E-5</c:v>
                </c:pt>
                <c:pt idx="2502">
                  <c:v>8.3999999999999995E-5</c:v>
                </c:pt>
                <c:pt idx="2503">
                  <c:v>8.1699999999999994E-5</c:v>
                </c:pt>
                <c:pt idx="2504">
                  <c:v>7.9400000000000006E-5</c:v>
                </c:pt>
                <c:pt idx="2505">
                  <c:v>7.7200000000000006E-5</c:v>
                </c:pt>
                <c:pt idx="2506">
                  <c:v>7.4999999999999993E-5</c:v>
                </c:pt>
                <c:pt idx="2507">
                  <c:v>7.2899999999999997E-5</c:v>
                </c:pt>
                <c:pt idx="2508">
                  <c:v>7.08E-5</c:v>
                </c:pt>
                <c:pt idx="2509">
                  <c:v>6.8800000000000005E-5</c:v>
                </c:pt>
                <c:pt idx="2510">
                  <c:v>6.69E-5</c:v>
                </c:pt>
                <c:pt idx="2511">
                  <c:v>6.4999999999999994E-5</c:v>
                </c:pt>
                <c:pt idx="2512">
                  <c:v>6.3100000000000002E-5</c:v>
                </c:pt>
                <c:pt idx="2513">
                  <c:v>6.1299999999999999E-5</c:v>
                </c:pt>
                <c:pt idx="2514">
                  <c:v>5.9500000000000003E-5</c:v>
                </c:pt>
                <c:pt idx="2515">
                  <c:v>5.7800000000000002E-5</c:v>
                </c:pt>
                <c:pt idx="2516">
                  <c:v>5.6199999999999997E-5</c:v>
                </c:pt>
                <c:pt idx="2517">
                  <c:v>5.4500000000000003E-5</c:v>
                </c:pt>
                <c:pt idx="2518">
                  <c:v>5.2899999999999998E-5</c:v>
                </c:pt>
                <c:pt idx="2519">
                  <c:v>5.1400000000000003E-5</c:v>
                </c:pt>
                <c:pt idx="2520">
                  <c:v>4.99E-5</c:v>
                </c:pt>
                <c:pt idx="2521">
                  <c:v>4.8399999999999997E-5</c:v>
                </c:pt>
                <c:pt idx="2522">
                  <c:v>4.6999999999999997E-5</c:v>
                </c:pt>
                <c:pt idx="2523">
                  <c:v>4.5599999999999997E-5</c:v>
                </c:pt>
                <c:pt idx="2524">
                  <c:v>4.4299999999999999E-5</c:v>
                </c:pt>
                <c:pt idx="2525">
                  <c:v>4.3000000000000002E-5</c:v>
                </c:pt>
                <c:pt idx="2526">
                  <c:v>4.1699999999999997E-5</c:v>
                </c:pt>
                <c:pt idx="2527">
                  <c:v>4.0399999999999999E-5</c:v>
                </c:pt>
                <c:pt idx="2528">
                  <c:v>3.9199999999999997E-5</c:v>
                </c:pt>
                <c:pt idx="2529">
                  <c:v>3.8000000000000002E-5</c:v>
                </c:pt>
                <c:pt idx="2530">
                  <c:v>3.6900000000000002E-5</c:v>
                </c:pt>
                <c:pt idx="2531">
                  <c:v>3.5800000000000003E-5</c:v>
                </c:pt>
                <c:pt idx="2532">
                  <c:v>3.4700000000000003E-5</c:v>
                </c:pt>
                <c:pt idx="2533">
                  <c:v>3.3599999999999997E-5</c:v>
                </c:pt>
                <c:pt idx="2534">
                  <c:v>3.26E-5</c:v>
                </c:pt>
                <c:pt idx="2535">
                  <c:v>3.1600000000000002E-5</c:v>
                </c:pt>
                <c:pt idx="2536">
                  <c:v>3.0599999999999998E-5</c:v>
                </c:pt>
                <c:pt idx="2537">
                  <c:v>2.97E-5</c:v>
                </c:pt>
                <c:pt idx="2538">
                  <c:v>2.8799999999999999E-5</c:v>
                </c:pt>
                <c:pt idx="2539">
                  <c:v>2.7900000000000001E-5</c:v>
                </c:pt>
                <c:pt idx="2540">
                  <c:v>2.6999999999999999E-5</c:v>
                </c:pt>
                <c:pt idx="2541">
                  <c:v>2.62E-5</c:v>
                </c:pt>
                <c:pt idx="2542">
                  <c:v>2.5400000000000001E-5</c:v>
                </c:pt>
                <c:pt idx="2543">
                  <c:v>2.4600000000000002E-5</c:v>
                </c:pt>
                <c:pt idx="2544">
                  <c:v>2.3799999999999999E-5</c:v>
                </c:pt>
                <c:pt idx="2545">
                  <c:v>2.3099999999999999E-5</c:v>
                </c:pt>
                <c:pt idx="2546">
                  <c:v>2.23E-5</c:v>
                </c:pt>
                <c:pt idx="2547">
                  <c:v>2.16E-5</c:v>
                </c:pt>
                <c:pt idx="2548">
                  <c:v>2.09E-5</c:v>
                </c:pt>
                <c:pt idx="2549">
                  <c:v>2.0299999999999999E-5</c:v>
                </c:pt>
                <c:pt idx="2550">
                  <c:v>1.9599999999999999E-5</c:v>
                </c:pt>
                <c:pt idx="2551">
                  <c:v>1.9000000000000001E-5</c:v>
                </c:pt>
                <c:pt idx="2552">
                  <c:v>1.84E-5</c:v>
                </c:pt>
                <c:pt idx="2553">
                  <c:v>1.7799999999999999E-5</c:v>
                </c:pt>
                <c:pt idx="2554">
                  <c:v>1.7200000000000001E-5</c:v>
                </c:pt>
                <c:pt idx="2555">
                  <c:v>1.6699999999999999E-5</c:v>
                </c:pt>
                <c:pt idx="2556">
                  <c:v>1.6099999999999998E-5</c:v>
                </c:pt>
                <c:pt idx="2557">
                  <c:v>1.56E-5</c:v>
                </c:pt>
                <c:pt idx="2558">
                  <c:v>1.5099999999999999E-5</c:v>
                </c:pt>
                <c:pt idx="2559">
                  <c:v>1.4600000000000001E-5</c:v>
                </c:pt>
                <c:pt idx="2560">
                  <c:v>1.4100000000000001E-5</c:v>
                </c:pt>
                <c:pt idx="2561">
                  <c:v>1.36E-5</c:v>
                </c:pt>
                <c:pt idx="2562">
                  <c:v>1.3200000000000001E-5</c:v>
                </c:pt>
                <c:pt idx="2563">
                  <c:v>1.27E-5</c:v>
                </c:pt>
                <c:pt idx="2564">
                  <c:v>1.2300000000000001E-5</c:v>
                </c:pt>
                <c:pt idx="2565">
                  <c:v>1.19E-5</c:v>
                </c:pt>
                <c:pt idx="2566">
                  <c:v>1.15E-5</c:v>
                </c:pt>
                <c:pt idx="2567">
                  <c:v>1.11E-5</c:v>
                </c:pt>
                <c:pt idx="2568">
                  <c:v>1.0699999999999999E-5</c:v>
                </c:pt>
                <c:pt idx="2569">
                  <c:v>1.04E-5</c:v>
                </c:pt>
                <c:pt idx="2570">
                  <c:v>1.0000000000000001E-5</c:v>
                </c:pt>
                <c:pt idx="2571">
                  <c:v>9.7000000000000003E-6</c:v>
                </c:pt>
                <c:pt idx="2572">
                  <c:v>9.3999999999999998E-6</c:v>
                </c:pt>
                <c:pt idx="2573">
                  <c:v>9.0000000000000002E-6</c:v>
                </c:pt>
                <c:pt idx="2574">
                  <c:v>8.6999999999999997E-6</c:v>
                </c:pt>
                <c:pt idx="2575">
                  <c:v>8.3999999999999992E-6</c:v>
                </c:pt>
                <c:pt idx="2576">
                  <c:v>8.1000000000000004E-6</c:v>
                </c:pt>
                <c:pt idx="2577">
                  <c:v>7.9000000000000006E-6</c:v>
                </c:pt>
                <c:pt idx="2578">
                  <c:v>7.6000000000000001E-6</c:v>
                </c:pt>
                <c:pt idx="2579">
                  <c:v>7.3000000000000004E-6</c:v>
                </c:pt>
                <c:pt idx="2580">
                  <c:v>7.0999999999999998E-6</c:v>
                </c:pt>
                <c:pt idx="2581">
                  <c:v>6.8000000000000001E-6</c:v>
                </c:pt>
                <c:pt idx="2582">
                  <c:v>6.6000000000000003E-6</c:v>
                </c:pt>
                <c:pt idx="2583">
                  <c:v>6.2999999999999998E-6</c:v>
                </c:pt>
                <c:pt idx="2584">
                  <c:v>6.1E-6</c:v>
                </c:pt>
                <c:pt idx="2585">
                  <c:v>5.9000000000000003E-6</c:v>
                </c:pt>
                <c:pt idx="2586">
                  <c:v>5.6999999999999996E-6</c:v>
                </c:pt>
                <c:pt idx="2587">
                  <c:v>5.4999999999999999E-6</c:v>
                </c:pt>
                <c:pt idx="2588">
                  <c:v>5.3000000000000001E-6</c:v>
                </c:pt>
                <c:pt idx="2589">
                  <c:v>5.1000000000000003E-6</c:v>
                </c:pt>
                <c:pt idx="2590">
                  <c:v>4.8999999999999997E-6</c:v>
                </c:pt>
                <c:pt idx="2591">
                  <c:v>4.6999999999999999E-6</c:v>
                </c:pt>
                <c:pt idx="2592">
                  <c:v>4.6E-6</c:v>
                </c:pt>
                <c:pt idx="2593">
                  <c:v>4.4000000000000002E-6</c:v>
                </c:pt>
                <c:pt idx="2594">
                  <c:v>4.1999999999999996E-6</c:v>
                </c:pt>
                <c:pt idx="2595">
                  <c:v>4.0999999999999997E-6</c:v>
                </c:pt>
                <c:pt idx="2596">
                  <c:v>3.8999999999999999E-6</c:v>
                </c:pt>
                <c:pt idx="2597">
                  <c:v>3.8E-6</c:v>
                </c:pt>
                <c:pt idx="2598">
                  <c:v>3.7000000000000002E-6</c:v>
                </c:pt>
                <c:pt idx="2599">
                  <c:v>3.4999999999999999E-6</c:v>
                </c:pt>
                <c:pt idx="2600">
                  <c:v>3.4000000000000001E-6</c:v>
                </c:pt>
                <c:pt idx="2601">
                  <c:v>3.3000000000000002E-6</c:v>
                </c:pt>
                <c:pt idx="2602">
                  <c:v>3.1E-6</c:v>
                </c:pt>
                <c:pt idx="2603">
                  <c:v>3.0000000000000001E-6</c:v>
                </c:pt>
                <c:pt idx="2604">
                  <c:v>2.9000000000000002E-6</c:v>
                </c:pt>
                <c:pt idx="2605">
                  <c:v>2.7999999999999999E-6</c:v>
                </c:pt>
                <c:pt idx="2606">
                  <c:v>2.7E-6</c:v>
                </c:pt>
                <c:pt idx="2607">
                  <c:v>2.6000000000000001E-6</c:v>
                </c:pt>
                <c:pt idx="2608">
                  <c:v>2.5000000000000002E-6</c:v>
                </c:pt>
                <c:pt idx="2609">
                  <c:v>2.3999999999999999E-6</c:v>
                </c:pt>
                <c:pt idx="2610">
                  <c:v>2.3E-6</c:v>
                </c:pt>
                <c:pt idx="2611">
                  <c:v>2.2000000000000001E-6</c:v>
                </c:pt>
                <c:pt idx="2612">
                  <c:v>2.0999999999999998E-6</c:v>
                </c:pt>
                <c:pt idx="2613">
                  <c:v>2.0999999999999998E-6</c:v>
                </c:pt>
                <c:pt idx="2614">
                  <c:v>1.9999999999999999E-6</c:v>
                </c:pt>
                <c:pt idx="2615">
                  <c:v>1.9E-6</c:v>
                </c:pt>
                <c:pt idx="2616">
                  <c:v>1.7999999999999999E-6</c:v>
                </c:pt>
                <c:pt idx="2617">
                  <c:v>1.7999999999999999E-6</c:v>
                </c:pt>
                <c:pt idx="2618">
                  <c:v>1.7E-6</c:v>
                </c:pt>
                <c:pt idx="2619">
                  <c:v>1.5999999999999999E-6</c:v>
                </c:pt>
                <c:pt idx="2620">
                  <c:v>1.5999999999999999E-6</c:v>
                </c:pt>
                <c:pt idx="2621">
                  <c:v>1.5E-6</c:v>
                </c:pt>
                <c:pt idx="2622">
                  <c:v>1.3999999999999999E-6</c:v>
                </c:pt>
                <c:pt idx="2623">
                  <c:v>1.3999999999999999E-6</c:v>
                </c:pt>
                <c:pt idx="2624">
                  <c:v>1.3E-6</c:v>
                </c:pt>
                <c:pt idx="2625">
                  <c:v>1.3E-6</c:v>
                </c:pt>
                <c:pt idx="2626">
                  <c:v>1.1999999999999999E-6</c:v>
                </c:pt>
                <c:pt idx="2627">
                  <c:v>1.1999999999999999E-6</c:v>
                </c:pt>
                <c:pt idx="2628">
                  <c:v>1.1000000000000001E-6</c:v>
                </c:pt>
                <c:pt idx="2629">
                  <c:v>1.1000000000000001E-6</c:v>
                </c:pt>
                <c:pt idx="2630">
                  <c:v>9.9999999999999995E-7</c:v>
                </c:pt>
                <c:pt idx="2631">
                  <c:v>9.9999999999999995E-7</c:v>
                </c:pt>
                <c:pt idx="2632">
                  <c:v>9.9999999999999995E-7</c:v>
                </c:pt>
                <c:pt idx="2633">
                  <c:v>8.9999999999999996E-7</c:v>
                </c:pt>
                <c:pt idx="2634">
                  <c:v>8.9999999999999996E-7</c:v>
                </c:pt>
                <c:pt idx="2635">
                  <c:v>7.9999999999999996E-7</c:v>
                </c:pt>
                <c:pt idx="2636">
                  <c:v>7.9999999999999996E-7</c:v>
                </c:pt>
                <c:pt idx="2637">
                  <c:v>7.9999999999999996E-7</c:v>
                </c:pt>
                <c:pt idx="2638">
                  <c:v>6.9999999999999997E-7</c:v>
                </c:pt>
                <c:pt idx="2639">
                  <c:v>6.9999999999999997E-7</c:v>
                </c:pt>
                <c:pt idx="2640">
                  <c:v>6.9999999999999997E-7</c:v>
                </c:pt>
                <c:pt idx="2641">
                  <c:v>6.9999999999999997E-7</c:v>
                </c:pt>
                <c:pt idx="2642">
                  <c:v>5.9999999999999997E-7</c:v>
                </c:pt>
                <c:pt idx="2643">
                  <c:v>5.9999999999999997E-7</c:v>
                </c:pt>
                <c:pt idx="2644">
                  <c:v>5.9999999999999997E-7</c:v>
                </c:pt>
                <c:pt idx="2645">
                  <c:v>4.9999999999999998E-7</c:v>
                </c:pt>
                <c:pt idx="2646">
                  <c:v>4.9999999999999998E-7</c:v>
                </c:pt>
                <c:pt idx="2647">
                  <c:v>4.9999999999999998E-7</c:v>
                </c:pt>
                <c:pt idx="2648">
                  <c:v>4.9999999999999998E-7</c:v>
                </c:pt>
                <c:pt idx="2649">
                  <c:v>4.9999999999999998E-7</c:v>
                </c:pt>
                <c:pt idx="2650">
                  <c:v>3.9999999999999998E-7</c:v>
                </c:pt>
                <c:pt idx="2651">
                  <c:v>3.9999999999999998E-7</c:v>
                </c:pt>
                <c:pt idx="2652">
                  <c:v>3.9999999999999998E-7</c:v>
                </c:pt>
                <c:pt idx="2653">
                  <c:v>3.9999999999999998E-7</c:v>
                </c:pt>
                <c:pt idx="2654">
                  <c:v>3.9999999999999998E-7</c:v>
                </c:pt>
                <c:pt idx="2655">
                  <c:v>3.9999999999999998E-7</c:v>
                </c:pt>
                <c:pt idx="2656">
                  <c:v>2.9999999999999999E-7</c:v>
                </c:pt>
                <c:pt idx="2657">
                  <c:v>2.9999999999999999E-7</c:v>
                </c:pt>
                <c:pt idx="2658">
                  <c:v>2.9999999999999999E-7</c:v>
                </c:pt>
                <c:pt idx="2659">
                  <c:v>2.9999999999999999E-7</c:v>
                </c:pt>
                <c:pt idx="2660">
                  <c:v>2.9999999999999999E-7</c:v>
                </c:pt>
                <c:pt idx="2661">
                  <c:v>2.9999999999999999E-7</c:v>
                </c:pt>
                <c:pt idx="2662">
                  <c:v>2.9999999999999999E-7</c:v>
                </c:pt>
                <c:pt idx="2663">
                  <c:v>1.9999999999999999E-7</c:v>
                </c:pt>
                <c:pt idx="2664">
                  <c:v>1.9999999999999999E-7</c:v>
                </c:pt>
                <c:pt idx="2665">
                  <c:v>1.9999999999999999E-7</c:v>
                </c:pt>
                <c:pt idx="2666">
                  <c:v>1.9999999999999999E-7</c:v>
                </c:pt>
                <c:pt idx="2667">
                  <c:v>1.9999999999999999E-7</c:v>
                </c:pt>
                <c:pt idx="2668">
                  <c:v>1.9999999999999999E-7</c:v>
                </c:pt>
                <c:pt idx="2669">
                  <c:v>1.9999999999999999E-7</c:v>
                </c:pt>
                <c:pt idx="2670">
                  <c:v>1.9999999999999999E-7</c:v>
                </c:pt>
                <c:pt idx="2671">
                  <c:v>1.9999999999999999E-7</c:v>
                </c:pt>
                <c:pt idx="2672">
                  <c:v>1.9999999999999999E-7</c:v>
                </c:pt>
                <c:pt idx="2673">
                  <c:v>1.9999999999999999E-7</c:v>
                </c:pt>
                <c:pt idx="2674">
                  <c:v>9.9999999999999995E-8</c:v>
                </c:pt>
                <c:pt idx="2675">
                  <c:v>9.9999999999999995E-8</c:v>
                </c:pt>
                <c:pt idx="2676">
                  <c:v>9.9999999999999995E-8</c:v>
                </c:pt>
                <c:pt idx="2677">
                  <c:v>9.9999999999999995E-8</c:v>
                </c:pt>
                <c:pt idx="2678">
                  <c:v>9.9999999999999995E-8</c:v>
                </c:pt>
                <c:pt idx="2679">
                  <c:v>9.9999999999999995E-8</c:v>
                </c:pt>
                <c:pt idx="2680">
                  <c:v>9.9999999999999995E-8</c:v>
                </c:pt>
                <c:pt idx="2681">
                  <c:v>9.9999999999999995E-8</c:v>
                </c:pt>
                <c:pt idx="2682">
                  <c:v>9.9999999999999995E-8</c:v>
                </c:pt>
                <c:pt idx="2683">
                  <c:v>9.9999999999999995E-8</c:v>
                </c:pt>
                <c:pt idx="2684">
                  <c:v>9.9999999999999995E-8</c:v>
                </c:pt>
                <c:pt idx="2685">
                  <c:v>9.9999999999999995E-8</c:v>
                </c:pt>
                <c:pt idx="2686">
                  <c:v>9.9999999999999995E-8</c:v>
                </c:pt>
                <c:pt idx="2687">
                  <c:v>9.9999999999999995E-8</c:v>
                </c:pt>
                <c:pt idx="2688">
                  <c:v>9.9999999999999995E-8</c:v>
                </c:pt>
                <c:pt idx="2689">
                  <c:v>9.9999999999999995E-8</c:v>
                </c:pt>
                <c:pt idx="2690">
                  <c:v>9.9999999999999995E-8</c:v>
                </c:pt>
                <c:pt idx="2691">
                  <c:v>9.9999999999999995E-8</c:v>
                </c:pt>
                <c:pt idx="2692">
                  <c:v>9.9999999999999995E-8</c:v>
                </c:pt>
                <c:pt idx="2693">
                  <c:v>9.9999999999999995E-8</c:v>
                </c:pt>
                <c:pt idx="2694">
                  <c:v>9.9999999999999995E-8</c:v>
                </c:pt>
                <c:pt idx="2695">
                  <c:v>9.9999999999999995E-8</c:v>
                </c:pt>
                <c:pt idx="2696">
                  <c:v>9.9999999999999995E-8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74-4677-B6F7-FA4DE106C752}"/>
            </c:ext>
          </c:extLst>
        </c:ser>
        <c:ser>
          <c:idx val="4"/>
          <c:order val="1"/>
          <c:tx>
            <c:strRef>
              <c:f>'Open-3_c2k_Sequential_Mechanism'!$S$2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'Open-3_c2k_Sequential_Mechanism'!$M$3:$M$23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'Open-3_c2k_Sequential_Mechanism'!$S$3:$S$23</c:f>
              <c:numCache>
                <c:formatCode>General</c:formatCode>
                <c:ptCount val="21"/>
                <c:pt idx="0">
                  <c:v>0.995</c:v>
                </c:pt>
                <c:pt idx="1">
                  <c:v>0.99</c:v>
                </c:pt>
                <c:pt idx="2">
                  <c:v>0.97499999999999998</c:v>
                </c:pt>
                <c:pt idx="3">
                  <c:v>0.95499999999999996</c:v>
                </c:pt>
                <c:pt idx="4">
                  <c:v>0.91499999999999992</c:v>
                </c:pt>
                <c:pt idx="5">
                  <c:v>0.84499999999999997</c:v>
                </c:pt>
                <c:pt idx="6">
                  <c:v>0.73999999999999988</c:v>
                </c:pt>
                <c:pt idx="7">
                  <c:v>0.59</c:v>
                </c:pt>
                <c:pt idx="8">
                  <c:v>0.38999999999999996</c:v>
                </c:pt>
                <c:pt idx="9">
                  <c:v>0.17999999999999997</c:v>
                </c:pt>
                <c:pt idx="10">
                  <c:v>4.9999999999999996E-2</c:v>
                </c:pt>
                <c:pt idx="11">
                  <c:v>5.0000000000000001E-3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74-4677-B6F7-FA4DE106C752}"/>
            </c:ext>
          </c:extLst>
        </c:ser>
        <c:ser>
          <c:idx val="1"/>
          <c:order val="2"/>
          <c:tx>
            <c:strRef>
              <c:f>'Open-3_c2k_Sequential_Mechanism'!$D$2</c:f>
              <c:strCache>
                <c:ptCount val="1"/>
                <c:pt idx="0">
                  <c:v>C2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'Open-3_c2k_Sequential_Mechanism'!$A$3:$A$4033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'Open-3_c2k_Sequential_Mechanism'!$I$3:$I$4033</c:f>
              <c:numCache>
                <c:formatCode>General</c:formatCode>
                <c:ptCount val="4031"/>
                <c:pt idx="0">
                  <c:v>0</c:v>
                </c:pt>
                <c:pt idx="1">
                  <c:v>1.5500000000000001E-5</c:v>
                </c:pt>
                <c:pt idx="2">
                  <c:v>3.1099999999999997E-5</c:v>
                </c:pt>
                <c:pt idx="3">
                  <c:v>4.6699999999999997E-5</c:v>
                </c:pt>
                <c:pt idx="4">
                  <c:v>6.2299999999999996E-5</c:v>
                </c:pt>
                <c:pt idx="5">
                  <c:v>7.7999999999999999E-5</c:v>
                </c:pt>
                <c:pt idx="6">
                  <c:v>9.3800000000000003E-5</c:v>
                </c:pt>
                <c:pt idx="7">
                  <c:v>1.0950000000000001E-4</c:v>
                </c:pt>
                <c:pt idx="8">
                  <c:v>1.2540000000000001E-4</c:v>
                </c:pt>
                <c:pt idx="9">
                  <c:v>1.4129999999999999E-4</c:v>
                </c:pt>
                <c:pt idx="10">
                  <c:v>1.572E-4</c:v>
                </c:pt>
                <c:pt idx="11">
                  <c:v>1.7320000000000001E-4</c:v>
                </c:pt>
                <c:pt idx="12">
                  <c:v>1.8919999999999999E-4</c:v>
                </c:pt>
                <c:pt idx="13">
                  <c:v>2.053E-4</c:v>
                </c:pt>
                <c:pt idx="14">
                  <c:v>2.2139999999999999E-4</c:v>
                </c:pt>
                <c:pt idx="15">
                  <c:v>2.376E-4</c:v>
                </c:pt>
                <c:pt idx="16">
                  <c:v>2.5379999999999999E-4</c:v>
                </c:pt>
                <c:pt idx="17">
                  <c:v>2.7010000000000001E-4</c:v>
                </c:pt>
                <c:pt idx="18">
                  <c:v>2.8640000000000002E-4</c:v>
                </c:pt>
                <c:pt idx="19">
                  <c:v>3.0269999999999999E-4</c:v>
                </c:pt>
                <c:pt idx="20">
                  <c:v>3.1920000000000001E-4</c:v>
                </c:pt>
                <c:pt idx="21">
                  <c:v>3.3560000000000003E-4</c:v>
                </c:pt>
                <c:pt idx="22">
                  <c:v>3.5209999999999999E-4</c:v>
                </c:pt>
                <c:pt idx="23">
                  <c:v>3.6870000000000002E-4</c:v>
                </c:pt>
                <c:pt idx="24">
                  <c:v>3.8529999999999999E-4</c:v>
                </c:pt>
                <c:pt idx="25">
                  <c:v>4.0200000000000001E-4</c:v>
                </c:pt>
                <c:pt idx="26">
                  <c:v>4.1869999999999999E-4</c:v>
                </c:pt>
                <c:pt idx="27">
                  <c:v>4.3540000000000001E-4</c:v>
                </c:pt>
                <c:pt idx="28">
                  <c:v>4.5229999999999999E-4</c:v>
                </c:pt>
                <c:pt idx="29">
                  <c:v>4.6910000000000002E-4</c:v>
                </c:pt>
                <c:pt idx="30">
                  <c:v>4.86E-4</c:v>
                </c:pt>
                <c:pt idx="31">
                  <c:v>5.0299999999999997E-4</c:v>
                </c:pt>
                <c:pt idx="32">
                  <c:v>5.1999999999999995E-4</c:v>
                </c:pt>
                <c:pt idx="33">
                  <c:v>5.3709999999999999E-4</c:v>
                </c:pt>
                <c:pt idx="34">
                  <c:v>5.5420000000000003E-4</c:v>
                </c:pt>
                <c:pt idx="35">
                  <c:v>5.7129999999999995E-4</c:v>
                </c:pt>
                <c:pt idx="36">
                  <c:v>5.886E-4</c:v>
                </c:pt>
                <c:pt idx="37">
                  <c:v>6.0579999999999998E-4</c:v>
                </c:pt>
                <c:pt idx="38">
                  <c:v>6.2319999999999997E-4</c:v>
                </c:pt>
                <c:pt idx="39">
                  <c:v>6.4050000000000001E-4</c:v>
                </c:pt>
                <c:pt idx="40">
                  <c:v>6.579E-4</c:v>
                </c:pt>
                <c:pt idx="41">
                  <c:v>6.7540000000000005E-4</c:v>
                </c:pt>
                <c:pt idx="42">
                  <c:v>6.9300000000000004E-4</c:v>
                </c:pt>
                <c:pt idx="43">
                  <c:v>7.1049999999999998E-4</c:v>
                </c:pt>
                <c:pt idx="44">
                  <c:v>7.2820000000000003E-4</c:v>
                </c:pt>
                <c:pt idx="45">
                  <c:v>7.4580000000000002E-4</c:v>
                </c:pt>
                <c:pt idx="46">
                  <c:v>7.6360000000000002E-4</c:v>
                </c:pt>
                <c:pt idx="47">
                  <c:v>7.8140000000000002E-4</c:v>
                </c:pt>
                <c:pt idx="48">
                  <c:v>7.9920000000000002E-4</c:v>
                </c:pt>
                <c:pt idx="49">
                  <c:v>8.1709999999999997E-4</c:v>
                </c:pt>
                <c:pt idx="50">
                  <c:v>8.3509999999999997E-4</c:v>
                </c:pt>
                <c:pt idx="51">
                  <c:v>8.5309999999999997E-4</c:v>
                </c:pt>
                <c:pt idx="52">
                  <c:v>8.7109999999999998E-4</c:v>
                </c:pt>
                <c:pt idx="53">
                  <c:v>8.8920000000000004E-4</c:v>
                </c:pt>
                <c:pt idx="54">
                  <c:v>9.0740000000000005E-4</c:v>
                </c:pt>
                <c:pt idx="55">
                  <c:v>9.2559999999999995E-4</c:v>
                </c:pt>
                <c:pt idx="56">
                  <c:v>9.4390000000000001E-4</c:v>
                </c:pt>
                <c:pt idx="57">
                  <c:v>9.6219999999999997E-4</c:v>
                </c:pt>
                <c:pt idx="58">
                  <c:v>9.8060000000000009E-4</c:v>
                </c:pt>
                <c:pt idx="59">
                  <c:v>9.9909999999999994E-4</c:v>
                </c:pt>
                <c:pt idx="60">
                  <c:v>1.0176E-3</c:v>
                </c:pt>
                <c:pt idx="61">
                  <c:v>1.0361000000000001E-3</c:v>
                </c:pt>
                <c:pt idx="62">
                  <c:v>1.0547E-3</c:v>
                </c:pt>
                <c:pt idx="63">
                  <c:v>1.0734E-3</c:v>
                </c:pt>
                <c:pt idx="64">
                  <c:v>1.0920999999999999E-3</c:v>
                </c:pt>
                <c:pt idx="65">
                  <c:v>1.1109E-3</c:v>
                </c:pt>
                <c:pt idx="66">
                  <c:v>1.1297E-3</c:v>
                </c:pt>
                <c:pt idx="67">
                  <c:v>1.1486000000000001E-3</c:v>
                </c:pt>
                <c:pt idx="68">
                  <c:v>1.1674999999999999E-3</c:v>
                </c:pt>
                <c:pt idx="69">
                  <c:v>1.1865000000000001E-3</c:v>
                </c:pt>
                <c:pt idx="70">
                  <c:v>1.2056E-3</c:v>
                </c:pt>
                <c:pt idx="71">
                  <c:v>1.2247E-3</c:v>
                </c:pt>
                <c:pt idx="72">
                  <c:v>1.2438E-3</c:v>
                </c:pt>
                <c:pt idx="73">
                  <c:v>1.2631000000000001E-3</c:v>
                </c:pt>
                <c:pt idx="74">
                  <c:v>1.2823000000000001E-3</c:v>
                </c:pt>
                <c:pt idx="75">
                  <c:v>1.3017E-3</c:v>
                </c:pt>
                <c:pt idx="76">
                  <c:v>1.3211E-3</c:v>
                </c:pt>
                <c:pt idx="77">
                  <c:v>1.3404999999999999E-3</c:v>
                </c:pt>
                <c:pt idx="78">
                  <c:v>1.3600000000000001E-3</c:v>
                </c:pt>
                <c:pt idx="79">
                  <c:v>1.3795999999999999E-3</c:v>
                </c:pt>
                <c:pt idx="80">
                  <c:v>1.3992E-3</c:v>
                </c:pt>
                <c:pt idx="81">
                  <c:v>1.4189000000000001E-3</c:v>
                </c:pt>
                <c:pt idx="82">
                  <c:v>1.4387E-3</c:v>
                </c:pt>
                <c:pt idx="83">
                  <c:v>1.4584999999999999E-3</c:v>
                </c:pt>
                <c:pt idx="84">
                  <c:v>1.4783999999999999E-3</c:v>
                </c:pt>
                <c:pt idx="85">
                  <c:v>1.4982999999999999E-3</c:v>
                </c:pt>
                <c:pt idx="86">
                  <c:v>1.5183E-3</c:v>
                </c:pt>
                <c:pt idx="87">
                  <c:v>1.5383E-3</c:v>
                </c:pt>
                <c:pt idx="88">
                  <c:v>1.5583999999999999E-3</c:v>
                </c:pt>
                <c:pt idx="89">
                  <c:v>1.5786000000000001E-3</c:v>
                </c:pt>
                <c:pt idx="90">
                  <c:v>1.5988E-3</c:v>
                </c:pt>
                <c:pt idx="91">
                  <c:v>1.6191000000000001E-3</c:v>
                </c:pt>
                <c:pt idx="92">
                  <c:v>1.6394000000000001E-3</c:v>
                </c:pt>
                <c:pt idx="93">
                  <c:v>1.6597999999999999E-3</c:v>
                </c:pt>
                <c:pt idx="94">
                  <c:v>1.6803E-3</c:v>
                </c:pt>
                <c:pt idx="95">
                  <c:v>1.7007999999999999E-3</c:v>
                </c:pt>
                <c:pt idx="96">
                  <c:v>1.7214000000000001E-3</c:v>
                </c:pt>
                <c:pt idx="97">
                  <c:v>1.7420999999999999E-3</c:v>
                </c:pt>
                <c:pt idx="98">
                  <c:v>1.7627999999999999E-3</c:v>
                </c:pt>
                <c:pt idx="99">
                  <c:v>1.7834999999999999E-3</c:v>
                </c:pt>
                <c:pt idx="100">
                  <c:v>1.8044000000000001E-3</c:v>
                </c:pt>
                <c:pt idx="101">
                  <c:v>1.8253E-3</c:v>
                </c:pt>
                <c:pt idx="102">
                  <c:v>1.8462000000000001E-3</c:v>
                </c:pt>
                <c:pt idx="103">
                  <c:v>1.8672999999999999E-3</c:v>
                </c:pt>
                <c:pt idx="104">
                  <c:v>1.8883000000000001E-3</c:v>
                </c:pt>
                <c:pt idx="105">
                  <c:v>1.9095E-3</c:v>
                </c:pt>
                <c:pt idx="106">
                  <c:v>1.9307E-3</c:v>
                </c:pt>
                <c:pt idx="107">
                  <c:v>1.952E-3</c:v>
                </c:pt>
                <c:pt idx="108">
                  <c:v>1.9732999999999999E-3</c:v>
                </c:pt>
                <c:pt idx="109">
                  <c:v>1.9946999999999999E-3</c:v>
                </c:pt>
                <c:pt idx="110">
                  <c:v>2.0162000000000001E-3</c:v>
                </c:pt>
                <c:pt idx="111">
                  <c:v>2.0376999999999999E-3</c:v>
                </c:pt>
                <c:pt idx="112">
                  <c:v>2.0593E-3</c:v>
                </c:pt>
                <c:pt idx="113">
                  <c:v>2.081E-3</c:v>
                </c:pt>
                <c:pt idx="114">
                  <c:v>2.1026999999999999E-3</c:v>
                </c:pt>
                <c:pt idx="115">
                  <c:v>2.1245000000000001E-3</c:v>
                </c:pt>
                <c:pt idx="116">
                  <c:v>2.1462999999999999E-3</c:v>
                </c:pt>
                <c:pt idx="117">
                  <c:v>2.1681999999999999E-3</c:v>
                </c:pt>
                <c:pt idx="118">
                  <c:v>2.1901999999999998E-3</c:v>
                </c:pt>
                <c:pt idx="119">
                  <c:v>2.2122999999999999E-3</c:v>
                </c:pt>
                <c:pt idx="120">
                  <c:v>2.2344000000000001E-3</c:v>
                </c:pt>
                <c:pt idx="121">
                  <c:v>2.2566000000000001E-3</c:v>
                </c:pt>
                <c:pt idx="122">
                  <c:v>2.2788000000000001E-3</c:v>
                </c:pt>
                <c:pt idx="123">
                  <c:v>2.3010999999999999E-3</c:v>
                </c:pt>
                <c:pt idx="124">
                  <c:v>2.3235E-3</c:v>
                </c:pt>
                <c:pt idx="125">
                  <c:v>2.3459000000000002E-3</c:v>
                </c:pt>
                <c:pt idx="126">
                  <c:v>2.3684000000000001E-3</c:v>
                </c:pt>
                <c:pt idx="127">
                  <c:v>2.3909999999999999E-3</c:v>
                </c:pt>
                <c:pt idx="128">
                  <c:v>2.4137E-3</c:v>
                </c:pt>
                <c:pt idx="129">
                  <c:v>2.4364E-3</c:v>
                </c:pt>
                <c:pt idx="130">
                  <c:v>2.4591999999999999E-3</c:v>
                </c:pt>
                <c:pt idx="131">
                  <c:v>2.4819999999999998E-3</c:v>
                </c:pt>
                <c:pt idx="132">
                  <c:v>2.5049E-3</c:v>
                </c:pt>
                <c:pt idx="133">
                  <c:v>2.5279E-3</c:v>
                </c:pt>
                <c:pt idx="134">
                  <c:v>2.5509999999999999E-3</c:v>
                </c:pt>
                <c:pt idx="135">
                  <c:v>2.5741000000000002E-3</c:v>
                </c:pt>
                <c:pt idx="136">
                  <c:v>2.5972999999999999E-3</c:v>
                </c:pt>
                <c:pt idx="137">
                  <c:v>2.6205E-3</c:v>
                </c:pt>
                <c:pt idx="138">
                  <c:v>2.6438999999999998E-3</c:v>
                </c:pt>
                <c:pt idx="139">
                  <c:v>2.6673000000000001E-3</c:v>
                </c:pt>
                <c:pt idx="140">
                  <c:v>2.6906999999999999E-3</c:v>
                </c:pt>
                <c:pt idx="141">
                  <c:v>2.7142999999999998E-3</c:v>
                </c:pt>
                <c:pt idx="142">
                  <c:v>2.7379000000000001E-3</c:v>
                </c:pt>
                <c:pt idx="143">
                  <c:v>2.7615999999999999E-3</c:v>
                </c:pt>
                <c:pt idx="144">
                  <c:v>2.7853000000000001E-3</c:v>
                </c:pt>
                <c:pt idx="145">
                  <c:v>2.8092E-3</c:v>
                </c:pt>
                <c:pt idx="146">
                  <c:v>2.833E-3</c:v>
                </c:pt>
                <c:pt idx="147">
                  <c:v>2.8570000000000002E-3</c:v>
                </c:pt>
                <c:pt idx="148">
                  <c:v>2.8809999999999999E-3</c:v>
                </c:pt>
                <c:pt idx="149">
                  <c:v>2.9050999999999999E-3</c:v>
                </c:pt>
                <c:pt idx="150">
                  <c:v>2.9293000000000001E-3</c:v>
                </c:pt>
                <c:pt idx="151">
                  <c:v>2.9535999999999998E-3</c:v>
                </c:pt>
                <c:pt idx="152">
                  <c:v>2.9778999999999999E-3</c:v>
                </c:pt>
                <c:pt idx="153">
                  <c:v>3.0022999999999998E-3</c:v>
                </c:pt>
                <c:pt idx="154">
                  <c:v>3.0268000000000001E-3</c:v>
                </c:pt>
                <c:pt idx="155">
                  <c:v>3.0512999999999998E-3</c:v>
                </c:pt>
                <c:pt idx="156">
                  <c:v>3.0758999999999999E-3</c:v>
                </c:pt>
                <c:pt idx="157">
                  <c:v>3.1005999999999998E-3</c:v>
                </c:pt>
                <c:pt idx="158">
                  <c:v>3.1254E-3</c:v>
                </c:pt>
                <c:pt idx="159">
                  <c:v>3.1502000000000001E-3</c:v>
                </c:pt>
                <c:pt idx="160">
                  <c:v>3.1751000000000001E-3</c:v>
                </c:pt>
                <c:pt idx="161">
                  <c:v>3.2001E-3</c:v>
                </c:pt>
                <c:pt idx="162">
                  <c:v>3.2250999999999998E-3</c:v>
                </c:pt>
                <c:pt idx="163">
                  <c:v>3.2502999999999998E-3</c:v>
                </c:pt>
                <c:pt idx="164">
                  <c:v>3.2755000000000002E-3</c:v>
                </c:pt>
                <c:pt idx="165">
                  <c:v>3.3008E-3</c:v>
                </c:pt>
                <c:pt idx="166">
                  <c:v>3.3260999999999998E-3</c:v>
                </c:pt>
                <c:pt idx="167">
                  <c:v>3.3516000000000002E-3</c:v>
                </c:pt>
                <c:pt idx="168">
                  <c:v>3.3771000000000001E-3</c:v>
                </c:pt>
                <c:pt idx="169">
                  <c:v>3.4026999999999998E-3</c:v>
                </c:pt>
                <c:pt idx="170">
                  <c:v>3.4283E-3</c:v>
                </c:pt>
                <c:pt idx="171">
                  <c:v>3.454E-3</c:v>
                </c:pt>
                <c:pt idx="172">
                  <c:v>3.4799000000000002E-3</c:v>
                </c:pt>
                <c:pt idx="173">
                  <c:v>3.5057999999999999E-3</c:v>
                </c:pt>
                <c:pt idx="174">
                  <c:v>3.5317E-3</c:v>
                </c:pt>
                <c:pt idx="175">
                  <c:v>3.5577999999999999E-3</c:v>
                </c:pt>
                <c:pt idx="176">
                  <c:v>3.5839000000000001E-3</c:v>
                </c:pt>
                <c:pt idx="177">
                  <c:v>3.6101000000000002E-3</c:v>
                </c:pt>
                <c:pt idx="178">
                  <c:v>3.6364000000000001E-3</c:v>
                </c:pt>
                <c:pt idx="179">
                  <c:v>3.6627000000000001E-3</c:v>
                </c:pt>
                <c:pt idx="180">
                  <c:v>3.6892000000000001E-3</c:v>
                </c:pt>
                <c:pt idx="181">
                  <c:v>3.7157000000000002E-3</c:v>
                </c:pt>
                <c:pt idx="182">
                  <c:v>3.7423000000000001E-3</c:v>
                </c:pt>
                <c:pt idx="183">
                  <c:v>3.7688999999999999E-3</c:v>
                </c:pt>
                <c:pt idx="184">
                  <c:v>3.7956999999999999E-3</c:v>
                </c:pt>
                <c:pt idx="185">
                  <c:v>3.8224999999999999E-3</c:v>
                </c:pt>
                <c:pt idx="186">
                  <c:v>3.8493999999999998E-3</c:v>
                </c:pt>
                <c:pt idx="187">
                  <c:v>3.8763999999999999E-3</c:v>
                </c:pt>
                <c:pt idx="188">
                  <c:v>3.9034999999999999E-3</c:v>
                </c:pt>
                <c:pt idx="189">
                  <c:v>3.9306000000000002E-3</c:v>
                </c:pt>
                <c:pt idx="190">
                  <c:v>3.9579000000000003E-3</c:v>
                </c:pt>
                <c:pt idx="191">
                  <c:v>3.9852000000000004E-3</c:v>
                </c:pt>
                <c:pt idx="192">
                  <c:v>4.0125999999999998E-3</c:v>
                </c:pt>
                <c:pt idx="193">
                  <c:v>4.0400000000000002E-3</c:v>
                </c:pt>
                <c:pt idx="194">
                  <c:v>4.0676000000000002E-3</c:v>
                </c:pt>
                <c:pt idx="195">
                  <c:v>4.0952000000000002E-3</c:v>
                </c:pt>
                <c:pt idx="196">
                  <c:v>4.1229999999999999E-3</c:v>
                </c:pt>
                <c:pt idx="197">
                  <c:v>4.1507999999999996E-3</c:v>
                </c:pt>
                <c:pt idx="198">
                  <c:v>4.1786999999999996E-3</c:v>
                </c:pt>
                <c:pt idx="199">
                  <c:v>4.2065999999999996E-3</c:v>
                </c:pt>
                <c:pt idx="200">
                  <c:v>4.2347000000000001E-3</c:v>
                </c:pt>
                <c:pt idx="201">
                  <c:v>4.2627999999999997E-3</c:v>
                </c:pt>
                <c:pt idx="202">
                  <c:v>4.2909999999999997E-3</c:v>
                </c:pt>
                <c:pt idx="203">
                  <c:v>4.3192999999999999E-3</c:v>
                </c:pt>
                <c:pt idx="204">
                  <c:v>4.3477000000000003E-3</c:v>
                </c:pt>
                <c:pt idx="205">
                  <c:v>4.3762000000000002E-3</c:v>
                </c:pt>
                <c:pt idx="206">
                  <c:v>4.4048000000000004E-3</c:v>
                </c:pt>
                <c:pt idx="207">
                  <c:v>4.4333999999999997E-3</c:v>
                </c:pt>
                <c:pt idx="208">
                  <c:v>4.4621000000000001E-3</c:v>
                </c:pt>
                <c:pt idx="209">
                  <c:v>4.4910000000000002E-3</c:v>
                </c:pt>
                <c:pt idx="210">
                  <c:v>4.5198E-3</c:v>
                </c:pt>
                <c:pt idx="211">
                  <c:v>4.5488000000000004E-3</c:v>
                </c:pt>
                <c:pt idx="212">
                  <c:v>4.5779000000000002E-3</c:v>
                </c:pt>
                <c:pt idx="213">
                  <c:v>4.6071000000000003E-3</c:v>
                </c:pt>
                <c:pt idx="214">
                  <c:v>4.6363000000000003E-3</c:v>
                </c:pt>
                <c:pt idx="215">
                  <c:v>4.6655999999999998E-3</c:v>
                </c:pt>
                <c:pt idx="216">
                  <c:v>4.6950999999999998E-3</c:v>
                </c:pt>
                <c:pt idx="217">
                  <c:v>4.7245999999999998E-3</c:v>
                </c:pt>
                <c:pt idx="218">
                  <c:v>4.7542000000000001E-3</c:v>
                </c:pt>
                <c:pt idx="219">
                  <c:v>4.7838000000000004E-3</c:v>
                </c:pt>
                <c:pt idx="220">
                  <c:v>4.8136000000000003E-3</c:v>
                </c:pt>
                <c:pt idx="221">
                  <c:v>4.8434999999999997E-3</c:v>
                </c:pt>
                <c:pt idx="222">
                  <c:v>4.8734E-3</c:v>
                </c:pt>
                <c:pt idx="223">
                  <c:v>4.9034999999999999E-3</c:v>
                </c:pt>
                <c:pt idx="224">
                  <c:v>4.9335999999999998E-3</c:v>
                </c:pt>
                <c:pt idx="225">
                  <c:v>4.9638E-3</c:v>
                </c:pt>
                <c:pt idx="226">
                  <c:v>4.9940999999999996E-3</c:v>
                </c:pt>
                <c:pt idx="227">
                  <c:v>5.0245000000000003E-3</c:v>
                </c:pt>
                <c:pt idx="228">
                  <c:v>5.0549999999999996E-3</c:v>
                </c:pt>
                <c:pt idx="229">
                  <c:v>5.0856E-3</c:v>
                </c:pt>
                <c:pt idx="230">
                  <c:v>5.1161999999999996E-3</c:v>
                </c:pt>
                <c:pt idx="231">
                  <c:v>5.1469999999999997E-3</c:v>
                </c:pt>
                <c:pt idx="232">
                  <c:v>5.1777999999999998E-3</c:v>
                </c:pt>
                <c:pt idx="233">
                  <c:v>5.2088000000000004E-3</c:v>
                </c:pt>
                <c:pt idx="234">
                  <c:v>5.2398000000000002E-3</c:v>
                </c:pt>
                <c:pt idx="235">
                  <c:v>5.2709000000000002E-3</c:v>
                </c:pt>
                <c:pt idx="236">
                  <c:v>5.3020999999999997E-3</c:v>
                </c:pt>
                <c:pt idx="237">
                  <c:v>5.3334999999999997E-3</c:v>
                </c:pt>
                <c:pt idx="238">
                  <c:v>5.3648999999999997E-3</c:v>
                </c:pt>
                <c:pt idx="239">
                  <c:v>5.3964E-3</c:v>
                </c:pt>
                <c:pt idx="240">
                  <c:v>5.4279999999999997E-3</c:v>
                </c:pt>
                <c:pt idx="241">
                  <c:v>5.4596000000000002E-3</c:v>
                </c:pt>
                <c:pt idx="242">
                  <c:v>5.4913999999999996E-3</c:v>
                </c:pt>
                <c:pt idx="243">
                  <c:v>5.5233000000000001E-3</c:v>
                </c:pt>
                <c:pt idx="244">
                  <c:v>5.5553E-3</c:v>
                </c:pt>
                <c:pt idx="245">
                  <c:v>5.5872999999999999E-3</c:v>
                </c:pt>
                <c:pt idx="246">
                  <c:v>5.6195000000000004E-3</c:v>
                </c:pt>
                <c:pt idx="247">
                  <c:v>5.6517E-3</c:v>
                </c:pt>
                <c:pt idx="248">
                  <c:v>5.6841000000000001E-3</c:v>
                </c:pt>
                <c:pt idx="249">
                  <c:v>5.7165000000000002E-3</c:v>
                </c:pt>
                <c:pt idx="250">
                  <c:v>5.7491E-3</c:v>
                </c:pt>
                <c:pt idx="251">
                  <c:v>5.7816999999999999E-3</c:v>
                </c:pt>
                <c:pt idx="252">
                  <c:v>5.8144E-3</c:v>
                </c:pt>
                <c:pt idx="253">
                  <c:v>5.8472999999999997E-3</c:v>
                </c:pt>
                <c:pt idx="254">
                  <c:v>5.8802000000000004E-3</c:v>
                </c:pt>
                <c:pt idx="255">
                  <c:v>5.9132000000000004E-3</c:v>
                </c:pt>
                <c:pt idx="256">
                  <c:v>5.9464000000000001E-3</c:v>
                </c:pt>
                <c:pt idx="257">
                  <c:v>5.9795999999999998E-3</c:v>
                </c:pt>
                <c:pt idx="258">
                  <c:v>6.0128999999999998E-3</c:v>
                </c:pt>
                <c:pt idx="259">
                  <c:v>6.0463000000000001E-3</c:v>
                </c:pt>
                <c:pt idx="260">
                  <c:v>6.0799000000000001E-3</c:v>
                </c:pt>
                <c:pt idx="261">
                  <c:v>6.1135E-3</c:v>
                </c:pt>
                <c:pt idx="262">
                  <c:v>6.1472000000000002E-3</c:v>
                </c:pt>
                <c:pt idx="263">
                  <c:v>6.1809999999999999E-3</c:v>
                </c:pt>
                <c:pt idx="264">
                  <c:v>6.2148999999999998E-3</c:v>
                </c:pt>
                <c:pt idx="265">
                  <c:v>6.2490000000000002E-3</c:v>
                </c:pt>
                <c:pt idx="266">
                  <c:v>6.2830999999999998E-3</c:v>
                </c:pt>
                <c:pt idx="267">
                  <c:v>6.3172999999999997E-3</c:v>
                </c:pt>
                <c:pt idx="268">
                  <c:v>6.3515999999999998E-3</c:v>
                </c:pt>
                <c:pt idx="269">
                  <c:v>6.3860999999999996E-3</c:v>
                </c:pt>
                <c:pt idx="270">
                  <c:v>6.4206000000000003E-3</c:v>
                </c:pt>
                <c:pt idx="271">
                  <c:v>6.4552000000000003E-3</c:v>
                </c:pt>
                <c:pt idx="272">
                  <c:v>6.4900000000000001E-3</c:v>
                </c:pt>
                <c:pt idx="273">
                  <c:v>6.5247999999999999E-3</c:v>
                </c:pt>
                <c:pt idx="274">
                  <c:v>6.5596999999999999E-3</c:v>
                </c:pt>
                <c:pt idx="275">
                  <c:v>6.5947999999999996E-3</c:v>
                </c:pt>
                <c:pt idx="276">
                  <c:v>6.6299000000000002E-3</c:v>
                </c:pt>
                <c:pt idx="277">
                  <c:v>6.6651999999999996E-3</c:v>
                </c:pt>
                <c:pt idx="278">
                  <c:v>6.7004999999999999E-3</c:v>
                </c:pt>
                <c:pt idx="279">
                  <c:v>6.7359999999999998E-3</c:v>
                </c:pt>
                <c:pt idx="280">
                  <c:v>6.7716E-3</c:v>
                </c:pt>
                <c:pt idx="281">
                  <c:v>6.8072999999999996E-3</c:v>
                </c:pt>
                <c:pt idx="282">
                  <c:v>6.8430000000000001E-3</c:v>
                </c:pt>
                <c:pt idx="283">
                  <c:v>6.8789000000000003E-3</c:v>
                </c:pt>
                <c:pt idx="284">
                  <c:v>6.9148999999999999E-3</c:v>
                </c:pt>
                <c:pt idx="285">
                  <c:v>6.9509999999999997E-3</c:v>
                </c:pt>
                <c:pt idx="286">
                  <c:v>6.9871999999999998E-3</c:v>
                </c:pt>
                <c:pt idx="287">
                  <c:v>7.0235000000000002E-3</c:v>
                </c:pt>
                <c:pt idx="288">
                  <c:v>7.0600000000000003E-3</c:v>
                </c:pt>
                <c:pt idx="289">
                  <c:v>7.0965000000000004E-3</c:v>
                </c:pt>
                <c:pt idx="290">
                  <c:v>7.1330999999999999E-3</c:v>
                </c:pt>
                <c:pt idx="291">
                  <c:v>7.1698999999999999E-3</c:v>
                </c:pt>
                <c:pt idx="292">
                  <c:v>7.2066999999999999E-3</c:v>
                </c:pt>
                <c:pt idx="293">
                  <c:v>7.2436999999999996E-3</c:v>
                </c:pt>
                <c:pt idx="294">
                  <c:v>7.2807999999999996E-3</c:v>
                </c:pt>
                <c:pt idx="295">
                  <c:v>7.3179999999999999E-3</c:v>
                </c:pt>
                <c:pt idx="296">
                  <c:v>7.3552000000000001E-3</c:v>
                </c:pt>
                <c:pt idx="297">
                  <c:v>7.3927000000000003E-3</c:v>
                </c:pt>
                <c:pt idx="298">
                  <c:v>7.4301999999999997E-3</c:v>
                </c:pt>
                <c:pt idx="299">
                  <c:v>7.4678000000000001E-3</c:v>
                </c:pt>
                <c:pt idx="300">
                  <c:v>7.5055E-3</c:v>
                </c:pt>
                <c:pt idx="301">
                  <c:v>7.5433999999999996E-3</c:v>
                </c:pt>
                <c:pt idx="302">
                  <c:v>7.5814000000000003E-3</c:v>
                </c:pt>
                <c:pt idx="303">
                  <c:v>7.6194000000000001E-3</c:v>
                </c:pt>
                <c:pt idx="304">
                  <c:v>7.6575999999999997E-3</c:v>
                </c:pt>
                <c:pt idx="305">
                  <c:v>7.6959000000000003E-3</c:v>
                </c:pt>
                <c:pt idx="306">
                  <c:v>7.7343000000000004E-3</c:v>
                </c:pt>
                <c:pt idx="307">
                  <c:v>7.7729000000000001E-3</c:v>
                </c:pt>
                <c:pt idx="308">
                  <c:v>7.8114999999999999E-3</c:v>
                </c:pt>
                <c:pt idx="309">
                  <c:v>7.8502999999999993E-3</c:v>
                </c:pt>
                <c:pt idx="310">
                  <c:v>7.8890999999999996E-3</c:v>
                </c:pt>
                <c:pt idx="311">
                  <c:v>7.9281000000000004E-3</c:v>
                </c:pt>
                <c:pt idx="312">
                  <c:v>7.9672000000000007E-3</c:v>
                </c:pt>
                <c:pt idx="313">
                  <c:v>8.0064999999999997E-3</c:v>
                </c:pt>
                <c:pt idx="314">
                  <c:v>8.0458000000000005E-3</c:v>
                </c:pt>
                <c:pt idx="315">
                  <c:v>8.0852000000000007E-3</c:v>
                </c:pt>
                <c:pt idx="316">
                  <c:v>8.1247999999999997E-3</c:v>
                </c:pt>
                <c:pt idx="317">
                  <c:v>8.1644999999999999E-3</c:v>
                </c:pt>
                <c:pt idx="318">
                  <c:v>8.2042999999999994E-3</c:v>
                </c:pt>
                <c:pt idx="319">
                  <c:v>8.2442000000000001E-3</c:v>
                </c:pt>
                <c:pt idx="320">
                  <c:v>8.2842999999999997E-3</c:v>
                </c:pt>
                <c:pt idx="321">
                  <c:v>8.3243999999999992E-3</c:v>
                </c:pt>
                <c:pt idx="322">
                  <c:v>8.3646999999999992E-3</c:v>
                </c:pt>
                <c:pt idx="323">
                  <c:v>8.4051000000000004E-3</c:v>
                </c:pt>
                <c:pt idx="324">
                  <c:v>8.4455999999999993E-3</c:v>
                </c:pt>
                <c:pt idx="325">
                  <c:v>8.4863000000000004E-3</c:v>
                </c:pt>
                <c:pt idx="326">
                  <c:v>8.5269999999999999E-3</c:v>
                </c:pt>
                <c:pt idx="327">
                  <c:v>8.5678999999999998E-3</c:v>
                </c:pt>
                <c:pt idx="328">
                  <c:v>8.6088999999999992E-3</c:v>
                </c:pt>
                <c:pt idx="329">
                  <c:v>8.6499999999999997E-3</c:v>
                </c:pt>
                <c:pt idx="330">
                  <c:v>8.6911999999999996E-3</c:v>
                </c:pt>
                <c:pt idx="331">
                  <c:v>8.7326000000000001E-3</c:v>
                </c:pt>
                <c:pt idx="332">
                  <c:v>8.7741E-3</c:v>
                </c:pt>
                <c:pt idx="333">
                  <c:v>8.8156999999999992E-3</c:v>
                </c:pt>
                <c:pt idx="334">
                  <c:v>8.8573999999999996E-3</c:v>
                </c:pt>
                <c:pt idx="335">
                  <c:v>8.8993000000000006E-3</c:v>
                </c:pt>
                <c:pt idx="336">
                  <c:v>8.9412999999999992E-3</c:v>
                </c:pt>
                <c:pt idx="337">
                  <c:v>8.9834000000000008E-3</c:v>
                </c:pt>
                <c:pt idx="338">
                  <c:v>9.0255999999999999E-3</c:v>
                </c:pt>
                <c:pt idx="339">
                  <c:v>9.0679999999999997E-3</c:v>
                </c:pt>
                <c:pt idx="340">
                  <c:v>9.1103999999999994E-3</c:v>
                </c:pt>
                <c:pt idx="341">
                  <c:v>9.1531000000000008E-3</c:v>
                </c:pt>
                <c:pt idx="342">
                  <c:v>9.1958000000000005E-3</c:v>
                </c:pt>
                <c:pt idx="343">
                  <c:v>9.2385999999999996E-3</c:v>
                </c:pt>
                <c:pt idx="344">
                  <c:v>9.2815999999999992E-3</c:v>
                </c:pt>
                <c:pt idx="345">
                  <c:v>9.3247E-3</c:v>
                </c:pt>
                <c:pt idx="346">
                  <c:v>9.3679999999999996E-3</c:v>
                </c:pt>
                <c:pt idx="347">
                  <c:v>9.4112999999999992E-3</c:v>
                </c:pt>
                <c:pt idx="348">
                  <c:v>9.4547999999999993E-3</c:v>
                </c:pt>
                <c:pt idx="349">
                  <c:v>9.4985E-3</c:v>
                </c:pt>
                <c:pt idx="350">
                  <c:v>9.5422000000000007E-3</c:v>
                </c:pt>
                <c:pt idx="351">
                  <c:v>9.5861000000000002E-3</c:v>
                </c:pt>
                <c:pt idx="352">
                  <c:v>9.6301000000000008E-3</c:v>
                </c:pt>
                <c:pt idx="353">
                  <c:v>9.6743000000000003E-3</c:v>
                </c:pt>
                <c:pt idx="354">
                  <c:v>9.7184999999999997E-3</c:v>
                </c:pt>
                <c:pt idx="355">
                  <c:v>9.7628999999999997E-3</c:v>
                </c:pt>
                <c:pt idx="356">
                  <c:v>9.8075000000000002E-3</c:v>
                </c:pt>
                <c:pt idx="357">
                  <c:v>9.8521000000000008E-3</c:v>
                </c:pt>
                <c:pt idx="358">
                  <c:v>9.8969000000000001E-3</c:v>
                </c:pt>
                <c:pt idx="359">
                  <c:v>9.9419E-3</c:v>
                </c:pt>
                <c:pt idx="360">
                  <c:v>9.9868999999999999E-3</c:v>
                </c:pt>
                <c:pt idx="361">
                  <c:v>1.00321E-2</c:v>
                </c:pt>
                <c:pt idx="362">
                  <c:v>1.00775E-2</c:v>
                </c:pt>
                <c:pt idx="363">
                  <c:v>1.0122900000000001E-2</c:v>
                </c:pt>
                <c:pt idx="364">
                  <c:v>1.01685E-2</c:v>
                </c:pt>
                <c:pt idx="365">
                  <c:v>1.0214300000000001E-2</c:v>
                </c:pt>
                <c:pt idx="366">
                  <c:v>1.0260099999999999E-2</c:v>
                </c:pt>
                <c:pt idx="367">
                  <c:v>1.03062E-2</c:v>
                </c:pt>
                <c:pt idx="368">
                  <c:v>1.03523E-2</c:v>
                </c:pt>
                <c:pt idx="369">
                  <c:v>1.0398599999999999E-2</c:v>
                </c:pt>
                <c:pt idx="370">
                  <c:v>1.0444999999999999E-2</c:v>
                </c:pt>
                <c:pt idx="371">
                  <c:v>1.0491500000000001E-2</c:v>
                </c:pt>
                <c:pt idx="372">
                  <c:v>1.0538199999999999E-2</c:v>
                </c:pt>
                <c:pt idx="373">
                  <c:v>1.05851E-2</c:v>
                </c:pt>
                <c:pt idx="374">
                  <c:v>1.0632000000000001E-2</c:v>
                </c:pt>
                <c:pt idx="375">
                  <c:v>1.06791E-2</c:v>
                </c:pt>
                <c:pt idx="376">
                  <c:v>1.0726400000000001E-2</c:v>
                </c:pt>
                <c:pt idx="377">
                  <c:v>1.07738E-2</c:v>
                </c:pt>
                <c:pt idx="378">
                  <c:v>1.0821300000000001E-2</c:v>
                </c:pt>
                <c:pt idx="379">
                  <c:v>1.0869E-2</c:v>
                </c:pt>
                <c:pt idx="380">
                  <c:v>1.0916800000000001E-2</c:v>
                </c:pt>
                <c:pt idx="381">
                  <c:v>1.0964700000000001E-2</c:v>
                </c:pt>
                <c:pt idx="382">
                  <c:v>1.10128E-2</c:v>
                </c:pt>
                <c:pt idx="383">
                  <c:v>1.1061E-2</c:v>
                </c:pt>
                <c:pt idx="384">
                  <c:v>1.11094E-2</c:v>
                </c:pt>
                <c:pt idx="385">
                  <c:v>1.11579E-2</c:v>
                </c:pt>
                <c:pt idx="386">
                  <c:v>1.1206600000000001E-2</c:v>
                </c:pt>
                <c:pt idx="387">
                  <c:v>1.12554E-2</c:v>
                </c:pt>
                <c:pt idx="388">
                  <c:v>1.13043E-2</c:v>
                </c:pt>
                <c:pt idx="389">
                  <c:v>1.13534E-2</c:v>
                </c:pt>
                <c:pt idx="390">
                  <c:v>1.1402600000000001E-2</c:v>
                </c:pt>
                <c:pt idx="391">
                  <c:v>1.1452E-2</c:v>
                </c:pt>
                <c:pt idx="392">
                  <c:v>1.1501600000000001E-2</c:v>
                </c:pt>
                <c:pt idx="393">
                  <c:v>1.1551199999999999E-2</c:v>
                </c:pt>
                <c:pt idx="394">
                  <c:v>1.16011E-2</c:v>
                </c:pt>
                <c:pt idx="395">
                  <c:v>1.1651E-2</c:v>
                </c:pt>
                <c:pt idx="396">
                  <c:v>1.1701100000000001E-2</c:v>
                </c:pt>
                <c:pt idx="397">
                  <c:v>1.17514E-2</c:v>
                </c:pt>
                <c:pt idx="398">
                  <c:v>1.1801799999999999E-2</c:v>
                </c:pt>
                <c:pt idx="399">
                  <c:v>1.1852400000000001E-2</c:v>
                </c:pt>
                <c:pt idx="400">
                  <c:v>1.19031E-2</c:v>
                </c:pt>
                <c:pt idx="401">
                  <c:v>1.19539E-2</c:v>
                </c:pt>
                <c:pt idx="402">
                  <c:v>1.2004900000000001E-2</c:v>
                </c:pt>
                <c:pt idx="403">
                  <c:v>1.20561E-2</c:v>
                </c:pt>
                <c:pt idx="404">
                  <c:v>1.2107400000000001E-2</c:v>
                </c:pt>
                <c:pt idx="405">
                  <c:v>1.21589E-2</c:v>
                </c:pt>
                <c:pt idx="406">
                  <c:v>1.2210499999999999E-2</c:v>
                </c:pt>
                <c:pt idx="407">
                  <c:v>1.22623E-2</c:v>
                </c:pt>
                <c:pt idx="408">
                  <c:v>1.2314200000000001E-2</c:v>
                </c:pt>
                <c:pt idx="409">
                  <c:v>1.2366200000000001E-2</c:v>
                </c:pt>
                <c:pt idx="410">
                  <c:v>1.2418500000000001E-2</c:v>
                </c:pt>
                <c:pt idx="411">
                  <c:v>1.2470800000000001E-2</c:v>
                </c:pt>
                <c:pt idx="412">
                  <c:v>1.2523400000000001E-2</c:v>
                </c:pt>
                <c:pt idx="413">
                  <c:v>1.25761E-2</c:v>
                </c:pt>
                <c:pt idx="414">
                  <c:v>1.26289E-2</c:v>
                </c:pt>
                <c:pt idx="415">
                  <c:v>1.2681899999999999E-2</c:v>
                </c:pt>
                <c:pt idx="416">
                  <c:v>1.2735099999999999E-2</c:v>
                </c:pt>
                <c:pt idx="417">
                  <c:v>1.27884E-2</c:v>
                </c:pt>
                <c:pt idx="418">
                  <c:v>1.28419E-2</c:v>
                </c:pt>
                <c:pt idx="419">
                  <c:v>1.2895500000000001E-2</c:v>
                </c:pt>
                <c:pt idx="420">
                  <c:v>1.29493E-2</c:v>
                </c:pt>
                <c:pt idx="421">
                  <c:v>1.3003199999999999E-2</c:v>
                </c:pt>
                <c:pt idx="422">
                  <c:v>1.3057300000000001E-2</c:v>
                </c:pt>
                <c:pt idx="423">
                  <c:v>1.3111599999999999E-2</c:v>
                </c:pt>
                <c:pt idx="424">
                  <c:v>1.3166000000000001E-2</c:v>
                </c:pt>
                <c:pt idx="425">
                  <c:v>1.3220600000000001E-2</c:v>
                </c:pt>
                <c:pt idx="426">
                  <c:v>1.32753E-2</c:v>
                </c:pt>
                <c:pt idx="427">
                  <c:v>1.33302E-2</c:v>
                </c:pt>
                <c:pt idx="428">
                  <c:v>1.3385299999999999E-2</c:v>
                </c:pt>
                <c:pt idx="429">
                  <c:v>1.3440499999999999E-2</c:v>
                </c:pt>
                <c:pt idx="430">
                  <c:v>1.34959E-2</c:v>
                </c:pt>
                <c:pt idx="431">
                  <c:v>1.3551499999999999E-2</c:v>
                </c:pt>
                <c:pt idx="432">
                  <c:v>1.36072E-2</c:v>
                </c:pt>
                <c:pt idx="433">
                  <c:v>1.3663099999999999E-2</c:v>
                </c:pt>
                <c:pt idx="434">
                  <c:v>1.37191E-2</c:v>
                </c:pt>
                <c:pt idx="435">
                  <c:v>1.3775300000000001E-2</c:v>
                </c:pt>
                <c:pt idx="436">
                  <c:v>1.3831700000000001E-2</c:v>
                </c:pt>
                <c:pt idx="437">
                  <c:v>1.3888299999999999E-2</c:v>
                </c:pt>
                <c:pt idx="438">
                  <c:v>1.3945000000000001E-2</c:v>
                </c:pt>
                <c:pt idx="439">
                  <c:v>1.4001899999999999E-2</c:v>
                </c:pt>
                <c:pt idx="440">
                  <c:v>1.4058899999999999E-2</c:v>
                </c:pt>
                <c:pt idx="441">
                  <c:v>1.4116099999999999E-2</c:v>
                </c:pt>
                <c:pt idx="442">
                  <c:v>1.41735E-2</c:v>
                </c:pt>
                <c:pt idx="443">
                  <c:v>1.4231000000000001E-2</c:v>
                </c:pt>
                <c:pt idx="444">
                  <c:v>1.4288800000000001E-2</c:v>
                </c:pt>
                <c:pt idx="445">
                  <c:v>1.43467E-2</c:v>
                </c:pt>
                <c:pt idx="446">
                  <c:v>1.4404699999999999E-2</c:v>
                </c:pt>
                <c:pt idx="447">
                  <c:v>1.4462900000000001E-2</c:v>
                </c:pt>
                <c:pt idx="448">
                  <c:v>1.45214E-2</c:v>
                </c:pt>
                <c:pt idx="449">
                  <c:v>1.45799E-2</c:v>
                </c:pt>
                <c:pt idx="450">
                  <c:v>1.4638699999999999E-2</c:v>
                </c:pt>
                <c:pt idx="451">
                  <c:v>1.46976E-2</c:v>
                </c:pt>
                <c:pt idx="452">
                  <c:v>1.4756699999999999E-2</c:v>
                </c:pt>
                <c:pt idx="453">
                  <c:v>1.4815999999999999E-2</c:v>
                </c:pt>
                <c:pt idx="454">
                  <c:v>1.48754E-2</c:v>
                </c:pt>
                <c:pt idx="455">
                  <c:v>1.4935E-2</c:v>
                </c:pt>
                <c:pt idx="456">
                  <c:v>1.4994800000000001E-2</c:v>
                </c:pt>
                <c:pt idx="457">
                  <c:v>1.50548E-2</c:v>
                </c:pt>
                <c:pt idx="458">
                  <c:v>1.5114900000000001E-2</c:v>
                </c:pt>
                <c:pt idx="459">
                  <c:v>1.51752E-2</c:v>
                </c:pt>
                <c:pt idx="460">
                  <c:v>1.52357E-2</c:v>
                </c:pt>
                <c:pt idx="461">
                  <c:v>1.52964E-2</c:v>
                </c:pt>
                <c:pt idx="462">
                  <c:v>1.5357300000000001E-2</c:v>
                </c:pt>
                <c:pt idx="463">
                  <c:v>1.5418299999999999E-2</c:v>
                </c:pt>
                <c:pt idx="464">
                  <c:v>1.54795E-2</c:v>
                </c:pt>
                <c:pt idx="465">
                  <c:v>1.55409E-2</c:v>
                </c:pt>
                <c:pt idx="466">
                  <c:v>1.56025E-2</c:v>
                </c:pt>
                <c:pt idx="467">
                  <c:v>1.56642E-2</c:v>
                </c:pt>
                <c:pt idx="468">
                  <c:v>1.5726199999999999E-2</c:v>
                </c:pt>
                <c:pt idx="469">
                  <c:v>1.5788300000000002E-2</c:v>
                </c:pt>
                <c:pt idx="470">
                  <c:v>1.5850599999999999E-2</c:v>
                </c:pt>
                <c:pt idx="471">
                  <c:v>1.5913099999999999E-2</c:v>
                </c:pt>
                <c:pt idx="472">
                  <c:v>1.5975699999999999E-2</c:v>
                </c:pt>
                <c:pt idx="473">
                  <c:v>1.60386E-2</c:v>
                </c:pt>
                <c:pt idx="474">
                  <c:v>1.6101600000000001E-2</c:v>
                </c:pt>
                <c:pt idx="475">
                  <c:v>1.61648E-2</c:v>
                </c:pt>
                <c:pt idx="476">
                  <c:v>1.6228200000000002E-2</c:v>
                </c:pt>
                <c:pt idx="477">
                  <c:v>1.6291799999999999E-2</c:v>
                </c:pt>
                <c:pt idx="478">
                  <c:v>1.6355600000000001E-2</c:v>
                </c:pt>
                <c:pt idx="479">
                  <c:v>1.6419599999999999E-2</c:v>
                </c:pt>
                <c:pt idx="480">
                  <c:v>1.64837E-2</c:v>
                </c:pt>
                <c:pt idx="481">
                  <c:v>1.65481E-2</c:v>
                </c:pt>
                <c:pt idx="482">
                  <c:v>1.6612600000000002E-2</c:v>
                </c:pt>
                <c:pt idx="483">
                  <c:v>1.6677299999999999E-2</c:v>
                </c:pt>
                <c:pt idx="484">
                  <c:v>1.6742199999999999E-2</c:v>
                </c:pt>
                <c:pt idx="485">
                  <c:v>1.6807300000000001E-2</c:v>
                </c:pt>
                <c:pt idx="486">
                  <c:v>1.6872600000000001E-2</c:v>
                </c:pt>
                <c:pt idx="487">
                  <c:v>1.6938100000000001E-2</c:v>
                </c:pt>
                <c:pt idx="488">
                  <c:v>1.7003799999999999E-2</c:v>
                </c:pt>
                <c:pt idx="489">
                  <c:v>1.70697E-2</c:v>
                </c:pt>
                <c:pt idx="490">
                  <c:v>1.71357E-2</c:v>
                </c:pt>
                <c:pt idx="491">
                  <c:v>1.7201999999999999E-2</c:v>
                </c:pt>
                <c:pt idx="492">
                  <c:v>1.72684E-2</c:v>
                </c:pt>
                <c:pt idx="493">
                  <c:v>1.7335099999999999E-2</c:v>
                </c:pt>
                <c:pt idx="494">
                  <c:v>1.7401900000000001E-2</c:v>
                </c:pt>
                <c:pt idx="495">
                  <c:v>1.7468999999999998E-2</c:v>
                </c:pt>
                <c:pt idx="496">
                  <c:v>1.7536199999999998E-2</c:v>
                </c:pt>
                <c:pt idx="497">
                  <c:v>1.76036E-2</c:v>
                </c:pt>
                <c:pt idx="498">
                  <c:v>1.7671300000000001E-2</c:v>
                </c:pt>
                <c:pt idx="499">
                  <c:v>1.7739100000000001E-2</c:v>
                </c:pt>
                <c:pt idx="500">
                  <c:v>1.7807099999999999E-2</c:v>
                </c:pt>
                <c:pt idx="501">
                  <c:v>1.78754E-2</c:v>
                </c:pt>
                <c:pt idx="502">
                  <c:v>1.7943799999999999E-2</c:v>
                </c:pt>
                <c:pt idx="503">
                  <c:v>1.8012400000000001E-2</c:v>
                </c:pt>
                <c:pt idx="504">
                  <c:v>1.8081199999999999E-2</c:v>
                </c:pt>
                <c:pt idx="505">
                  <c:v>1.8150300000000001E-2</c:v>
                </c:pt>
                <c:pt idx="506">
                  <c:v>1.82195E-2</c:v>
                </c:pt>
                <c:pt idx="507">
                  <c:v>1.82889E-2</c:v>
                </c:pt>
                <c:pt idx="508">
                  <c:v>1.8358599999999999E-2</c:v>
                </c:pt>
                <c:pt idx="509">
                  <c:v>1.8428400000000001E-2</c:v>
                </c:pt>
                <c:pt idx="510">
                  <c:v>1.8498500000000001E-2</c:v>
                </c:pt>
                <c:pt idx="511">
                  <c:v>1.85687E-2</c:v>
                </c:pt>
                <c:pt idx="512">
                  <c:v>1.8639200000000002E-2</c:v>
                </c:pt>
                <c:pt idx="513">
                  <c:v>1.8709799999999999E-2</c:v>
                </c:pt>
                <c:pt idx="514">
                  <c:v>1.8780700000000001E-2</c:v>
                </c:pt>
                <c:pt idx="515">
                  <c:v>1.8851799999999998E-2</c:v>
                </c:pt>
                <c:pt idx="516">
                  <c:v>1.8923100000000002E-2</c:v>
                </c:pt>
                <c:pt idx="517">
                  <c:v>1.89946E-2</c:v>
                </c:pt>
                <c:pt idx="518">
                  <c:v>1.9066300000000001E-2</c:v>
                </c:pt>
                <c:pt idx="519">
                  <c:v>1.9138200000000001E-2</c:v>
                </c:pt>
                <c:pt idx="520">
                  <c:v>1.92103E-2</c:v>
                </c:pt>
                <c:pt idx="521">
                  <c:v>1.92827E-2</c:v>
                </c:pt>
                <c:pt idx="522">
                  <c:v>1.9355199999999999E-2</c:v>
                </c:pt>
                <c:pt idx="523">
                  <c:v>1.9428000000000001E-2</c:v>
                </c:pt>
                <c:pt idx="524">
                  <c:v>1.9500900000000002E-2</c:v>
                </c:pt>
                <c:pt idx="525">
                  <c:v>1.9574100000000001E-2</c:v>
                </c:pt>
                <c:pt idx="526">
                  <c:v>1.9647499999999998E-2</c:v>
                </c:pt>
                <c:pt idx="527">
                  <c:v>1.9721200000000001E-2</c:v>
                </c:pt>
                <c:pt idx="528">
                  <c:v>1.9795E-2</c:v>
                </c:pt>
                <c:pt idx="529">
                  <c:v>1.9869000000000001E-2</c:v>
                </c:pt>
                <c:pt idx="530">
                  <c:v>1.9943300000000001E-2</c:v>
                </c:pt>
                <c:pt idx="531">
                  <c:v>2.0017799999999999E-2</c:v>
                </c:pt>
                <c:pt idx="532">
                  <c:v>2.0092499999999999E-2</c:v>
                </c:pt>
                <c:pt idx="533">
                  <c:v>2.0167399999999999E-2</c:v>
                </c:pt>
                <c:pt idx="534">
                  <c:v>2.02425E-2</c:v>
                </c:pt>
                <c:pt idx="535">
                  <c:v>2.03179E-2</c:v>
                </c:pt>
                <c:pt idx="536">
                  <c:v>2.0393499999999998E-2</c:v>
                </c:pt>
                <c:pt idx="537">
                  <c:v>2.0469299999999999E-2</c:v>
                </c:pt>
                <c:pt idx="538">
                  <c:v>2.0545299999999999E-2</c:v>
                </c:pt>
                <c:pt idx="539">
                  <c:v>2.0621500000000001E-2</c:v>
                </c:pt>
                <c:pt idx="540">
                  <c:v>2.0698000000000001E-2</c:v>
                </c:pt>
                <c:pt idx="541">
                  <c:v>2.07747E-2</c:v>
                </c:pt>
                <c:pt idx="542">
                  <c:v>2.0851600000000001E-2</c:v>
                </c:pt>
                <c:pt idx="543">
                  <c:v>2.0928800000000001E-2</c:v>
                </c:pt>
                <c:pt idx="544">
                  <c:v>2.10061E-2</c:v>
                </c:pt>
                <c:pt idx="545">
                  <c:v>2.10837E-2</c:v>
                </c:pt>
                <c:pt idx="546">
                  <c:v>2.11615E-2</c:v>
                </c:pt>
                <c:pt idx="547">
                  <c:v>2.1239600000000001E-2</c:v>
                </c:pt>
                <c:pt idx="548">
                  <c:v>2.1317800000000001E-2</c:v>
                </c:pt>
                <c:pt idx="549">
                  <c:v>2.13963E-2</c:v>
                </c:pt>
                <c:pt idx="550">
                  <c:v>2.14751E-2</c:v>
                </c:pt>
                <c:pt idx="551">
                  <c:v>2.1554E-2</c:v>
                </c:pt>
                <c:pt idx="552">
                  <c:v>2.1633199999999998E-2</c:v>
                </c:pt>
                <c:pt idx="553">
                  <c:v>2.1712599999999999E-2</c:v>
                </c:pt>
                <c:pt idx="554">
                  <c:v>2.1792300000000001E-2</c:v>
                </c:pt>
                <c:pt idx="555">
                  <c:v>2.1872200000000001E-2</c:v>
                </c:pt>
                <c:pt idx="556">
                  <c:v>2.1952300000000001E-2</c:v>
                </c:pt>
                <c:pt idx="557">
                  <c:v>2.2032699999999999E-2</c:v>
                </c:pt>
                <c:pt idx="558">
                  <c:v>2.21132E-2</c:v>
                </c:pt>
                <c:pt idx="559">
                  <c:v>2.2194100000000001E-2</c:v>
                </c:pt>
                <c:pt idx="560">
                  <c:v>2.2275099999999999E-2</c:v>
                </c:pt>
                <c:pt idx="561">
                  <c:v>2.2356399999999998E-2</c:v>
                </c:pt>
                <c:pt idx="562">
                  <c:v>2.2438E-2</c:v>
                </c:pt>
                <c:pt idx="563">
                  <c:v>2.25197E-2</c:v>
                </c:pt>
                <c:pt idx="564">
                  <c:v>2.2601699999999999E-2</c:v>
                </c:pt>
                <c:pt idx="565">
                  <c:v>2.2683999999999999E-2</c:v>
                </c:pt>
                <c:pt idx="566">
                  <c:v>2.2766499999999999E-2</c:v>
                </c:pt>
                <c:pt idx="567">
                  <c:v>2.28492E-2</c:v>
                </c:pt>
                <c:pt idx="568">
                  <c:v>2.29322E-2</c:v>
                </c:pt>
                <c:pt idx="569">
                  <c:v>2.3015399999999998E-2</c:v>
                </c:pt>
                <c:pt idx="570">
                  <c:v>2.3098799999999999E-2</c:v>
                </c:pt>
                <c:pt idx="571">
                  <c:v>2.3182500000000002E-2</c:v>
                </c:pt>
                <c:pt idx="572">
                  <c:v>2.3266499999999999E-2</c:v>
                </c:pt>
                <c:pt idx="573">
                  <c:v>2.3350699999999999E-2</c:v>
                </c:pt>
                <c:pt idx="574">
                  <c:v>2.34351E-2</c:v>
                </c:pt>
                <c:pt idx="575">
                  <c:v>2.35198E-2</c:v>
                </c:pt>
                <c:pt idx="576">
                  <c:v>2.3604699999999999E-2</c:v>
                </c:pt>
                <c:pt idx="577">
                  <c:v>2.36899E-2</c:v>
                </c:pt>
                <c:pt idx="578">
                  <c:v>2.3775299999999999E-2</c:v>
                </c:pt>
                <c:pt idx="579">
                  <c:v>2.3861E-2</c:v>
                </c:pt>
                <c:pt idx="580">
                  <c:v>2.39469E-2</c:v>
                </c:pt>
                <c:pt idx="581">
                  <c:v>2.4033100000000002E-2</c:v>
                </c:pt>
                <c:pt idx="582">
                  <c:v>2.4119499999999999E-2</c:v>
                </c:pt>
                <c:pt idx="583">
                  <c:v>2.4206200000000001E-2</c:v>
                </c:pt>
                <c:pt idx="584">
                  <c:v>2.4293100000000001E-2</c:v>
                </c:pt>
                <c:pt idx="585">
                  <c:v>2.4380300000000001E-2</c:v>
                </c:pt>
                <c:pt idx="586">
                  <c:v>2.4467699999999998E-2</c:v>
                </c:pt>
                <c:pt idx="587">
                  <c:v>2.4555400000000002E-2</c:v>
                </c:pt>
                <c:pt idx="588">
                  <c:v>2.46433E-2</c:v>
                </c:pt>
                <c:pt idx="589">
                  <c:v>2.47315E-2</c:v>
                </c:pt>
                <c:pt idx="590">
                  <c:v>2.4819999999999998E-2</c:v>
                </c:pt>
                <c:pt idx="591">
                  <c:v>2.4908699999999999E-2</c:v>
                </c:pt>
                <c:pt idx="592">
                  <c:v>2.4997599999999998E-2</c:v>
                </c:pt>
                <c:pt idx="593">
                  <c:v>2.5086899999999999E-2</c:v>
                </c:pt>
                <c:pt idx="594">
                  <c:v>2.5176400000000002E-2</c:v>
                </c:pt>
                <c:pt idx="595">
                  <c:v>2.52661E-2</c:v>
                </c:pt>
                <c:pt idx="596">
                  <c:v>2.5356099999999999E-2</c:v>
                </c:pt>
                <c:pt idx="597">
                  <c:v>2.5446400000000001E-2</c:v>
                </c:pt>
                <c:pt idx="598">
                  <c:v>2.5536900000000001E-2</c:v>
                </c:pt>
                <c:pt idx="599">
                  <c:v>2.56277E-2</c:v>
                </c:pt>
                <c:pt idx="600">
                  <c:v>2.57188E-2</c:v>
                </c:pt>
                <c:pt idx="601">
                  <c:v>2.5810099999999999E-2</c:v>
                </c:pt>
                <c:pt idx="602">
                  <c:v>2.59017E-2</c:v>
                </c:pt>
                <c:pt idx="603">
                  <c:v>2.5993599999999999E-2</c:v>
                </c:pt>
                <c:pt idx="604">
                  <c:v>2.60857E-2</c:v>
                </c:pt>
                <c:pt idx="605">
                  <c:v>2.6178099999999999E-2</c:v>
                </c:pt>
                <c:pt idx="606">
                  <c:v>2.6270700000000001E-2</c:v>
                </c:pt>
                <c:pt idx="607">
                  <c:v>2.63637E-2</c:v>
                </c:pt>
                <c:pt idx="608">
                  <c:v>2.6456899999999998E-2</c:v>
                </c:pt>
                <c:pt idx="609">
                  <c:v>2.6550299999999999E-2</c:v>
                </c:pt>
                <c:pt idx="610">
                  <c:v>2.66441E-2</c:v>
                </c:pt>
                <c:pt idx="611">
                  <c:v>2.6738100000000001E-2</c:v>
                </c:pt>
                <c:pt idx="612">
                  <c:v>2.6832399999999999E-2</c:v>
                </c:pt>
                <c:pt idx="613">
                  <c:v>2.69269E-2</c:v>
                </c:pt>
                <c:pt idx="614">
                  <c:v>2.7021799999999999E-2</c:v>
                </c:pt>
                <c:pt idx="615">
                  <c:v>2.7116899999999999E-2</c:v>
                </c:pt>
                <c:pt idx="616">
                  <c:v>2.7212299999999998E-2</c:v>
                </c:pt>
                <c:pt idx="617">
                  <c:v>2.73079E-2</c:v>
                </c:pt>
                <c:pt idx="618">
                  <c:v>2.7403899999999998E-2</c:v>
                </c:pt>
                <c:pt idx="619">
                  <c:v>2.75001E-2</c:v>
                </c:pt>
                <c:pt idx="620">
                  <c:v>2.7596599999999999E-2</c:v>
                </c:pt>
                <c:pt idx="621">
                  <c:v>2.76934E-2</c:v>
                </c:pt>
                <c:pt idx="622">
                  <c:v>2.77904E-2</c:v>
                </c:pt>
                <c:pt idx="623">
                  <c:v>2.7887800000000001E-2</c:v>
                </c:pt>
                <c:pt idx="624">
                  <c:v>2.7985400000000001E-2</c:v>
                </c:pt>
                <c:pt idx="625">
                  <c:v>2.8083299999999999E-2</c:v>
                </c:pt>
                <c:pt idx="626">
                  <c:v>2.8181500000000002E-2</c:v>
                </c:pt>
                <c:pt idx="627">
                  <c:v>2.828E-2</c:v>
                </c:pt>
                <c:pt idx="628">
                  <c:v>2.83787E-2</c:v>
                </c:pt>
                <c:pt idx="629">
                  <c:v>2.8477800000000001E-2</c:v>
                </c:pt>
                <c:pt idx="630">
                  <c:v>2.8577100000000001E-2</c:v>
                </c:pt>
                <c:pt idx="631">
                  <c:v>2.8676699999999999E-2</c:v>
                </c:pt>
                <c:pt idx="632">
                  <c:v>2.8776599999999999E-2</c:v>
                </c:pt>
                <c:pt idx="633">
                  <c:v>2.8876800000000001E-2</c:v>
                </c:pt>
                <c:pt idx="634">
                  <c:v>2.8977300000000001E-2</c:v>
                </c:pt>
                <c:pt idx="635">
                  <c:v>2.9078099999999999E-2</c:v>
                </c:pt>
                <c:pt idx="636">
                  <c:v>2.9179199999999999E-2</c:v>
                </c:pt>
                <c:pt idx="637">
                  <c:v>2.9280500000000001E-2</c:v>
                </c:pt>
                <c:pt idx="638">
                  <c:v>2.9382200000000001E-2</c:v>
                </c:pt>
                <c:pt idx="639">
                  <c:v>2.9484099999999999E-2</c:v>
                </c:pt>
                <c:pt idx="640">
                  <c:v>2.9586399999999999E-2</c:v>
                </c:pt>
                <c:pt idx="641">
                  <c:v>2.9688900000000001E-2</c:v>
                </c:pt>
                <c:pt idx="642">
                  <c:v>2.97918E-2</c:v>
                </c:pt>
                <c:pt idx="643">
                  <c:v>2.9894899999999999E-2</c:v>
                </c:pt>
                <c:pt idx="644">
                  <c:v>2.9998400000000001E-2</c:v>
                </c:pt>
                <c:pt idx="645">
                  <c:v>3.01021E-2</c:v>
                </c:pt>
                <c:pt idx="646">
                  <c:v>3.02061E-2</c:v>
                </c:pt>
                <c:pt idx="647">
                  <c:v>3.0310500000000001E-2</c:v>
                </c:pt>
                <c:pt idx="648">
                  <c:v>3.04151E-2</c:v>
                </c:pt>
                <c:pt idx="649">
                  <c:v>3.0520100000000001E-2</c:v>
                </c:pt>
                <c:pt idx="650">
                  <c:v>3.0625300000000001E-2</c:v>
                </c:pt>
                <c:pt idx="651">
                  <c:v>3.0730799999999999E-2</c:v>
                </c:pt>
                <c:pt idx="652">
                  <c:v>3.0836700000000002E-2</c:v>
                </c:pt>
                <c:pt idx="653">
                  <c:v>3.0942899999999999E-2</c:v>
                </c:pt>
                <c:pt idx="654">
                  <c:v>3.1049299999999998E-2</c:v>
                </c:pt>
                <c:pt idx="655">
                  <c:v>3.1156099999999999E-2</c:v>
                </c:pt>
                <c:pt idx="656">
                  <c:v>3.1263199999999998E-2</c:v>
                </c:pt>
                <c:pt idx="657">
                  <c:v>3.1370599999999998E-2</c:v>
                </c:pt>
                <c:pt idx="658">
                  <c:v>3.1478300000000001E-2</c:v>
                </c:pt>
                <c:pt idx="659">
                  <c:v>3.1586299999999998E-2</c:v>
                </c:pt>
                <c:pt idx="660">
                  <c:v>3.1694600000000003E-2</c:v>
                </c:pt>
                <c:pt idx="661">
                  <c:v>3.18033E-2</c:v>
                </c:pt>
                <c:pt idx="662">
                  <c:v>3.1912200000000002E-2</c:v>
                </c:pt>
                <c:pt idx="663">
                  <c:v>3.2021500000000001E-2</c:v>
                </c:pt>
                <c:pt idx="664">
                  <c:v>3.2131100000000003E-2</c:v>
                </c:pt>
                <c:pt idx="665">
                  <c:v>3.2240999999999999E-2</c:v>
                </c:pt>
                <c:pt idx="666">
                  <c:v>3.2351199999999997E-2</c:v>
                </c:pt>
                <c:pt idx="667">
                  <c:v>3.2461700000000003E-2</c:v>
                </c:pt>
                <c:pt idx="668">
                  <c:v>3.25726E-2</c:v>
                </c:pt>
                <c:pt idx="669">
                  <c:v>3.2683700000000003E-2</c:v>
                </c:pt>
                <c:pt idx="670">
                  <c:v>3.2795199999999997E-2</c:v>
                </c:pt>
                <c:pt idx="671">
                  <c:v>3.2907100000000002E-2</c:v>
                </c:pt>
                <c:pt idx="672">
                  <c:v>3.3019199999999999E-2</c:v>
                </c:pt>
                <c:pt idx="673">
                  <c:v>3.31317E-2</c:v>
                </c:pt>
                <c:pt idx="674">
                  <c:v>3.32444E-2</c:v>
                </c:pt>
                <c:pt idx="675">
                  <c:v>3.3357600000000001E-2</c:v>
                </c:pt>
                <c:pt idx="676">
                  <c:v>3.3471000000000001E-2</c:v>
                </c:pt>
                <c:pt idx="677">
                  <c:v>3.3584799999999998E-2</c:v>
                </c:pt>
                <c:pt idx="678">
                  <c:v>3.3698800000000001E-2</c:v>
                </c:pt>
                <c:pt idx="679">
                  <c:v>3.3813299999999998E-2</c:v>
                </c:pt>
                <c:pt idx="680">
                  <c:v>3.3928E-2</c:v>
                </c:pt>
                <c:pt idx="681">
                  <c:v>3.40431E-2</c:v>
                </c:pt>
                <c:pt idx="682">
                  <c:v>3.4158500000000001E-2</c:v>
                </c:pt>
                <c:pt idx="683">
                  <c:v>3.4274300000000001E-2</c:v>
                </c:pt>
                <c:pt idx="684">
                  <c:v>3.4390299999999999E-2</c:v>
                </c:pt>
                <c:pt idx="685">
                  <c:v>3.4506700000000001E-2</c:v>
                </c:pt>
                <c:pt idx="686">
                  <c:v>3.4623500000000001E-2</c:v>
                </c:pt>
                <c:pt idx="687">
                  <c:v>3.4740600000000003E-2</c:v>
                </c:pt>
                <c:pt idx="688">
                  <c:v>3.4858E-2</c:v>
                </c:pt>
                <c:pt idx="689">
                  <c:v>3.4975699999999998E-2</c:v>
                </c:pt>
                <c:pt idx="690">
                  <c:v>3.5093800000000001E-2</c:v>
                </c:pt>
                <c:pt idx="691">
                  <c:v>3.5212300000000002E-2</c:v>
                </c:pt>
                <c:pt idx="692">
                  <c:v>3.5331099999999997E-2</c:v>
                </c:pt>
                <c:pt idx="693">
                  <c:v>3.5450200000000001E-2</c:v>
                </c:pt>
                <c:pt idx="694">
                  <c:v>3.55696E-2</c:v>
                </c:pt>
                <c:pt idx="695">
                  <c:v>3.5689400000000003E-2</c:v>
                </c:pt>
                <c:pt idx="696">
                  <c:v>3.5809599999999997E-2</c:v>
                </c:pt>
                <c:pt idx="697">
                  <c:v>3.59301E-2</c:v>
                </c:pt>
                <c:pt idx="698">
                  <c:v>3.6050899999999997E-2</c:v>
                </c:pt>
                <c:pt idx="699">
                  <c:v>3.6172099999999999E-2</c:v>
                </c:pt>
                <c:pt idx="700">
                  <c:v>3.6293699999999998E-2</c:v>
                </c:pt>
                <c:pt idx="701">
                  <c:v>3.6415500000000003E-2</c:v>
                </c:pt>
                <c:pt idx="702">
                  <c:v>3.6537800000000002E-2</c:v>
                </c:pt>
                <c:pt idx="703">
                  <c:v>3.6660400000000003E-2</c:v>
                </c:pt>
                <c:pt idx="704">
                  <c:v>3.6783299999999998E-2</c:v>
                </c:pt>
                <c:pt idx="705">
                  <c:v>3.6906599999999998E-2</c:v>
                </c:pt>
                <c:pt idx="706">
                  <c:v>3.7030199999999999E-2</c:v>
                </c:pt>
                <c:pt idx="707">
                  <c:v>3.7154199999999998E-2</c:v>
                </c:pt>
                <c:pt idx="708">
                  <c:v>3.7278600000000002E-2</c:v>
                </c:pt>
                <c:pt idx="709">
                  <c:v>3.74033E-2</c:v>
                </c:pt>
                <c:pt idx="710">
                  <c:v>3.7528400000000003E-2</c:v>
                </c:pt>
                <c:pt idx="711">
                  <c:v>3.7653800000000001E-2</c:v>
                </c:pt>
                <c:pt idx="712">
                  <c:v>3.7779600000000003E-2</c:v>
                </c:pt>
                <c:pt idx="713">
                  <c:v>3.7905800000000003E-2</c:v>
                </c:pt>
                <c:pt idx="714">
                  <c:v>3.8032299999999998E-2</c:v>
                </c:pt>
                <c:pt idx="715">
                  <c:v>3.8159100000000001E-2</c:v>
                </c:pt>
                <c:pt idx="716">
                  <c:v>3.8286399999999998E-2</c:v>
                </c:pt>
                <c:pt idx="717">
                  <c:v>3.8413999999999997E-2</c:v>
                </c:pt>
                <c:pt idx="718">
                  <c:v>3.8542E-2</c:v>
                </c:pt>
                <c:pt idx="719">
                  <c:v>3.8670299999999998E-2</c:v>
                </c:pt>
                <c:pt idx="720">
                  <c:v>3.8799E-2</c:v>
                </c:pt>
                <c:pt idx="721">
                  <c:v>3.89281E-2</c:v>
                </c:pt>
                <c:pt idx="722">
                  <c:v>3.9057500000000002E-2</c:v>
                </c:pt>
                <c:pt idx="723">
                  <c:v>3.9187300000000001E-2</c:v>
                </c:pt>
                <c:pt idx="724">
                  <c:v>3.9317499999999998E-2</c:v>
                </c:pt>
                <c:pt idx="725">
                  <c:v>3.94481E-2</c:v>
                </c:pt>
                <c:pt idx="726">
                  <c:v>3.9579000000000003E-2</c:v>
                </c:pt>
                <c:pt idx="727">
                  <c:v>3.9710299999999997E-2</c:v>
                </c:pt>
                <c:pt idx="728">
                  <c:v>3.9842000000000002E-2</c:v>
                </c:pt>
                <c:pt idx="729">
                  <c:v>3.9974000000000003E-2</c:v>
                </c:pt>
                <c:pt idx="730">
                  <c:v>4.0106500000000003E-2</c:v>
                </c:pt>
                <c:pt idx="731">
                  <c:v>4.0239299999999999E-2</c:v>
                </c:pt>
                <c:pt idx="732">
                  <c:v>4.0372499999999999E-2</c:v>
                </c:pt>
                <c:pt idx="733">
                  <c:v>4.0506100000000003E-2</c:v>
                </c:pt>
                <c:pt idx="734">
                  <c:v>4.0640000000000003E-2</c:v>
                </c:pt>
                <c:pt idx="735">
                  <c:v>4.0774400000000002E-2</c:v>
                </c:pt>
                <c:pt idx="736">
                  <c:v>4.0909099999999997E-2</c:v>
                </c:pt>
                <c:pt idx="737">
                  <c:v>4.1044200000000003E-2</c:v>
                </c:pt>
                <c:pt idx="738">
                  <c:v>4.11797E-2</c:v>
                </c:pt>
                <c:pt idx="739">
                  <c:v>4.1315600000000001E-2</c:v>
                </c:pt>
                <c:pt idx="740">
                  <c:v>4.14519E-2</c:v>
                </c:pt>
                <c:pt idx="741">
                  <c:v>4.15885E-2</c:v>
                </c:pt>
                <c:pt idx="742">
                  <c:v>4.1725600000000002E-2</c:v>
                </c:pt>
                <c:pt idx="743">
                  <c:v>4.1862999999999997E-2</c:v>
                </c:pt>
                <c:pt idx="744">
                  <c:v>4.2000799999999998E-2</c:v>
                </c:pt>
                <c:pt idx="745">
                  <c:v>4.2139099999999999E-2</c:v>
                </c:pt>
                <c:pt idx="746">
                  <c:v>4.2277700000000001E-2</c:v>
                </c:pt>
                <c:pt idx="747">
                  <c:v>4.2416700000000002E-2</c:v>
                </c:pt>
                <c:pt idx="748">
                  <c:v>4.2556099999999999E-2</c:v>
                </c:pt>
                <c:pt idx="749">
                  <c:v>4.2695900000000002E-2</c:v>
                </c:pt>
                <c:pt idx="750">
                  <c:v>4.2836100000000002E-2</c:v>
                </c:pt>
                <c:pt idx="751">
                  <c:v>4.2976800000000002E-2</c:v>
                </c:pt>
                <c:pt idx="752">
                  <c:v>4.3117799999999998E-2</c:v>
                </c:pt>
                <c:pt idx="753">
                  <c:v>4.3259199999999998E-2</c:v>
                </c:pt>
                <c:pt idx="754">
                  <c:v>4.3401000000000002E-2</c:v>
                </c:pt>
                <c:pt idx="755">
                  <c:v>4.3543199999999997E-2</c:v>
                </c:pt>
                <c:pt idx="756">
                  <c:v>4.3685799999999997E-2</c:v>
                </c:pt>
                <c:pt idx="757">
                  <c:v>4.3828899999999997E-2</c:v>
                </c:pt>
                <c:pt idx="758">
                  <c:v>4.3972299999999999E-2</c:v>
                </c:pt>
                <c:pt idx="759">
                  <c:v>4.4116200000000001E-2</c:v>
                </c:pt>
                <c:pt idx="760">
                  <c:v>4.4260399999999998E-2</c:v>
                </c:pt>
                <c:pt idx="761">
                  <c:v>4.4405100000000003E-2</c:v>
                </c:pt>
                <c:pt idx="762">
                  <c:v>4.4550199999999998E-2</c:v>
                </c:pt>
                <c:pt idx="763">
                  <c:v>4.4695699999999998E-2</c:v>
                </c:pt>
                <c:pt idx="764">
                  <c:v>4.4841600000000002E-2</c:v>
                </c:pt>
                <c:pt idx="765">
                  <c:v>4.4987899999999997E-2</c:v>
                </c:pt>
                <c:pt idx="766">
                  <c:v>4.5134599999999997E-2</c:v>
                </c:pt>
                <c:pt idx="767">
                  <c:v>4.5281799999999997E-2</c:v>
                </c:pt>
                <c:pt idx="768">
                  <c:v>4.5429400000000002E-2</c:v>
                </c:pt>
                <c:pt idx="769">
                  <c:v>4.5577399999999997E-2</c:v>
                </c:pt>
                <c:pt idx="770">
                  <c:v>4.5725799999999997E-2</c:v>
                </c:pt>
                <c:pt idx="771">
                  <c:v>4.5874600000000001E-2</c:v>
                </c:pt>
                <c:pt idx="772">
                  <c:v>4.60239E-2</c:v>
                </c:pt>
                <c:pt idx="773">
                  <c:v>4.6173600000000002E-2</c:v>
                </c:pt>
                <c:pt idx="774">
                  <c:v>4.6323700000000002E-2</c:v>
                </c:pt>
                <c:pt idx="775">
                  <c:v>4.64742E-2</c:v>
                </c:pt>
                <c:pt idx="776">
                  <c:v>4.6625199999999999E-2</c:v>
                </c:pt>
                <c:pt idx="777">
                  <c:v>4.6776600000000002E-2</c:v>
                </c:pt>
                <c:pt idx="778">
                  <c:v>4.6928400000000002E-2</c:v>
                </c:pt>
                <c:pt idx="779">
                  <c:v>4.70806E-2</c:v>
                </c:pt>
                <c:pt idx="780">
                  <c:v>4.7233299999999999E-2</c:v>
                </c:pt>
                <c:pt idx="781">
                  <c:v>4.7386400000000002E-2</c:v>
                </c:pt>
                <c:pt idx="782">
                  <c:v>4.7539999999999999E-2</c:v>
                </c:pt>
                <c:pt idx="783">
                  <c:v>4.7694E-2</c:v>
                </c:pt>
                <c:pt idx="784">
                  <c:v>4.7848399999999999E-2</c:v>
                </c:pt>
                <c:pt idx="785">
                  <c:v>4.8003299999999999E-2</c:v>
                </c:pt>
                <c:pt idx="786">
                  <c:v>4.8158600000000003E-2</c:v>
                </c:pt>
                <c:pt idx="787">
                  <c:v>4.8314299999999998E-2</c:v>
                </c:pt>
                <c:pt idx="788">
                  <c:v>4.84705E-2</c:v>
                </c:pt>
                <c:pt idx="789">
                  <c:v>4.8627099999999999E-2</c:v>
                </c:pt>
                <c:pt idx="790">
                  <c:v>4.87842E-2</c:v>
                </c:pt>
                <c:pt idx="791">
                  <c:v>4.8941699999999998E-2</c:v>
                </c:pt>
                <c:pt idx="792">
                  <c:v>4.90996E-2</c:v>
                </c:pt>
                <c:pt idx="793">
                  <c:v>4.9258000000000003E-2</c:v>
                </c:pt>
                <c:pt idx="794">
                  <c:v>4.94169E-2</c:v>
                </c:pt>
                <c:pt idx="795">
                  <c:v>4.9576200000000001E-2</c:v>
                </c:pt>
                <c:pt idx="796">
                  <c:v>4.9736000000000002E-2</c:v>
                </c:pt>
                <c:pt idx="797">
                  <c:v>4.9896200000000002E-2</c:v>
                </c:pt>
                <c:pt idx="798">
                  <c:v>5.0056799999999999E-2</c:v>
                </c:pt>
                <c:pt idx="799">
                  <c:v>5.0217900000000003E-2</c:v>
                </c:pt>
                <c:pt idx="800">
                  <c:v>5.0379500000000001E-2</c:v>
                </c:pt>
                <c:pt idx="801">
                  <c:v>5.0541500000000003E-2</c:v>
                </c:pt>
                <c:pt idx="802">
                  <c:v>5.0703999999999999E-2</c:v>
                </c:pt>
                <c:pt idx="803">
                  <c:v>5.0867000000000002E-2</c:v>
                </c:pt>
                <c:pt idx="804">
                  <c:v>5.1030399999999997E-2</c:v>
                </c:pt>
                <c:pt idx="805">
                  <c:v>5.1194200000000002E-2</c:v>
                </c:pt>
                <c:pt idx="806">
                  <c:v>5.1358599999999997E-2</c:v>
                </c:pt>
                <c:pt idx="807">
                  <c:v>5.1523399999999997E-2</c:v>
                </c:pt>
                <c:pt idx="808">
                  <c:v>5.1688600000000001E-2</c:v>
                </c:pt>
                <c:pt idx="809">
                  <c:v>5.1854299999999999E-2</c:v>
                </c:pt>
                <c:pt idx="810">
                  <c:v>5.2020499999999997E-2</c:v>
                </c:pt>
                <c:pt idx="811">
                  <c:v>5.2187200000000003E-2</c:v>
                </c:pt>
                <c:pt idx="812">
                  <c:v>5.2354299999999999E-2</c:v>
                </c:pt>
                <c:pt idx="813">
                  <c:v>5.2521900000000003E-2</c:v>
                </c:pt>
                <c:pt idx="814">
                  <c:v>5.2690000000000001E-2</c:v>
                </c:pt>
                <c:pt idx="815">
                  <c:v>5.2858500000000003E-2</c:v>
                </c:pt>
                <c:pt idx="816">
                  <c:v>5.3027600000000001E-2</c:v>
                </c:pt>
                <c:pt idx="817">
                  <c:v>5.3197099999999997E-2</c:v>
                </c:pt>
                <c:pt idx="818">
                  <c:v>5.3366999999999998E-2</c:v>
                </c:pt>
                <c:pt idx="819">
                  <c:v>5.3537500000000002E-2</c:v>
                </c:pt>
                <c:pt idx="820">
                  <c:v>5.3708400000000003E-2</c:v>
                </c:pt>
                <c:pt idx="821">
                  <c:v>5.3879900000000001E-2</c:v>
                </c:pt>
                <c:pt idx="822">
                  <c:v>5.4051799999999997E-2</c:v>
                </c:pt>
                <c:pt idx="823">
                  <c:v>5.4224099999999997E-2</c:v>
                </c:pt>
                <c:pt idx="824">
                  <c:v>5.4397000000000001E-2</c:v>
                </c:pt>
                <c:pt idx="825">
                  <c:v>5.4570399999999998E-2</c:v>
                </c:pt>
                <c:pt idx="826">
                  <c:v>5.47442E-2</c:v>
                </c:pt>
                <c:pt idx="827">
                  <c:v>5.4918500000000002E-2</c:v>
                </c:pt>
                <c:pt idx="828">
                  <c:v>5.5093400000000001E-2</c:v>
                </c:pt>
                <c:pt idx="829">
                  <c:v>5.5268699999999997E-2</c:v>
                </c:pt>
                <c:pt idx="830">
                  <c:v>5.5444500000000001E-2</c:v>
                </c:pt>
                <c:pt idx="831">
                  <c:v>5.5620799999999998E-2</c:v>
                </c:pt>
                <c:pt idx="832">
                  <c:v>5.5797600000000003E-2</c:v>
                </c:pt>
                <c:pt idx="833">
                  <c:v>5.5974900000000001E-2</c:v>
                </c:pt>
                <c:pt idx="834">
                  <c:v>5.61527E-2</c:v>
                </c:pt>
                <c:pt idx="835">
                  <c:v>5.6330999999999999E-2</c:v>
                </c:pt>
                <c:pt idx="836">
                  <c:v>5.6509700000000003E-2</c:v>
                </c:pt>
                <c:pt idx="837">
                  <c:v>5.6689000000000003E-2</c:v>
                </c:pt>
                <c:pt idx="838">
                  <c:v>5.6868799999999997E-2</c:v>
                </c:pt>
                <c:pt idx="839">
                  <c:v>5.7049099999999998E-2</c:v>
                </c:pt>
                <c:pt idx="840">
                  <c:v>5.72299E-2</c:v>
                </c:pt>
                <c:pt idx="841">
                  <c:v>5.7411200000000003E-2</c:v>
                </c:pt>
                <c:pt idx="842">
                  <c:v>5.7593100000000001E-2</c:v>
                </c:pt>
                <c:pt idx="843">
                  <c:v>5.7775399999999998E-2</c:v>
                </c:pt>
                <c:pt idx="844">
                  <c:v>5.7958200000000001E-2</c:v>
                </c:pt>
                <c:pt idx="845">
                  <c:v>5.8141600000000002E-2</c:v>
                </c:pt>
                <c:pt idx="846">
                  <c:v>5.8325500000000002E-2</c:v>
                </c:pt>
                <c:pt idx="847">
                  <c:v>5.8509800000000001E-2</c:v>
                </c:pt>
                <c:pt idx="848">
                  <c:v>5.8694700000000002E-2</c:v>
                </c:pt>
                <c:pt idx="849">
                  <c:v>5.8880200000000001E-2</c:v>
                </c:pt>
                <c:pt idx="850">
                  <c:v>5.9066100000000003E-2</c:v>
                </c:pt>
                <c:pt idx="851">
                  <c:v>5.92525E-2</c:v>
                </c:pt>
                <c:pt idx="852">
                  <c:v>5.9439499999999999E-2</c:v>
                </c:pt>
                <c:pt idx="853">
                  <c:v>5.9626999999999999E-2</c:v>
                </c:pt>
                <c:pt idx="854">
                  <c:v>5.9815E-2</c:v>
                </c:pt>
                <c:pt idx="855">
                  <c:v>6.0003599999999997E-2</c:v>
                </c:pt>
                <c:pt idx="856">
                  <c:v>6.0192700000000002E-2</c:v>
                </c:pt>
                <c:pt idx="857">
                  <c:v>6.03823E-2</c:v>
                </c:pt>
                <c:pt idx="858">
                  <c:v>6.0572399999999998E-2</c:v>
                </c:pt>
                <c:pt idx="859">
                  <c:v>6.07631E-2</c:v>
                </c:pt>
                <c:pt idx="860">
                  <c:v>6.0954300000000003E-2</c:v>
                </c:pt>
                <c:pt idx="861">
                  <c:v>6.1145999999999999E-2</c:v>
                </c:pt>
                <c:pt idx="862">
                  <c:v>6.1338299999999998E-2</c:v>
                </c:pt>
                <c:pt idx="863">
                  <c:v>6.1531099999999998E-2</c:v>
                </c:pt>
                <c:pt idx="864">
                  <c:v>6.1724399999999999E-2</c:v>
                </c:pt>
                <c:pt idx="865">
                  <c:v>6.1918300000000003E-2</c:v>
                </c:pt>
                <c:pt idx="866">
                  <c:v>6.21127E-2</c:v>
                </c:pt>
                <c:pt idx="867">
                  <c:v>6.2307700000000001E-2</c:v>
                </c:pt>
                <c:pt idx="868">
                  <c:v>6.2503199999999995E-2</c:v>
                </c:pt>
                <c:pt idx="869">
                  <c:v>6.2699199999999997E-2</c:v>
                </c:pt>
                <c:pt idx="870">
                  <c:v>6.2895800000000002E-2</c:v>
                </c:pt>
                <c:pt idx="871">
                  <c:v>6.3092999999999996E-2</c:v>
                </c:pt>
                <c:pt idx="872">
                  <c:v>6.3290700000000005E-2</c:v>
                </c:pt>
                <c:pt idx="873">
                  <c:v>6.3488900000000001E-2</c:v>
                </c:pt>
                <c:pt idx="874">
                  <c:v>6.36877E-2</c:v>
                </c:pt>
                <c:pt idx="875">
                  <c:v>6.3887100000000002E-2</c:v>
                </c:pt>
                <c:pt idx="876">
                  <c:v>6.4087000000000005E-2</c:v>
                </c:pt>
                <c:pt idx="877">
                  <c:v>6.4287399999999995E-2</c:v>
                </c:pt>
                <c:pt idx="878">
                  <c:v>6.4488400000000001E-2</c:v>
                </c:pt>
                <c:pt idx="879">
                  <c:v>6.4689999999999998E-2</c:v>
                </c:pt>
                <c:pt idx="880">
                  <c:v>6.4892199999999997E-2</c:v>
                </c:pt>
                <c:pt idx="881">
                  <c:v>6.5094899999999997E-2</c:v>
                </c:pt>
                <c:pt idx="882">
                  <c:v>6.5298099999999998E-2</c:v>
                </c:pt>
                <c:pt idx="883">
                  <c:v>6.5501900000000002E-2</c:v>
                </c:pt>
                <c:pt idx="884">
                  <c:v>6.5706299999999995E-2</c:v>
                </c:pt>
                <c:pt idx="885">
                  <c:v>6.5911300000000006E-2</c:v>
                </c:pt>
                <c:pt idx="886">
                  <c:v>6.6116800000000003E-2</c:v>
                </c:pt>
                <c:pt idx="887">
                  <c:v>6.6322900000000004E-2</c:v>
                </c:pt>
                <c:pt idx="888">
                  <c:v>6.6529599999999994E-2</c:v>
                </c:pt>
                <c:pt idx="889">
                  <c:v>6.6736799999999999E-2</c:v>
                </c:pt>
                <c:pt idx="890">
                  <c:v>6.6944600000000007E-2</c:v>
                </c:pt>
                <c:pt idx="891">
                  <c:v>6.7153000000000004E-2</c:v>
                </c:pt>
                <c:pt idx="892">
                  <c:v>6.7362000000000005E-2</c:v>
                </c:pt>
                <c:pt idx="893">
                  <c:v>6.7571599999999996E-2</c:v>
                </c:pt>
                <c:pt idx="894">
                  <c:v>6.77817E-2</c:v>
                </c:pt>
                <c:pt idx="895">
                  <c:v>6.7992399999999995E-2</c:v>
                </c:pt>
                <c:pt idx="896">
                  <c:v>6.8203700000000006E-2</c:v>
                </c:pt>
                <c:pt idx="897">
                  <c:v>6.8415599999999993E-2</c:v>
                </c:pt>
                <c:pt idx="898">
                  <c:v>6.8627999999999995E-2</c:v>
                </c:pt>
                <c:pt idx="899">
                  <c:v>6.8841100000000002E-2</c:v>
                </c:pt>
                <c:pt idx="900">
                  <c:v>6.9054699999999997E-2</c:v>
                </c:pt>
                <c:pt idx="901">
                  <c:v>6.9268999999999997E-2</c:v>
                </c:pt>
                <c:pt idx="902">
                  <c:v>6.9483799999999998E-2</c:v>
                </c:pt>
                <c:pt idx="903">
                  <c:v>6.9699200000000003E-2</c:v>
                </c:pt>
                <c:pt idx="904">
                  <c:v>6.9915199999999997E-2</c:v>
                </c:pt>
                <c:pt idx="905">
                  <c:v>7.0131799999999994E-2</c:v>
                </c:pt>
                <c:pt idx="906">
                  <c:v>7.0348999999999995E-2</c:v>
                </c:pt>
                <c:pt idx="907">
                  <c:v>7.0566799999999999E-2</c:v>
                </c:pt>
                <c:pt idx="908">
                  <c:v>7.0785299999999995E-2</c:v>
                </c:pt>
                <c:pt idx="909">
                  <c:v>7.1004300000000006E-2</c:v>
                </c:pt>
                <c:pt idx="910">
                  <c:v>7.1223900000000007E-2</c:v>
                </c:pt>
                <c:pt idx="911">
                  <c:v>7.1444099999999996E-2</c:v>
                </c:pt>
                <c:pt idx="912">
                  <c:v>7.1664900000000004E-2</c:v>
                </c:pt>
                <c:pt idx="913">
                  <c:v>7.1886400000000003E-2</c:v>
                </c:pt>
                <c:pt idx="914">
                  <c:v>7.2108400000000003E-2</c:v>
                </c:pt>
                <c:pt idx="915">
                  <c:v>7.2331099999999995E-2</c:v>
                </c:pt>
                <c:pt idx="916">
                  <c:v>7.2554300000000002E-2</c:v>
                </c:pt>
                <c:pt idx="917">
                  <c:v>7.2778200000000001E-2</c:v>
                </c:pt>
                <c:pt idx="918">
                  <c:v>7.3002700000000004E-2</c:v>
                </c:pt>
                <c:pt idx="919">
                  <c:v>7.3227899999999999E-2</c:v>
                </c:pt>
                <c:pt idx="920">
                  <c:v>7.3453599999999994E-2</c:v>
                </c:pt>
                <c:pt idx="921">
                  <c:v>7.3679900000000006E-2</c:v>
                </c:pt>
                <c:pt idx="922">
                  <c:v>7.3906899999999998E-2</c:v>
                </c:pt>
                <c:pt idx="923">
                  <c:v>7.4134500000000006E-2</c:v>
                </c:pt>
                <c:pt idx="924">
                  <c:v>7.4362800000000007E-2</c:v>
                </c:pt>
                <c:pt idx="925">
                  <c:v>7.4591599999999994E-2</c:v>
                </c:pt>
                <c:pt idx="926">
                  <c:v>7.4821100000000001E-2</c:v>
                </c:pt>
                <c:pt idx="927">
                  <c:v>7.5051199999999998E-2</c:v>
                </c:pt>
                <c:pt idx="928">
                  <c:v>7.5282000000000002E-2</c:v>
                </c:pt>
                <c:pt idx="929">
                  <c:v>7.5513399999999994E-2</c:v>
                </c:pt>
                <c:pt idx="930">
                  <c:v>7.5745400000000004E-2</c:v>
                </c:pt>
                <c:pt idx="931">
                  <c:v>7.5978000000000004E-2</c:v>
                </c:pt>
                <c:pt idx="932">
                  <c:v>7.6211299999999996E-2</c:v>
                </c:pt>
                <c:pt idx="933">
                  <c:v>7.6445200000000005E-2</c:v>
                </c:pt>
                <c:pt idx="934">
                  <c:v>7.6679800000000006E-2</c:v>
                </c:pt>
                <c:pt idx="935">
                  <c:v>7.6914999999999997E-2</c:v>
                </c:pt>
                <c:pt idx="936">
                  <c:v>7.7150899999999994E-2</c:v>
                </c:pt>
                <c:pt idx="937">
                  <c:v>7.7387399999999995E-2</c:v>
                </c:pt>
                <c:pt idx="938">
                  <c:v>7.7624499999999999E-2</c:v>
                </c:pt>
                <c:pt idx="939">
                  <c:v>7.7862299999999995E-2</c:v>
                </c:pt>
                <c:pt idx="940">
                  <c:v>7.8100799999999998E-2</c:v>
                </c:pt>
                <c:pt idx="941">
                  <c:v>7.8339900000000004E-2</c:v>
                </c:pt>
                <c:pt idx="942">
                  <c:v>7.8579599999999999E-2</c:v>
                </c:pt>
                <c:pt idx="943">
                  <c:v>7.8820000000000001E-2</c:v>
                </c:pt>
                <c:pt idx="944">
                  <c:v>7.9061099999999995E-2</c:v>
                </c:pt>
                <c:pt idx="945">
                  <c:v>7.9302800000000007E-2</c:v>
                </c:pt>
                <c:pt idx="946">
                  <c:v>7.9545199999999996E-2</c:v>
                </c:pt>
                <c:pt idx="947">
                  <c:v>7.9788200000000004E-2</c:v>
                </c:pt>
                <c:pt idx="948">
                  <c:v>8.0031900000000003E-2</c:v>
                </c:pt>
                <c:pt idx="949">
                  <c:v>8.0276299999999995E-2</c:v>
                </c:pt>
                <c:pt idx="950">
                  <c:v>8.0521400000000007E-2</c:v>
                </c:pt>
                <c:pt idx="951">
                  <c:v>8.0767099999999994E-2</c:v>
                </c:pt>
                <c:pt idx="952">
                  <c:v>8.1013399999999999E-2</c:v>
                </c:pt>
                <c:pt idx="953">
                  <c:v>8.1260499999999999E-2</c:v>
                </c:pt>
                <c:pt idx="954">
                  <c:v>8.1508200000000003E-2</c:v>
                </c:pt>
                <c:pt idx="955">
                  <c:v>8.1756599999999999E-2</c:v>
                </c:pt>
                <c:pt idx="956">
                  <c:v>8.2005700000000001E-2</c:v>
                </c:pt>
                <c:pt idx="957">
                  <c:v>8.2255400000000006E-2</c:v>
                </c:pt>
                <c:pt idx="958">
                  <c:v>8.2505800000000004E-2</c:v>
                </c:pt>
                <c:pt idx="959">
                  <c:v>8.2756899999999994E-2</c:v>
                </c:pt>
                <c:pt idx="960">
                  <c:v>8.3008700000000005E-2</c:v>
                </c:pt>
                <c:pt idx="961">
                  <c:v>8.3261199999999994E-2</c:v>
                </c:pt>
                <c:pt idx="962">
                  <c:v>8.3514400000000003E-2</c:v>
                </c:pt>
                <c:pt idx="963">
                  <c:v>8.3768200000000001E-2</c:v>
                </c:pt>
                <c:pt idx="964">
                  <c:v>8.4022700000000006E-2</c:v>
                </c:pt>
                <c:pt idx="965">
                  <c:v>8.4278000000000006E-2</c:v>
                </c:pt>
                <c:pt idx="966">
                  <c:v>8.4533899999999995E-2</c:v>
                </c:pt>
                <c:pt idx="967">
                  <c:v>8.4790500000000005E-2</c:v>
                </c:pt>
                <c:pt idx="968">
                  <c:v>8.5047800000000007E-2</c:v>
                </c:pt>
                <c:pt idx="969">
                  <c:v>8.5305800000000001E-2</c:v>
                </c:pt>
                <c:pt idx="970">
                  <c:v>8.5564500000000002E-2</c:v>
                </c:pt>
                <c:pt idx="971">
                  <c:v>8.5823899999999995E-2</c:v>
                </c:pt>
                <c:pt idx="972">
                  <c:v>8.6083999999999994E-2</c:v>
                </c:pt>
                <c:pt idx="973">
                  <c:v>8.6344799999999999E-2</c:v>
                </c:pt>
                <c:pt idx="974">
                  <c:v>8.66064E-2</c:v>
                </c:pt>
                <c:pt idx="975">
                  <c:v>8.6868600000000004E-2</c:v>
                </c:pt>
                <c:pt idx="976">
                  <c:v>8.7131500000000001E-2</c:v>
                </c:pt>
                <c:pt idx="977">
                  <c:v>8.7395200000000006E-2</c:v>
                </c:pt>
                <c:pt idx="978">
                  <c:v>8.7659500000000001E-2</c:v>
                </c:pt>
                <c:pt idx="979">
                  <c:v>8.7924600000000006E-2</c:v>
                </c:pt>
                <c:pt idx="980">
                  <c:v>8.8190400000000002E-2</c:v>
                </c:pt>
                <c:pt idx="981">
                  <c:v>8.8456900000000005E-2</c:v>
                </c:pt>
                <c:pt idx="982">
                  <c:v>8.87241E-2</c:v>
                </c:pt>
                <c:pt idx="983">
                  <c:v>8.8992100000000005E-2</c:v>
                </c:pt>
                <c:pt idx="984">
                  <c:v>8.9260699999999998E-2</c:v>
                </c:pt>
                <c:pt idx="985">
                  <c:v>8.9530100000000001E-2</c:v>
                </c:pt>
                <c:pt idx="986">
                  <c:v>8.9800199999999997E-2</c:v>
                </c:pt>
                <c:pt idx="987">
                  <c:v>9.0071100000000001E-2</c:v>
                </c:pt>
                <c:pt idx="988">
                  <c:v>9.0342599999999995E-2</c:v>
                </c:pt>
                <c:pt idx="989">
                  <c:v>9.0614899999999998E-2</c:v>
                </c:pt>
                <c:pt idx="990">
                  <c:v>9.0887999999999997E-2</c:v>
                </c:pt>
                <c:pt idx="991">
                  <c:v>9.1161800000000001E-2</c:v>
                </c:pt>
                <c:pt idx="992">
                  <c:v>9.1436299999999998E-2</c:v>
                </c:pt>
                <c:pt idx="993">
                  <c:v>9.1711500000000001E-2</c:v>
                </c:pt>
                <c:pt idx="994">
                  <c:v>9.19875E-2</c:v>
                </c:pt>
                <c:pt idx="995">
                  <c:v>9.2264200000000005E-2</c:v>
                </c:pt>
                <c:pt idx="996">
                  <c:v>9.2541700000000005E-2</c:v>
                </c:pt>
                <c:pt idx="997">
                  <c:v>9.2819899999999997E-2</c:v>
                </c:pt>
                <c:pt idx="998">
                  <c:v>9.3098899999999998E-2</c:v>
                </c:pt>
                <c:pt idx="999">
                  <c:v>9.3378600000000006E-2</c:v>
                </c:pt>
                <c:pt idx="1000">
                  <c:v>9.3659000000000006E-2</c:v>
                </c:pt>
                <c:pt idx="1001">
                  <c:v>9.3940200000000001E-2</c:v>
                </c:pt>
                <c:pt idx="1002">
                  <c:v>9.4222200000000006E-2</c:v>
                </c:pt>
                <c:pt idx="1003">
                  <c:v>9.4504900000000003E-2</c:v>
                </c:pt>
                <c:pt idx="1004">
                  <c:v>9.4788399999999995E-2</c:v>
                </c:pt>
                <c:pt idx="1005">
                  <c:v>9.5072599999999993E-2</c:v>
                </c:pt>
                <c:pt idx="1006">
                  <c:v>9.5357600000000001E-2</c:v>
                </c:pt>
                <c:pt idx="1007">
                  <c:v>9.5643400000000003E-2</c:v>
                </c:pt>
                <c:pt idx="1008">
                  <c:v>9.5929899999999999E-2</c:v>
                </c:pt>
                <c:pt idx="1009">
                  <c:v>9.6217200000000003E-2</c:v>
                </c:pt>
                <c:pt idx="1010">
                  <c:v>9.6505199999999999E-2</c:v>
                </c:pt>
                <c:pt idx="1011">
                  <c:v>9.6794099999999994E-2</c:v>
                </c:pt>
                <c:pt idx="1012">
                  <c:v>9.7083699999999995E-2</c:v>
                </c:pt>
                <c:pt idx="1013">
                  <c:v>9.7374000000000002E-2</c:v>
                </c:pt>
                <c:pt idx="1014">
                  <c:v>9.7665199999999994E-2</c:v>
                </c:pt>
                <c:pt idx="1015">
                  <c:v>9.7957100000000005E-2</c:v>
                </c:pt>
                <c:pt idx="1016">
                  <c:v>9.8249799999999998E-2</c:v>
                </c:pt>
                <c:pt idx="1017">
                  <c:v>9.85433E-2</c:v>
                </c:pt>
                <c:pt idx="1018">
                  <c:v>9.8837499999999995E-2</c:v>
                </c:pt>
                <c:pt idx="1019">
                  <c:v>9.9132600000000001E-2</c:v>
                </c:pt>
                <c:pt idx="1020">
                  <c:v>9.94284E-2</c:v>
                </c:pt>
                <c:pt idx="1021">
                  <c:v>9.9724999999999994E-2</c:v>
                </c:pt>
                <c:pt idx="1022">
                  <c:v>0.1000224</c:v>
                </c:pt>
                <c:pt idx="1023">
                  <c:v>0.1003206</c:v>
                </c:pt>
                <c:pt idx="1024">
                  <c:v>0.1006196</c:v>
                </c:pt>
                <c:pt idx="1025">
                  <c:v>0.10091940000000001</c:v>
                </c:pt>
                <c:pt idx="1026">
                  <c:v>0.1012199</c:v>
                </c:pt>
                <c:pt idx="1027">
                  <c:v>0.10152129999999999</c:v>
                </c:pt>
                <c:pt idx="1028">
                  <c:v>0.1018235</c:v>
                </c:pt>
                <c:pt idx="1029">
                  <c:v>0.10212640000000001</c:v>
                </c:pt>
                <c:pt idx="1030">
                  <c:v>0.1024302</c:v>
                </c:pt>
                <c:pt idx="1031">
                  <c:v>0.1027348</c:v>
                </c:pt>
                <c:pt idx="1032">
                  <c:v>0.1030402</c:v>
                </c:pt>
                <c:pt idx="1033">
                  <c:v>0.1033464</c:v>
                </c:pt>
                <c:pt idx="1034">
                  <c:v>0.10365340000000001</c:v>
                </c:pt>
                <c:pt idx="1035">
                  <c:v>0.1039612</c:v>
                </c:pt>
                <c:pt idx="1036">
                  <c:v>0.1042698</c:v>
                </c:pt>
                <c:pt idx="1037">
                  <c:v>0.1045793</c:v>
                </c:pt>
                <c:pt idx="1038">
                  <c:v>0.1048895</c:v>
                </c:pt>
                <c:pt idx="1039">
                  <c:v>0.10520060000000001</c:v>
                </c:pt>
                <c:pt idx="1040">
                  <c:v>0.1055125</c:v>
                </c:pt>
                <c:pt idx="1041">
                  <c:v>0.1058253</c:v>
                </c:pt>
                <c:pt idx="1042">
                  <c:v>0.10613880000000001</c:v>
                </c:pt>
                <c:pt idx="1043">
                  <c:v>0.1064532</c:v>
                </c:pt>
                <c:pt idx="1044">
                  <c:v>0.1067684</c:v>
                </c:pt>
                <c:pt idx="1045">
                  <c:v>0.1070845</c:v>
                </c:pt>
                <c:pt idx="1046">
                  <c:v>0.10740130000000001</c:v>
                </c:pt>
                <c:pt idx="1047">
                  <c:v>0.107719</c:v>
                </c:pt>
                <c:pt idx="1048">
                  <c:v>0.1080376</c:v>
                </c:pt>
                <c:pt idx="1049">
                  <c:v>0.10835699999999999</c:v>
                </c:pt>
                <c:pt idx="1050">
                  <c:v>0.1086772</c:v>
                </c:pt>
                <c:pt idx="1051">
                  <c:v>0.1089982</c:v>
                </c:pt>
                <c:pt idx="1052">
                  <c:v>0.1093201</c:v>
                </c:pt>
                <c:pt idx="1053">
                  <c:v>0.1096429</c:v>
                </c:pt>
                <c:pt idx="1054">
                  <c:v>0.10996649999999999</c:v>
                </c:pt>
                <c:pt idx="1055">
                  <c:v>0.1102909</c:v>
                </c:pt>
                <c:pt idx="1056">
                  <c:v>0.1106162</c:v>
                </c:pt>
                <c:pt idx="1057">
                  <c:v>0.1109424</c:v>
                </c:pt>
                <c:pt idx="1058">
                  <c:v>0.1112694</c:v>
                </c:pt>
                <c:pt idx="1059">
                  <c:v>0.11159719999999999</c:v>
                </c:pt>
                <c:pt idx="1060">
                  <c:v>0.11192589999999999</c:v>
                </c:pt>
                <c:pt idx="1061">
                  <c:v>0.11225549999999999</c:v>
                </c:pt>
                <c:pt idx="1062">
                  <c:v>0.11258600000000001</c:v>
                </c:pt>
                <c:pt idx="1063">
                  <c:v>0.1129173</c:v>
                </c:pt>
                <c:pt idx="1064">
                  <c:v>0.1132494</c:v>
                </c:pt>
                <c:pt idx="1065">
                  <c:v>0.1135825</c:v>
                </c:pt>
                <c:pt idx="1066">
                  <c:v>0.1139164</c:v>
                </c:pt>
                <c:pt idx="1067">
                  <c:v>0.11425109999999999</c:v>
                </c:pt>
                <c:pt idx="1068">
                  <c:v>0.1145868</c:v>
                </c:pt>
                <c:pt idx="1069">
                  <c:v>0.11492330000000001</c:v>
                </c:pt>
                <c:pt idx="1070">
                  <c:v>0.11526069999999999</c:v>
                </c:pt>
                <c:pt idx="1071">
                  <c:v>0.11559899999999999</c:v>
                </c:pt>
                <c:pt idx="1072">
                  <c:v>0.1159381</c:v>
                </c:pt>
                <c:pt idx="1073">
                  <c:v>0.1162782</c:v>
                </c:pt>
                <c:pt idx="1074">
                  <c:v>0.1166191</c:v>
                </c:pt>
                <c:pt idx="1075">
                  <c:v>0.11696090000000001</c:v>
                </c:pt>
                <c:pt idx="1076">
                  <c:v>0.11730359999999999</c:v>
                </c:pt>
                <c:pt idx="1077">
                  <c:v>0.11764719999999999</c:v>
                </c:pt>
                <c:pt idx="1078">
                  <c:v>0.1179917</c:v>
                </c:pt>
                <c:pt idx="1079">
                  <c:v>0.1183371</c:v>
                </c:pt>
                <c:pt idx="1080">
                  <c:v>0.11868330000000001</c:v>
                </c:pt>
                <c:pt idx="1081">
                  <c:v>0.1190305</c:v>
                </c:pt>
                <c:pt idx="1082">
                  <c:v>0.1193786</c:v>
                </c:pt>
                <c:pt idx="1083">
                  <c:v>0.1197275</c:v>
                </c:pt>
                <c:pt idx="1084">
                  <c:v>0.1200774</c:v>
                </c:pt>
                <c:pt idx="1085">
                  <c:v>0.1204282</c:v>
                </c:pt>
                <c:pt idx="1086">
                  <c:v>0.1207799</c:v>
                </c:pt>
                <c:pt idx="1087">
                  <c:v>0.1211325</c:v>
                </c:pt>
                <c:pt idx="1088">
                  <c:v>0.121486</c:v>
                </c:pt>
                <c:pt idx="1089">
                  <c:v>0.1218404</c:v>
                </c:pt>
                <c:pt idx="1090">
                  <c:v>0.1221957</c:v>
                </c:pt>
                <c:pt idx="1091">
                  <c:v>0.12255199999999999</c:v>
                </c:pt>
                <c:pt idx="1092">
                  <c:v>0.12290909999999999</c:v>
                </c:pt>
                <c:pt idx="1093">
                  <c:v>0.12326719999999999</c:v>
                </c:pt>
                <c:pt idx="1094">
                  <c:v>0.12362620000000001</c:v>
                </c:pt>
                <c:pt idx="1095">
                  <c:v>0.1239862</c:v>
                </c:pt>
                <c:pt idx="1096">
                  <c:v>0.124347</c:v>
                </c:pt>
                <c:pt idx="1097">
                  <c:v>0.12470879999999999</c:v>
                </c:pt>
                <c:pt idx="1098">
                  <c:v>0.1250715</c:v>
                </c:pt>
                <c:pt idx="1099">
                  <c:v>0.1254352</c:v>
                </c:pt>
                <c:pt idx="1100">
                  <c:v>0.12579969999999999</c:v>
                </c:pt>
                <c:pt idx="1101">
                  <c:v>0.12616530000000001</c:v>
                </c:pt>
                <c:pt idx="1102">
                  <c:v>0.1265317</c:v>
                </c:pt>
                <c:pt idx="1103">
                  <c:v>0.12689909999999999</c:v>
                </c:pt>
                <c:pt idx="1104">
                  <c:v>0.1272674</c:v>
                </c:pt>
                <c:pt idx="1105">
                  <c:v>0.12763669999999999</c:v>
                </c:pt>
                <c:pt idx="1106">
                  <c:v>0.12800690000000001</c:v>
                </c:pt>
                <c:pt idx="1107">
                  <c:v>0.12837809999999999</c:v>
                </c:pt>
                <c:pt idx="1108">
                  <c:v>0.12875020000000001</c:v>
                </c:pt>
                <c:pt idx="1109">
                  <c:v>0.1291233</c:v>
                </c:pt>
                <c:pt idx="1110">
                  <c:v>0.12949730000000001</c:v>
                </c:pt>
                <c:pt idx="1111">
                  <c:v>0.1298723</c:v>
                </c:pt>
                <c:pt idx="1112">
                  <c:v>0.13024830000000001</c:v>
                </c:pt>
                <c:pt idx="1113">
                  <c:v>0.13062509999999999</c:v>
                </c:pt>
                <c:pt idx="1114">
                  <c:v>0.13100300000000001</c:v>
                </c:pt>
                <c:pt idx="1115">
                  <c:v>0.13138179999999999</c:v>
                </c:pt>
                <c:pt idx="1116">
                  <c:v>0.13176160000000001</c:v>
                </c:pt>
                <c:pt idx="1117">
                  <c:v>0.13214229999999999</c:v>
                </c:pt>
                <c:pt idx="1118">
                  <c:v>0.13252410000000001</c:v>
                </c:pt>
                <c:pt idx="1119">
                  <c:v>0.13290679999999999</c:v>
                </c:pt>
                <c:pt idx="1120">
                  <c:v>0.1332904</c:v>
                </c:pt>
                <c:pt idx="1121">
                  <c:v>0.13367499999999999</c:v>
                </c:pt>
                <c:pt idx="1122">
                  <c:v>0.1340607</c:v>
                </c:pt>
                <c:pt idx="1123">
                  <c:v>0.13444719999999999</c:v>
                </c:pt>
                <c:pt idx="1124">
                  <c:v>0.1348348</c:v>
                </c:pt>
                <c:pt idx="1125">
                  <c:v>0.13522329999999999</c:v>
                </c:pt>
                <c:pt idx="1126">
                  <c:v>0.13561290000000001</c:v>
                </c:pt>
                <c:pt idx="1127">
                  <c:v>0.1360034</c:v>
                </c:pt>
                <c:pt idx="1128">
                  <c:v>0.13639490000000001</c:v>
                </c:pt>
                <c:pt idx="1129">
                  <c:v>0.1367874</c:v>
                </c:pt>
                <c:pt idx="1130">
                  <c:v>0.13718089999999999</c:v>
                </c:pt>
                <c:pt idx="1131">
                  <c:v>0.13757539999999999</c:v>
                </c:pt>
                <c:pt idx="1132">
                  <c:v>0.1379708</c:v>
                </c:pt>
                <c:pt idx="1133">
                  <c:v>0.1383673</c:v>
                </c:pt>
                <c:pt idx="1134">
                  <c:v>0.13876479999999999</c:v>
                </c:pt>
                <c:pt idx="1135">
                  <c:v>0.13916329999999999</c:v>
                </c:pt>
                <c:pt idx="1136">
                  <c:v>0.13956270000000001</c:v>
                </c:pt>
                <c:pt idx="1137">
                  <c:v>0.13996320000000001</c:v>
                </c:pt>
                <c:pt idx="1138">
                  <c:v>0.14036470000000001</c:v>
                </c:pt>
                <c:pt idx="1139">
                  <c:v>0.14076720000000001</c:v>
                </c:pt>
                <c:pt idx="1140">
                  <c:v>0.14117070000000001</c:v>
                </c:pt>
                <c:pt idx="1141">
                  <c:v>0.14157520000000001</c:v>
                </c:pt>
                <c:pt idx="1142">
                  <c:v>0.14198079999999999</c:v>
                </c:pt>
                <c:pt idx="1143">
                  <c:v>0.14238729999999999</c:v>
                </c:pt>
                <c:pt idx="1144">
                  <c:v>0.1427949</c:v>
                </c:pt>
                <c:pt idx="1145">
                  <c:v>0.14320350000000001</c:v>
                </c:pt>
                <c:pt idx="1146">
                  <c:v>0.14361309999999999</c:v>
                </c:pt>
                <c:pt idx="1147">
                  <c:v>0.1440237</c:v>
                </c:pt>
                <c:pt idx="1148">
                  <c:v>0.14443539999999999</c:v>
                </c:pt>
                <c:pt idx="1149">
                  <c:v>0.14484810000000001</c:v>
                </c:pt>
                <c:pt idx="1150">
                  <c:v>0.1452618</c:v>
                </c:pt>
                <c:pt idx="1151">
                  <c:v>0.14567659999999999</c:v>
                </c:pt>
                <c:pt idx="1152">
                  <c:v>0.14609240000000001</c:v>
                </c:pt>
                <c:pt idx="1153">
                  <c:v>0.14650920000000001</c:v>
                </c:pt>
                <c:pt idx="1154">
                  <c:v>0.1469271</c:v>
                </c:pt>
                <c:pt idx="1155">
                  <c:v>0.147346</c:v>
                </c:pt>
                <c:pt idx="1156">
                  <c:v>0.14776590000000001</c:v>
                </c:pt>
                <c:pt idx="1157">
                  <c:v>0.14818690000000001</c:v>
                </c:pt>
                <c:pt idx="1158">
                  <c:v>0.14860889999999999</c:v>
                </c:pt>
                <c:pt idx="1159">
                  <c:v>0.149032</c:v>
                </c:pt>
                <c:pt idx="1160">
                  <c:v>0.14945610000000001</c:v>
                </c:pt>
                <c:pt idx="1161">
                  <c:v>0.1498813</c:v>
                </c:pt>
                <c:pt idx="1162">
                  <c:v>0.15030760000000001</c:v>
                </c:pt>
                <c:pt idx="1163">
                  <c:v>0.1507349</c:v>
                </c:pt>
                <c:pt idx="1164">
                  <c:v>0.1511632</c:v>
                </c:pt>
                <c:pt idx="1165">
                  <c:v>0.15159259999999999</c:v>
                </c:pt>
                <c:pt idx="1166">
                  <c:v>0.15202309999999999</c:v>
                </c:pt>
                <c:pt idx="1167">
                  <c:v>0.1524546</c:v>
                </c:pt>
                <c:pt idx="1168">
                  <c:v>0.1528872</c:v>
                </c:pt>
                <c:pt idx="1169">
                  <c:v>0.15332090000000001</c:v>
                </c:pt>
                <c:pt idx="1170">
                  <c:v>0.15375559999999999</c:v>
                </c:pt>
                <c:pt idx="1171">
                  <c:v>0.15419140000000001</c:v>
                </c:pt>
                <c:pt idx="1172">
                  <c:v>0.1546283</c:v>
                </c:pt>
                <c:pt idx="1173">
                  <c:v>0.15506629999999999</c:v>
                </c:pt>
                <c:pt idx="1174">
                  <c:v>0.15550530000000001</c:v>
                </c:pt>
                <c:pt idx="1175">
                  <c:v>0.15594540000000001</c:v>
                </c:pt>
                <c:pt idx="1176">
                  <c:v>0.15638659999999999</c:v>
                </c:pt>
                <c:pt idx="1177">
                  <c:v>0.15682889999999999</c:v>
                </c:pt>
                <c:pt idx="1178">
                  <c:v>0.1572722</c:v>
                </c:pt>
                <c:pt idx="1179">
                  <c:v>0.15771669999999999</c:v>
                </c:pt>
                <c:pt idx="1180">
                  <c:v>0.1581622</c:v>
                </c:pt>
                <c:pt idx="1181">
                  <c:v>0.15860879999999999</c:v>
                </c:pt>
                <c:pt idx="1182">
                  <c:v>0.15905649999999999</c:v>
                </c:pt>
                <c:pt idx="1183">
                  <c:v>0.15950529999999999</c:v>
                </c:pt>
                <c:pt idx="1184">
                  <c:v>0.15995519999999999</c:v>
                </c:pt>
                <c:pt idx="1185">
                  <c:v>0.1604062</c:v>
                </c:pt>
                <c:pt idx="1186">
                  <c:v>0.16085830000000001</c:v>
                </c:pt>
                <c:pt idx="1187">
                  <c:v>0.1613115</c:v>
                </c:pt>
                <c:pt idx="1188">
                  <c:v>0.16176579999999999</c:v>
                </c:pt>
                <c:pt idx="1189">
                  <c:v>0.16222120000000001</c:v>
                </c:pt>
                <c:pt idx="1190">
                  <c:v>0.16267770000000001</c:v>
                </c:pt>
                <c:pt idx="1191">
                  <c:v>0.16313540000000001</c:v>
                </c:pt>
                <c:pt idx="1192">
                  <c:v>0.16359409999999999</c:v>
                </c:pt>
                <c:pt idx="1193">
                  <c:v>0.1640539</c:v>
                </c:pt>
                <c:pt idx="1194">
                  <c:v>0.16451489999999999</c:v>
                </c:pt>
                <c:pt idx="1195">
                  <c:v>0.16497700000000001</c:v>
                </c:pt>
                <c:pt idx="1196">
                  <c:v>0.16544020000000001</c:v>
                </c:pt>
                <c:pt idx="1197">
                  <c:v>0.16590450000000001</c:v>
                </c:pt>
                <c:pt idx="1198">
                  <c:v>0.16636989999999999</c:v>
                </c:pt>
                <c:pt idx="1199">
                  <c:v>0.1668365</c:v>
                </c:pt>
                <c:pt idx="1200">
                  <c:v>0.16730419999999999</c:v>
                </c:pt>
                <c:pt idx="1201">
                  <c:v>0.16777300000000001</c:v>
                </c:pt>
                <c:pt idx="1202">
                  <c:v>0.168243</c:v>
                </c:pt>
                <c:pt idx="1203">
                  <c:v>0.168714</c:v>
                </c:pt>
                <c:pt idx="1204">
                  <c:v>0.16918630000000001</c:v>
                </c:pt>
                <c:pt idx="1205">
                  <c:v>0.16965959999999999</c:v>
                </c:pt>
                <c:pt idx="1206">
                  <c:v>0.17013410000000001</c:v>
                </c:pt>
                <c:pt idx="1207">
                  <c:v>0.1706097</c:v>
                </c:pt>
                <c:pt idx="1208">
                  <c:v>0.1710865</c:v>
                </c:pt>
                <c:pt idx="1209">
                  <c:v>0.17156440000000001</c:v>
                </c:pt>
                <c:pt idx="1210">
                  <c:v>0.17204349999999999</c:v>
                </c:pt>
                <c:pt idx="1211">
                  <c:v>0.1725237</c:v>
                </c:pt>
                <c:pt idx="1212">
                  <c:v>0.17300499999999999</c:v>
                </c:pt>
                <c:pt idx="1213">
                  <c:v>0.17348749999999999</c:v>
                </c:pt>
                <c:pt idx="1214">
                  <c:v>0.17397119999999999</c:v>
                </c:pt>
                <c:pt idx="1215">
                  <c:v>0.174456</c:v>
                </c:pt>
                <c:pt idx="1216">
                  <c:v>0.17494190000000001</c:v>
                </c:pt>
                <c:pt idx="1217">
                  <c:v>0.175429</c:v>
                </c:pt>
                <c:pt idx="1218">
                  <c:v>0.1759173</c:v>
                </c:pt>
                <c:pt idx="1219">
                  <c:v>0.1764068</c:v>
                </c:pt>
                <c:pt idx="1220">
                  <c:v>0.17689740000000001</c:v>
                </c:pt>
                <c:pt idx="1221">
                  <c:v>0.17738909999999999</c:v>
                </c:pt>
                <c:pt idx="1222">
                  <c:v>0.17788209999999999</c:v>
                </c:pt>
                <c:pt idx="1223">
                  <c:v>0.17837620000000001</c:v>
                </c:pt>
                <c:pt idx="1224">
                  <c:v>0.17887149999999999</c:v>
                </c:pt>
                <c:pt idx="1225">
                  <c:v>0.1793679</c:v>
                </c:pt>
                <c:pt idx="1226">
                  <c:v>0.17986550000000001</c:v>
                </c:pt>
                <c:pt idx="1227">
                  <c:v>0.18036430000000001</c:v>
                </c:pt>
                <c:pt idx="1228">
                  <c:v>0.18086430000000001</c:v>
                </c:pt>
                <c:pt idx="1229">
                  <c:v>0.18136550000000001</c:v>
                </c:pt>
                <c:pt idx="1230">
                  <c:v>0.1818678</c:v>
                </c:pt>
                <c:pt idx="1231">
                  <c:v>0.18237129999999999</c:v>
                </c:pt>
                <c:pt idx="1232">
                  <c:v>0.18287600000000001</c:v>
                </c:pt>
                <c:pt idx="1233">
                  <c:v>0.18338189999999999</c:v>
                </c:pt>
                <c:pt idx="1234">
                  <c:v>0.183889</c:v>
                </c:pt>
                <c:pt idx="1235">
                  <c:v>0.18439729999999999</c:v>
                </c:pt>
                <c:pt idx="1236">
                  <c:v>0.18490670000000001</c:v>
                </c:pt>
                <c:pt idx="1237">
                  <c:v>0.18541740000000001</c:v>
                </c:pt>
                <c:pt idx="1238">
                  <c:v>0.18592919999999999</c:v>
                </c:pt>
                <c:pt idx="1239">
                  <c:v>0.18644230000000001</c:v>
                </c:pt>
                <c:pt idx="1240">
                  <c:v>0.1869565</c:v>
                </c:pt>
                <c:pt idx="1241">
                  <c:v>0.187472</c:v>
                </c:pt>
                <c:pt idx="1242">
                  <c:v>0.18798870000000001</c:v>
                </c:pt>
                <c:pt idx="1243">
                  <c:v>0.18850649999999999</c:v>
                </c:pt>
                <c:pt idx="1244">
                  <c:v>0.18902559999999999</c:v>
                </c:pt>
                <c:pt idx="1245">
                  <c:v>0.18954579999999999</c:v>
                </c:pt>
                <c:pt idx="1246">
                  <c:v>0.19006729999999999</c:v>
                </c:pt>
                <c:pt idx="1247">
                  <c:v>0.19059000000000001</c:v>
                </c:pt>
                <c:pt idx="1248">
                  <c:v>0.1911139</c:v>
                </c:pt>
                <c:pt idx="1249">
                  <c:v>0.19163910000000001</c:v>
                </c:pt>
                <c:pt idx="1250">
                  <c:v>0.19216539999999999</c:v>
                </c:pt>
                <c:pt idx="1251">
                  <c:v>0.192693</c:v>
                </c:pt>
                <c:pt idx="1252">
                  <c:v>0.1932217</c:v>
                </c:pt>
                <c:pt idx="1253">
                  <c:v>0.1937517</c:v>
                </c:pt>
                <c:pt idx="1254">
                  <c:v>0.19428290000000001</c:v>
                </c:pt>
                <c:pt idx="1255">
                  <c:v>0.1948154</c:v>
                </c:pt>
                <c:pt idx="1256">
                  <c:v>0.1953491</c:v>
                </c:pt>
                <c:pt idx="1257">
                  <c:v>0.195884</c:v>
                </c:pt>
                <c:pt idx="1258">
                  <c:v>0.19642009999999999</c:v>
                </c:pt>
                <c:pt idx="1259">
                  <c:v>0.19695750000000001</c:v>
                </c:pt>
                <c:pt idx="1260">
                  <c:v>0.19749610000000001</c:v>
                </c:pt>
                <c:pt idx="1261">
                  <c:v>0.19803589999999999</c:v>
                </c:pt>
                <c:pt idx="1262">
                  <c:v>0.198577</c:v>
                </c:pt>
                <c:pt idx="1263">
                  <c:v>0.1991193</c:v>
                </c:pt>
                <c:pt idx="1264">
                  <c:v>0.1996629</c:v>
                </c:pt>
                <c:pt idx="1265">
                  <c:v>0.20020769999999999</c:v>
                </c:pt>
                <c:pt idx="1266">
                  <c:v>0.20075370000000001</c:v>
                </c:pt>
                <c:pt idx="1267">
                  <c:v>0.20130100000000001</c:v>
                </c:pt>
                <c:pt idx="1268">
                  <c:v>0.20184949999999999</c:v>
                </c:pt>
                <c:pt idx="1269">
                  <c:v>0.2023993</c:v>
                </c:pt>
                <c:pt idx="1270">
                  <c:v>0.2029503</c:v>
                </c:pt>
                <c:pt idx="1271">
                  <c:v>0.20350260000000001</c:v>
                </c:pt>
                <c:pt idx="1272">
                  <c:v>0.20405609999999999</c:v>
                </c:pt>
                <c:pt idx="1273">
                  <c:v>0.20461090000000001</c:v>
                </c:pt>
                <c:pt idx="1274">
                  <c:v>0.20516699999999999</c:v>
                </c:pt>
                <c:pt idx="1275">
                  <c:v>0.2057243</c:v>
                </c:pt>
                <c:pt idx="1276">
                  <c:v>0.20628279999999999</c:v>
                </c:pt>
                <c:pt idx="1277">
                  <c:v>0.20684269999999999</c:v>
                </c:pt>
                <c:pt idx="1278">
                  <c:v>0.2074038</c:v>
                </c:pt>
                <c:pt idx="1279">
                  <c:v>0.20796609999999999</c:v>
                </c:pt>
                <c:pt idx="1280">
                  <c:v>0.20852970000000001</c:v>
                </c:pt>
                <c:pt idx="1281">
                  <c:v>0.20909459999999999</c:v>
                </c:pt>
                <c:pt idx="1282">
                  <c:v>0.20966080000000001</c:v>
                </c:pt>
                <c:pt idx="1283">
                  <c:v>0.2102282</c:v>
                </c:pt>
                <c:pt idx="1284">
                  <c:v>0.21079690000000001</c:v>
                </c:pt>
                <c:pt idx="1285">
                  <c:v>0.2113669</c:v>
                </c:pt>
                <c:pt idx="1286">
                  <c:v>0.21193809999999999</c:v>
                </c:pt>
                <c:pt idx="1287">
                  <c:v>0.2125107</c:v>
                </c:pt>
                <c:pt idx="1288">
                  <c:v>0.21308450000000001</c:v>
                </c:pt>
                <c:pt idx="1289">
                  <c:v>0.21365960000000001</c:v>
                </c:pt>
                <c:pt idx="1290">
                  <c:v>0.21423590000000001</c:v>
                </c:pt>
                <c:pt idx="1291">
                  <c:v>0.21481359999999999</c:v>
                </c:pt>
                <c:pt idx="1292">
                  <c:v>0.21539249999999999</c:v>
                </c:pt>
                <c:pt idx="1293">
                  <c:v>0.21597269999999999</c:v>
                </c:pt>
                <c:pt idx="1294">
                  <c:v>0.2165542</c:v>
                </c:pt>
                <c:pt idx="1295">
                  <c:v>0.217137</c:v>
                </c:pt>
                <c:pt idx="1296">
                  <c:v>0.2177211</c:v>
                </c:pt>
                <c:pt idx="1297">
                  <c:v>0.21830649999999999</c:v>
                </c:pt>
                <c:pt idx="1298">
                  <c:v>0.21889320000000001</c:v>
                </c:pt>
                <c:pt idx="1299">
                  <c:v>0.21948119999999999</c:v>
                </c:pt>
                <c:pt idx="1300">
                  <c:v>0.2200704</c:v>
                </c:pt>
                <c:pt idx="1301">
                  <c:v>0.220661</c:v>
                </c:pt>
                <c:pt idx="1302">
                  <c:v>0.2212528</c:v>
                </c:pt>
                <c:pt idx="1303">
                  <c:v>0.22184599999999999</c:v>
                </c:pt>
                <c:pt idx="1304">
                  <c:v>0.22244050000000001</c:v>
                </c:pt>
                <c:pt idx="1305">
                  <c:v>0.22303619999999999</c:v>
                </c:pt>
                <c:pt idx="1306">
                  <c:v>0.22363330000000001</c:v>
                </c:pt>
                <c:pt idx="1307">
                  <c:v>0.22423170000000001</c:v>
                </c:pt>
                <c:pt idx="1308">
                  <c:v>0.22483139999999999</c:v>
                </c:pt>
                <c:pt idx="1309">
                  <c:v>0.22543240000000001</c:v>
                </c:pt>
                <c:pt idx="1310">
                  <c:v>0.22603470000000001</c:v>
                </c:pt>
                <c:pt idx="1311">
                  <c:v>0.22663829999999999</c:v>
                </c:pt>
                <c:pt idx="1312">
                  <c:v>0.22724320000000001</c:v>
                </c:pt>
                <c:pt idx="1313">
                  <c:v>0.22784950000000001</c:v>
                </c:pt>
                <c:pt idx="1314">
                  <c:v>0.22845699999999999</c:v>
                </c:pt>
                <c:pt idx="1315">
                  <c:v>0.22906589999999999</c:v>
                </c:pt>
                <c:pt idx="1316">
                  <c:v>0.22967609999999999</c:v>
                </c:pt>
                <c:pt idx="1317">
                  <c:v>0.23028760000000001</c:v>
                </c:pt>
                <c:pt idx="1318">
                  <c:v>0.23090040000000001</c:v>
                </c:pt>
                <c:pt idx="1319">
                  <c:v>0.23151459999999999</c:v>
                </c:pt>
                <c:pt idx="1320">
                  <c:v>0.23213010000000001</c:v>
                </c:pt>
                <c:pt idx="1321">
                  <c:v>0.23274690000000001</c:v>
                </c:pt>
                <c:pt idx="1322">
                  <c:v>0.23336499999999999</c:v>
                </c:pt>
                <c:pt idx="1323">
                  <c:v>0.23398450000000001</c:v>
                </c:pt>
                <c:pt idx="1324">
                  <c:v>0.23460529999999999</c:v>
                </c:pt>
                <c:pt idx="1325">
                  <c:v>0.2352274</c:v>
                </c:pt>
                <c:pt idx="1326">
                  <c:v>0.2358508</c:v>
                </c:pt>
                <c:pt idx="1327">
                  <c:v>0.23647560000000001</c:v>
                </c:pt>
                <c:pt idx="1328">
                  <c:v>0.2371017</c:v>
                </c:pt>
                <c:pt idx="1329">
                  <c:v>0.2377291</c:v>
                </c:pt>
                <c:pt idx="1330">
                  <c:v>0.23835790000000001</c:v>
                </c:pt>
                <c:pt idx="1331">
                  <c:v>0.23898800000000001</c:v>
                </c:pt>
                <c:pt idx="1332">
                  <c:v>0.23961950000000001</c:v>
                </c:pt>
                <c:pt idx="1333">
                  <c:v>0.2402523</c:v>
                </c:pt>
                <c:pt idx="1334">
                  <c:v>0.2408864</c:v>
                </c:pt>
                <c:pt idx="1335">
                  <c:v>0.24152190000000001</c:v>
                </c:pt>
                <c:pt idx="1336">
                  <c:v>0.2421587</c:v>
                </c:pt>
                <c:pt idx="1337">
                  <c:v>0.24279690000000001</c:v>
                </c:pt>
                <c:pt idx="1338">
                  <c:v>0.2434364</c:v>
                </c:pt>
                <c:pt idx="1339">
                  <c:v>0.24407719999999999</c:v>
                </c:pt>
                <c:pt idx="1340">
                  <c:v>0.2447194</c:v>
                </c:pt>
                <c:pt idx="1341">
                  <c:v>0.245363</c:v>
                </c:pt>
                <c:pt idx="1342">
                  <c:v>0.2460078</c:v>
                </c:pt>
                <c:pt idx="1343">
                  <c:v>0.24665409999999999</c:v>
                </c:pt>
                <c:pt idx="1344">
                  <c:v>0.24730170000000001</c:v>
                </c:pt>
                <c:pt idx="1345">
                  <c:v>0.24795059999999999</c:v>
                </c:pt>
                <c:pt idx="1346">
                  <c:v>0.24860090000000001</c:v>
                </c:pt>
                <c:pt idx="1347">
                  <c:v>0.24925259999999999</c:v>
                </c:pt>
                <c:pt idx="1348">
                  <c:v>0.24990560000000001</c:v>
                </c:pt>
                <c:pt idx="1349">
                  <c:v>0.25056</c:v>
                </c:pt>
                <c:pt idx="1350">
                  <c:v>0.25121569999999999</c:v>
                </c:pt>
                <c:pt idx="1351">
                  <c:v>0.2518727</c:v>
                </c:pt>
                <c:pt idx="1352">
                  <c:v>0.25253120000000001</c:v>
                </c:pt>
                <c:pt idx="1353">
                  <c:v>0.253191</c:v>
                </c:pt>
                <c:pt idx="1354">
                  <c:v>0.25385219999999997</c:v>
                </c:pt>
                <c:pt idx="1355">
                  <c:v>0.25451469999999998</c:v>
                </c:pt>
                <c:pt idx="1356">
                  <c:v>0.25517859999999998</c:v>
                </c:pt>
                <c:pt idx="1357">
                  <c:v>0.25584380000000001</c:v>
                </c:pt>
                <c:pt idx="1358">
                  <c:v>0.25651040000000003</c:v>
                </c:pt>
                <c:pt idx="1359">
                  <c:v>0.25717839999999997</c:v>
                </c:pt>
                <c:pt idx="1360">
                  <c:v>0.25784770000000001</c:v>
                </c:pt>
                <c:pt idx="1361">
                  <c:v>0.25851839999999998</c:v>
                </c:pt>
                <c:pt idx="1362">
                  <c:v>0.25919049999999999</c:v>
                </c:pt>
                <c:pt idx="1363">
                  <c:v>0.25986389999999998</c:v>
                </c:pt>
                <c:pt idx="1364">
                  <c:v>0.26053870000000001</c:v>
                </c:pt>
                <c:pt idx="1365">
                  <c:v>0.26121490000000003</c:v>
                </c:pt>
                <c:pt idx="1366">
                  <c:v>0.26189249999999997</c:v>
                </c:pt>
                <c:pt idx="1367">
                  <c:v>0.26257140000000001</c:v>
                </c:pt>
                <c:pt idx="1368">
                  <c:v>0.26325169999999998</c:v>
                </c:pt>
                <c:pt idx="1369">
                  <c:v>0.26393339999999998</c:v>
                </c:pt>
                <c:pt idx="1370">
                  <c:v>0.26461639999999997</c:v>
                </c:pt>
                <c:pt idx="1371">
                  <c:v>0.2653008</c:v>
                </c:pt>
                <c:pt idx="1372">
                  <c:v>0.26598660000000002</c:v>
                </c:pt>
                <c:pt idx="1373">
                  <c:v>0.26667380000000002</c:v>
                </c:pt>
                <c:pt idx="1374">
                  <c:v>0.2673623</c:v>
                </c:pt>
                <c:pt idx="1375">
                  <c:v>0.26805220000000002</c:v>
                </c:pt>
                <c:pt idx="1376">
                  <c:v>0.26874350000000002</c:v>
                </c:pt>
                <c:pt idx="1377">
                  <c:v>0.26943620000000001</c:v>
                </c:pt>
                <c:pt idx="1378">
                  <c:v>0.27013029999999999</c:v>
                </c:pt>
                <c:pt idx="1379">
                  <c:v>0.2708257</c:v>
                </c:pt>
                <c:pt idx="1380">
                  <c:v>0.2715225</c:v>
                </c:pt>
                <c:pt idx="1381">
                  <c:v>0.27222069999999998</c:v>
                </c:pt>
                <c:pt idx="1382">
                  <c:v>0.2729203</c:v>
                </c:pt>
                <c:pt idx="1383">
                  <c:v>0.27362120000000001</c:v>
                </c:pt>
                <c:pt idx="1384">
                  <c:v>0.2743236</c:v>
                </c:pt>
                <c:pt idx="1385">
                  <c:v>0.27502729999999997</c:v>
                </c:pt>
                <c:pt idx="1386">
                  <c:v>0.27573239999999999</c:v>
                </c:pt>
                <c:pt idx="1387">
                  <c:v>0.27643889999999999</c:v>
                </c:pt>
                <c:pt idx="1388">
                  <c:v>0.27714680000000003</c:v>
                </c:pt>
                <c:pt idx="1389">
                  <c:v>0.27785599999999999</c:v>
                </c:pt>
                <c:pt idx="1390">
                  <c:v>0.2785667</c:v>
                </c:pt>
                <c:pt idx="1391">
                  <c:v>0.27927869999999999</c:v>
                </c:pt>
                <c:pt idx="1392">
                  <c:v>0.27999210000000002</c:v>
                </c:pt>
                <c:pt idx="1393">
                  <c:v>0.28070689999999998</c:v>
                </c:pt>
                <c:pt idx="1394">
                  <c:v>0.28142309999999998</c:v>
                </c:pt>
                <c:pt idx="1395">
                  <c:v>0.28214070000000002</c:v>
                </c:pt>
                <c:pt idx="1396">
                  <c:v>0.28285969999999999</c:v>
                </c:pt>
                <c:pt idx="1397">
                  <c:v>0.28358</c:v>
                </c:pt>
                <c:pt idx="1398">
                  <c:v>0.28430179999999999</c:v>
                </c:pt>
                <c:pt idx="1399">
                  <c:v>0.28502490000000003</c:v>
                </c:pt>
                <c:pt idx="1400">
                  <c:v>0.28574939999999999</c:v>
                </c:pt>
                <c:pt idx="1401">
                  <c:v>0.28647529999999999</c:v>
                </c:pt>
                <c:pt idx="1402">
                  <c:v>0.28720259999999997</c:v>
                </c:pt>
                <c:pt idx="1403">
                  <c:v>0.2879313</c:v>
                </c:pt>
                <c:pt idx="1404">
                  <c:v>0.28866140000000001</c:v>
                </c:pt>
                <c:pt idx="1405">
                  <c:v>0.28939280000000001</c:v>
                </c:pt>
                <c:pt idx="1406">
                  <c:v>0.29012569999999999</c:v>
                </c:pt>
                <c:pt idx="1407">
                  <c:v>0.2908599</c:v>
                </c:pt>
                <c:pt idx="1408">
                  <c:v>0.29159560000000001</c:v>
                </c:pt>
                <c:pt idx="1409">
                  <c:v>0.2923326</c:v>
                </c:pt>
                <c:pt idx="1410">
                  <c:v>0.29307100000000003</c:v>
                </c:pt>
                <c:pt idx="1411">
                  <c:v>0.29381079999999998</c:v>
                </c:pt>
                <c:pt idx="1412">
                  <c:v>0.29455199999999998</c:v>
                </c:pt>
                <c:pt idx="1413">
                  <c:v>0.29529460000000002</c:v>
                </c:pt>
                <c:pt idx="1414">
                  <c:v>0.29603859999999999</c:v>
                </c:pt>
                <c:pt idx="1415">
                  <c:v>0.29678399999999999</c:v>
                </c:pt>
                <c:pt idx="1416">
                  <c:v>0.29753069999999998</c:v>
                </c:pt>
                <c:pt idx="1417">
                  <c:v>0.29827890000000001</c:v>
                </c:pt>
                <c:pt idx="1418">
                  <c:v>0.29902840000000003</c:v>
                </c:pt>
                <c:pt idx="1419">
                  <c:v>0.29977939999999997</c:v>
                </c:pt>
                <c:pt idx="1420">
                  <c:v>0.30053170000000001</c:v>
                </c:pt>
                <c:pt idx="1421">
                  <c:v>0.30128539999999998</c:v>
                </c:pt>
                <c:pt idx="1422">
                  <c:v>0.30204049999999999</c:v>
                </c:pt>
                <c:pt idx="1423">
                  <c:v>0.30279699999999998</c:v>
                </c:pt>
                <c:pt idx="1424">
                  <c:v>0.30355490000000002</c:v>
                </c:pt>
                <c:pt idx="1425">
                  <c:v>0.30431419999999998</c:v>
                </c:pt>
                <c:pt idx="1426">
                  <c:v>0.30507489999999998</c:v>
                </c:pt>
                <c:pt idx="1427">
                  <c:v>0.30583690000000002</c:v>
                </c:pt>
                <c:pt idx="1428">
                  <c:v>0.3066004</c:v>
                </c:pt>
                <c:pt idx="1429">
                  <c:v>0.30736520000000001</c:v>
                </c:pt>
                <c:pt idx="1430">
                  <c:v>0.3081314</c:v>
                </c:pt>
                <c:pt idx="1431">
                  <c:v>0.30889909999999998</c:v>
                </c:pt>
                <c:pt idx="1432">
                  <c:v>0.3096681</c:v>
                </c:pt>
                <c:pt idx="1433">
                  <c:v>0.31043850000000001</c:v>
                </c:pt>
                <c:pt idx="1434">
                  <c:v>0.31121019999999999</c:v>
                </c:pt>
                <c:pt idx="1435">
                  <c:v>0.31198340000000002</c:v>
                </c:pt>
                <c:pt idx="1436">
                  <c:v>0.31275799999999998</c:v>
                </c:pt>
                <c:pt idx="1437">
                  <c:v>0.31353389999999998</c:v>
                </c:pt>
                <c:pt idx="1438">
                  <c:v>0.31431130000000002</c:v>
                </c:pt>
                <c:pt idx="1439">
                  <c:v>0.31508999999999998</c:v>
                </c:pt>
                <c:pt idx="1440">
                  <c:v>0.31587009999999999</c:v>
                </c:pt>
                <c:pt idx="1441">
                  <c:v>0.31665159999999998</c:v>
                </c:pt>
                <c:pt idx="1442">
                  <c:v>0.31743440000000001</c:v>
                </c:pt>
                <c:pt idx="1443">
                  <c:v>0.31821870000000002</c:v>
                </c:pt>
                <c:pt idx="1444">
                  <c:v>0.31900430000000002</c:v>
                </c:pt>
                <c:pt idx="1445">
                  <c:v>0.3197914</c:v>
                </c:pt>
                <c:pt idx="1446">
                  <c:v>0.32057980000000003</c:v>
                </c:pt>
                <c:pt idx="1447">
                  <c:v>0.32136959999999998</c:v>
                </c:pt>
                <c:pt idx="1448">
                  <c:v>0.32216080000000002</c:v>
                </c:pt>
                <c:pt idx="1449">
                  <c:v>0.3229533</c:v>
                </c:pt>
                <c:pt idx="1450">
                  <c:v>0.32374720000000001</c:v>
                </c:pt>
                <c:pt idx="1451">
                  <c:v>0.32454260000000001</c:v>
                </c:pt>
                <c:pt idx="1452">
                  <c:v>0.3253393</c:v>
                </c:pt>
                <c:pt idx="1453">
                  <c:v>0.32613730000000002</c:v>
                </c:pt>
                <c:pt idx="1454">
                  <c:v>0.32693680000000003</c:v>
                </c:pt>
                <c:pt idx="1455">
                  <c:v>0.32773760000000002</c:v>
                </c:pt>
                <c:pt idx="1456">
                  <c:v>0.32853979999999999</c:v>
                </c:pt>
                <c:pt idx="1457">
                  <c:v>0.32934340000000001</c:v>
                </c:pt>
                <c:pt idx="1458">
                  <c:v>0.33014830000000001</c:v>
                </c:pt>
                <c:pt idx="1459">
                  <c:v>0.33095469999999999</c:v>
                </c:pt>
                <c:pt idx="1460">
                  <c:v>0.33176240000000001</c:v>
                </c:pt>
                <c:pt idx="1461">
                  <c:v>0.33257140000000002</c:v>
                </c:pt>
                <c:pt idx="1462">
                  <c:v>0.33338190000000001</c:v>
                </c:pt>
                <c:pt idx="1463">
                  <c:v>0.33419369999999998</c:v>
                </c:pt>
                <c:pt idx="1464">
                  <c:v>0.3350069</c:v>
                </c:pt>
                <c:pt idx="1465">
                  <c:v>0.33582139999999999</c:v>
                </c:pt>
                <c:pt idx="1466">
                  <c:v>0.33663729999999997</c:v>
                </c:pt>
                <c:pt idx="1467">
                  <c:v>0.33745459999999999</c:v>
                </c:pt>
                <c:pt idx="1468">
                  <c:v>0.3382733</c:v>
                </c:pt>
                <c:pt idx="1469">
                  <c:v>0.33909329999999999</c:v>
                </c:pt>
                <c:pt idx="1470">
                  <c:v>0.33991460000000001</c:v>
                </c:pt>
                <c:pt idx="1471">
                  <c:v>0.34073740000000002</c:v>
                </c:pt>
                <c:pt idx="1472">
                  <c:v>0.34156150000000002</c:v>
                </c:pt>
                <c:pt idx="1473">
                  <c:v>0.34238689999999999</c:v>
                </c:pt>
                <c:pt idx="1474">
                  <c:v>0.34321370000000001</c:v>
                </c:pt>
                <c:pt idx="1475">
                  <c:v>0.34404190000000001</c:v>
                </c:pt>
                <c:pt idx="1476">
                  <c:v>0.3448715</c:v>
                </c:pt>
                <c:pt idx="1477">
                  <c:v>0.34570230000000002</c:v>
                </c:pt>
                <c:pt idx="1478">
                  <c:v>0.34653460000000003</c:v>
                </c:pt>
                <c:pt idx="1479">
                  <c:v>0.34736820000000002</c:v>
                </c:pt>
                <c:pt idx="1480">
                  <c:v>0.34820309999999999</c:v>
                </c:pt>
                <c:pt idx="1481">
                  <c:v>0.3490394</c:v>
                </c:pt>
                <c:pt idx="1482">
                  <c:v>0.34987699999999999</c:v>
                </c:pt>
                <c:pt idx="1483">
                  <c:v>0.35071600000000003</c:v>
                </c:pt>
                <c:pt idx="1484">
                  <c:v>0.35155629999999999</c:v>
                </c:pt>
                <c:pt idx="1485">
                  <c:v>0.35239799999999999</c:v>
                </c:pt>
                <c:pt idx="1486">
                  <c:v>0.35324100000000003</c:v>
                </c:pt>
                <c:pt idx="1487">
                  <c:v>0.35408529999999999</c:v>
                </c:pt>
                <c:pt idx="1488">
                  <c:v>0.354931</c:v>
                </c:pt>
                <c:pt idx="1489">
                  <c:v>0.35577799999999998</c:v>
                </c:pt>
                <c:pt idx="1490">
                  <c:v>0.35662640000000001</c:v>
                </c:pt>
                <c:pt idx="1491">
                  <c:v>0.35747610000000002</c:v>
                </c:pt>
                <c:pt idx="1492">
                  <c:v>0.35832710000000001</c:v>
                </c:pt>
                <c:pt idx="1493">
                  <c:v>0.35917949999999998</c:v>
                </c:pt>
                <c:pt idx="1494">
                  <c:v>0.3600332</c:v>
                </c:pt>
                <c:pt idx="1495">
                  <c:v>0.36088819999999999</c:v>
                </c:pt>
                <c:pt idx="1496">
                  <c:v>0.36174450000000002</c:v>
                </c:pt>
                <c:pt idx="1497">
                  <c:v>0.36260219999999999</c:v>
                </c:pt>
                <c:pt idx="1498">
                  <c:v>0.36346119999999998</c:v>
                </c:pt>
                <c:pt idx="1499">
                  <c:v>0.36432150000000002</c:v>
                </c:pt>
                <c:pt idx="1500">
                  <c:v>0.36518309999999998</c:v>
                </c:pt>
                <c:pt idx="1501">
                  <c:v>0.36604609999999999</c:v>
                </c:pt>
                <c:pt idx="1502">
                  <c:v>0.36691030000000002</c:v>
                </c:pt>
                <c:pt idx="1503">
                  <c:v>0.36777589999999999</c:v>
                </c:pt>
                <c:pt idx="1504">
                  <c:v>0.36864279999999999</c:v>
                </c:pt>
                <c:pt idx="1505">
                  <c:v>0.36951089999999998</c:v>
                </c:pt>
                <c:pt idx="1506">
                  <c:v>0.3703804</c:v>
                </c:pt>
                <c:pt idx="1507">
                  <c:v>0.3712512</c:v>
                </c:pt>
                <c:pt idx="1508">
                  <c:v>0.37212329999999999</c:v>
                </c:pt>
                <c:pt idx="1509">
                  <c:v>0.37299670000000001</c:v>
                </c:pt>
                <c:pt idx="1510">
                  <c:v>0.37387140000000002</c:v>
                </c:pt>
                <c:pt idx="1511">
                  <c:v>0.37474740000000001</c:v>
                </c:pt>
                <c:pt idx="1512">
                  <c:v>0.37562469999999998</c:v>
                </c:pt>
                <c:pt idx="1513">
                  <c:v>0.37650329999999999</c:v>
                </c:pt>
                <c:pt idx="1514">
                  <c:v>0.37738319999999997</c:v>
                </c:pt>
                <c:pt idx="1515">
                  <c:v>0.3782643</c:v>
                </c:pt>
                <c:pt idx="1516">
                  <c:v>0.37914680000000001</c:v>
                </c:pt>
                <c:pt idx="1517">
                  <c:v>0.38003049999999999</c:v>
                </c:pt>
                <c:pt idx="1518">
                  <c:v>0.38091550000000002</c:v>
                </c:pt>
                <c:pt idx="1519">
                  <c:v>0.38180180000000002</c:v>
                </c:pt>
                <c:pt idx="1520">
                  <c:v>0.38268930000000001</c:v>
                </c:pt>
                <c:pt idx="1521">
                  <c:v>0.38357819999999998</c:v>
                </c:pt>
                <c:pt idx="1522">
                  <c:v>0.38446829999999999</c:v>
                </c:pt>
                <c:pt idx="1523">
                  <c:v>0.38535970000000003</c:v>
                </c:pt>
                <c:pt idx="1524">
                  <c:v>0.38625229999999999</c:v>
                </c:pt>
                <c:pt idx="1525">
                  <c:v>0.3871462</c:v>
                </c:pt>
                <c:pt idx="1526">
                  <c:v>0.38804129999999998</c:v>
                </c:pt>
                <c:pt idx="1527">
                  <c:v>0.3889378</c:v>
                </c:pt>
                <c:pt idx="1528">
                  <c:v>0.3898354</c:v>
                </c:pt>
                <c:pt idx="1529">
                  <c:v>0.39073439999999998</c:v>
                </c:pt>
                <c:pt idx="1530">
                  <c:v>0.3916345</c:v>
                </c:pt>
                <c:pt idx="1531">
                  <c:v>0.392536</c:v>
                </c:pt>
                <c:pt idx="1532">
                  <c:v>0.39343860000000003</c:v>
                </c:pt>
                <c:pt idx="1533">
                  <c:v>0.39434249999999998</c:v>
                </c:pt>
                <c:pt idx="1534">
                  <c:v>0.39524769999999998</c:v>
                </c:pt>
                <c:pt idx="1535">
                  <c:v>0.39615400000000001</c:v>
                </c:pt>
                <c:pt idx="1536">
                  <c:v>0.39706170000000002</c:v>
                </c:pt>
                <c:pt idx="1537">
                  <c:v>0.3979705</c:v>
                </c:pt>
                <c:pt idx="1538">
                  <c:v>0.39888059999999997</c:v>
                </c:pt>
                <c:pt idx="1539">
                  <c:v>0.39979179999999997</c:v>
                </c:pt>
                <c:pt idx="1540">
                  <c:v>0.40070440000000002</c:v>
                </c:pt>
                <c:pt idx="1541">
                  <c:v>0.40161809999999998</c:v>
                </c:pt>
                <c:pt idx="1542">
                  <c:v>0.40253299999999997</c:v>
                </c:pt>
                <c:pt idx="1543">
                  <c:v>0.40344920000000001</c:v>
                </c:pt>
                <c:pt idx="1544">
                  <c:v>0.40436650000000002</c:v>
                </c:pt>
                <c:pt idx="1545">
                  <c:v>0.40528510000000001</c:v>
                </c:pt>
                <c:pt idx="1546">
                  <c:v>0.40620489999999998</c:v>
                </c:pt>
                <c:pt idx="1547">
                  <c:v>0.40712579999999998</c:v>
                </c:pt>
                <c:pt idx="1548">
                  <c:v>0.40804800000000002</c:v>
                </c:pt>
                <c:pt idx="1549">
                  <c:v>0.40897139999999998</c:v>
                </c:pt>
                <c:pt idx="1550">
                  <c:v>0.40989589999999998</c:v>
                </c:pt>
                <c:pt idx="1551">
                  <c:v>0.41082160000000001</c:v>
                </c:pt>
                <c:pt idx="1552">
                  <c:v>0.41174850000000002</c:v>
                </c:pt>
                <c:pt idx="1553">
                  <c:v>0.4126766</c:v>
                </c:pt>
                <c:pt idx="1554">
                  <c:v>0.41360590000000003</c:v>
                </c:pt>
                <c:pt idx="1555">
                  <c:v>0.41453630000000002</c:v>
                </c:pt>
                <c:pt idx="1556">
                  <c:v>0.4154679</c:v>
                </c:pt>
                <c:pt idx="1557">
                  <c:v>0.41640070000000001</c:v>
                </c:pt>
                <c:pt idx="1558">
                  <c:v>0.4173346</c:v>
                </c:pt>
                <c:pt idx="1559">
                  <c:v>0.41826970000000002</c:v>
                </c:pt>
                <c:pt idx="1560">
                  <c:v>0.41920590000000002</c:v>
                </c:pt>
                <c:pt idx="1561">
                  <c:v>0.4201433</c:v>
                </c:pt>
                <c:pt idx="1562">
                  <c:v>0.42108180000000001</c:v>
                </c:pt>
                <c:pt idx="1563">
                  <c:v>0.42202149999999999</c:v>
                </c:pt>
                <c:pt idx="1564">
                  <c:v>0.42296230000000001</c:v>
                </c:pt>
                <c:pt idx="1565">
                  <c:v>0.42390430000000001</c:v>
                </c:pt>
                <c:pt idx="1566">
                  <c:v>0.42484729999999998</c:v>
                </c:pt>
                <c:pt idx="1567">
                  <c:v>0.42579149999999999</c:v>
                </c:pt>
                <c:pt idx="1568">
                  <c:v>0.42673680000000003</c:v>
                </c:pt>
                <c:pt idx="1569">
                  <c:v>0.42768329999999999</c:v>
                </c:pt>
                <c:pt idx="1570">
                  <c:v>0.42863079999999998</c:v>
                </c:pt>
                <c:pt idx="1571">
                  <c:v>0.4295795</c:v>
                </c:pt>
                <c:pt idx="1572">
                  <c:v>0.4305293</c:v>
                </c:pt>
                <c:pt idx="1573">
                  <c:v>0.43148009999999998</c:v>
                </c:pt>
                <c:pt idx="1574">
                  <c:v>0.43243209999999999</c:v>
                </c:pt>
                <c:pt idx="1575">
                  <c:v>0.43338520000000003</c:v>
                </c:pt>
                <c:pt idx="1576">
                  <c:v>0.43433929999999998</c:v>
                </c:pt>
                <c:pt idx="1577">
                  <c:v>0.43529449999999997</c:v>
                </c:pt>
                <c:pt idx="1578">
                  <c:v>0.4362509</c:v>
                </c:pt>
                <c:pt idx="1579">
                  <c:v>0.43720829999999999</c:v>
                </c:pt>
                <c:pt idx="1580">
                  <c:v>0.43816670000000002</c:v>
                </c:pt>
                <c:pt idx="1581">
                  <c:v>0.43912630000000002</c:v>
                </c:pt>
                <c:pt idx="1582">
                  <c:v>0.4400869</c:v>
                </c:pt>
                <c:pt idx="1583">
                  <c:v>0.44104850000000001</c:v>
                </c:pt>
                <c:pt idx="1584">
                  <c:v>0.44201119999999999</c:v>
                </c:pt>
                <c:pt idx="1585">
                  <c:v>0.44297500000000001</c:v>
                </c:pt>
                <c:pt idx="1586">
                  <c:v>0.4439398</c:v>
                </c:pt>
                <c:pt idx="1587">
                  <c:v>0.44490560000000001</c:v>
                </c:pt>
                <c:pt idx="1588">
                  <c:v>0.4458725</c:v>
                </c:pt>
                <c:pt idx="1589">
                  <c:v>0.44684040000000003</c:v>
                </c:pt>
                <c:pt idx="1590">
                  <c:v>0.44780940000000002</c:v>
                </c:pt>
                <c:pt idx="1591">
                  <c:v>0.44877929999999999</c:v>
                </c:pt>
                <c:pt idx="1592">
                  <c:v>0.44975029999999999</c:v>
                </c:pt>
                <c:pt idx="1593">
                  <c:v>0.45072230000000002</c:v>
                </c:pt>
                <c:pt idx="1594">
                  <c:v>0.45169530000000002</c:v>
                </c:pt>
                <c:pt idx="1595">
                  <c:v>0.4526693</c:v>
                </c:pt>
                <c:pt idx="1596">
                  <c:v>0.4536442</c:v>
                </c:pt>
                <c:pt idx="1597">
                  <c:v>0.45462029999999998</c:v>
                </c:pt>
                <c:pt idx="1598">
                  <c:v>0.45559719999999998</c:v>
                </c:pt>
                <c:pt idx="1599">
                  <c:v>0.45657520000000001</c:v>
                </c:pt>
                <c:pt idx="1600">
                  <c:v>0.45755410000000002</c:v>
                </c:pt>
                <c:pt idx="1601">
                  <c:v>0.458534</c:v>
                </c:pt>
                <c:pt idx="1602">
                  <c:v>0.4595149</c:v>
                </c:pt>
                <c:pt idx="1603">
                  <c:v>0.46049669999999998</c:v>
                </c:pt>
                <c:pt idx="1604">
                  <c:v>0.46147949999999999</c:v>
                </c:pt>
                <c:pt idx="1605">
                  <c:v>0.46246320000000002</c:v>
                </c:pt>
                <c:pt idx="1606">
                  <c:v>0.46344790000000002</c:v>
                </c:pt>
                <c:pt idx="1607">
                  <c:v>0.4644335</c:v>
                </c:pt>
                <c:pt idx="1608">
                  <c:v>0.46542</c:v>
                </c:pt>
                <c:pt idx="1609">
                  <c:v>0.46640749999999997</c:v>
                </c:pt>
                <c:pt idx="1610">
                  <c:v>0.46739589999999998</c:v>
                </c:pt>
                <c:pt idx="1611">
                  <c:v>0.4683853</c:v>
                </c:pt>
                <c:pt idx="1612">
                  <c:v>0.4693755</c:v>
                </c:pt>
                <c:pt idx="1613">
                  <c:v>0.47036660000000002</c:v>
                </c:pt>
                <c:pt idx="1614">
                  <c:v>0.47135870000000002</c:v>
                </c:pt>
                <c:pt idx="1615">
                  <c:v>0.47235159999999998</c:v>
                </c:pt>
                <c:pt idx="1616">
                  <c:v>0.47334549999999997</c:v>
                </c:pt>
                <c:pt idx="1617">
                  <c:v>0.47434019999999999</c:v>
                </c:pt>
                <c:pt idx="1618">
                  <c:v>0.47533579999999998</c:v>
                </c:pt>
                <c:pt idx="1619">
                  <c:v>0.47633219999999998</c:v>
                </c:pt>
                <c:pt idx="1620">
                  <c:v>0.47732950000000002</c:v>
                </c:pt>
                <c:pt idx="1621">
                  <c:v>0.47832770000000002</c:v>
                </c:pt>
                <c:pt idx="1622">
                  <c:v>0.4793268</c:v>
                </c:pt>
                <c:pt idx="1623">
                  <c:v>0.4803267</c:v>
                </c:pt>
                <c:pt idx="1624">
                  <c:v>0.48132740000000002</c:v>
                </c:pt>
                <c:pt idx="1625">
                  <c:v>0.4823289</c:v>
                </c:pt>
                <c:pt idx="1626">
                  <c:v>0.48333140000000002</c:v>
                </c:pt>
                <c:pt idx="1627">
                  <c:v>0.4843346</c:v>
                </c:pt>
                <c:pt idx="1628">
                  <c:v>0.48533860000000001</c:v>
                </c:pt>
                <c:pt idx="1629">
                  <c:v>0.48634349999999998</c:v>
                </c:pt>
                <c:pt idx="1630">
                  <c:v>0.48734909999999998</c:v>
                </c:pt>
                <c:pt idx="1631">
                  <c:v>0.4883556</c:v>
                </c:pt>
                <c:pt idx="1632">
                  <c:v>0.48936279999999999</c:v>
                </c:pt>
                <c:pt idx="1633">
                  <c:v>0.4903708</c:v>
                </c:pt>
                <c:pt idx="1634">
                  <c:v>0.49137969999999997</c:v>
                </c:pt>
                <c:pt idx="1635">
                  <c:v>0.49238929999999997</c:v>
                </c:pt>
                <c:pt idx="1636">
                  <c:v>0.49339959999999999</c:v>
                </c:pt>
                <c:pt idx="1637">
                  <c:v>0.49441069999999998</c:v>
                </c:pt>
                <c:pt idx="1638">
                  <c:v>0.49542259999999999</c:v>
                </c:pt>
                <c:pt idx="1639">
                  <c:v>0.49643520000000002</c:v>
                </c:pt>
                <c:pt idx="1640">
                  <c:v>0.49744860000000002</c:v>
                </c:pt>
                <c:pt idx="1641">
                  <c:v>0.49846259999999998</c:v>
                </c:pt>
                <c:pt idx="1642">
                  <c:v>0.49947750000000002</c:v>
                </c:pt>
                <c:pt idx="1643">
                  <c:v>0.50049299999999997</c:v>
                </c:pt>
                <c:pt idx="1644">
                  <c:v>0.50150919999999999</c:v>
                </c:pt>
                <c:pt idx="1645">
                  <c:v>0.50252620000000003</c:v>
                </c:pt>
                <c:pt idx="1646">
                  <c:v>0.50354379999999999</c:v>
                </c:pt>
                <c:pt idx="1647">
                  <c:v>0.50456219999999996</c:v>
                </c:pt>
                <c:pt idx="1648">
                  <c:v>0.50558119999999995</c:v>
                </c:pt>
                <c:pt idx="1649">
                  <c:v>0.50660090000000002</c:v>
                </c:pt>
                <c:pt idx="1650">
                  <c:v>0.50762130000000005</c:v>
                </c:pt>
                <c:pt idx="1651">
                  <c:v>0.50864240000000005</c:v>
                </c:pt>
                <c:pt idx="1652">
                  <c:v>0.50966409999999995</c:v>
                </c:pt>
                <c:pt idx="1653">
                  <c:v>0.51068639999999998</c:v>
                </c:pt>
                <c:pt idx="1654">
                  <c:v>0.51170939999999998</c:v>
                </c:pt>
                <c:pt idx="1655">
                  <c:v>0.51273299999999999</c:v>
                </c:pt>
                <c:pt idx="1656">
                  <c:v>0.51375729999999997</c:v>
                </c:pt>
                <c:pt idx="1657">
                  <c:v>0.51478219999999997</c:v>
                </c:pt>
                <c:pt idx="1658">
                  <c:v>0.51580760000000003</c:v>
                </c:pt>
                <c:pt idx="1659">
                  <c:v>0.51683369999999995</c:v>
                </c:pt>
                <c:pt idx="1660">
                  <c:v>0.5178604</c:v>
                </c:pt>
                <c:pt idx="1661">
                  <c:v>0.51888769999999995</c:v>
                </c:pt>
                <c:pt idx="1662">
                  <c:v>0.51991560000000003</c:v>
                </c:pt>
                <c:pt idx="1663">
                  <c:v>0.52094399999999996</c:v>
                </c:pt>
                <c:pt idx="1664">
                  <c:v>0.52197300000000002</c:v>
                </c:pt>
                <c:pt idx="1665">
                  <c:v>0.52300259999999998</c:v>
                </c:pt>
                <c:pt idx="1666">
                  <c:v>0.52403270000000002</c:v>
                </c:pt>
                <c:pt idx="1667">
                  <c:v>0.52506339999999996</c:v>
                </c:pt>
                <c:pt idx="1668">
                  <c:v>0.52609459999999997</c:v>
                </c:pt>
                <c:pt idx="1669">
                  <c:v>0.52712639999999999</c:v>
                </c:pt>
                <c:pt idx="1670">
                  <c:v>0.52815860000000003</c:v>
                </c:pt>
                <c:pt idx="1671">
                  <c:v>0.52919139999999998</c:v>
                </c:pt>
                <c:pt idx="1672">
                  <c:v>0.53022460000000005</c:v>
                </c:pt>
                <c:pt idx="1673">
                  <c:v>0.53125840000000002</c:v>
                </c:pt>
                <c:pt idx="1674">
                  <c:v>0.53229269999999995</c:v>
                </c:pt>
                <c:pt idx="1675">
                  <c:v>0.53332740000000001</c:v>
                </c:pt>
                <c:pt idx="1676">
                  <c:v>0.53436260000000002</c:v>
                </c:pt>
                <c:pt idx="1677">
                  <c:v>0.53539829999999999</c:v>
                </c:pt>
                <c:pt idx="1678">
                  <c:v>0.53643439999999998</c:v>
                </c:pt>
                <c:pt idx="1679">
                  <c:v>0.53747100000000003</c:v>
                </c:pt>
                <c:pt idx="1680">
                  <c:v>0.53850799999999999</c:v>
                </c:pt>
                <c:pt idx="1681">
                  <c:v>0.53954550000000001</c:v>
                </c:pt>
                <c:pt idx="1682">
                  <c:v>0.54058340000000005</c:v>
                </c:pt>
                <c:pt idx="1683">
                  <c:v>0.54162169999999998</c:v>
                </c:pt>
                <c:pt idx="1684">
                  <c:v>0.54266040000000004</c:v>
                </c:pt>
                <c:pt idx="1685">
                  <c:v>0.54369940000000005</c:v>
                </c:pt>
                <c:pt idx="1686">
                  <c:v>0.54473890000000003</c:v>
                </c:pt>
                <c:pt idx="1687">
                  <c:v>0.54577880000000001</c:v>
                </c:pt>
                <c:pt idx="1688">
                  <c:v>0.54681900000000006</c:v>
                </c:pt>
                <c:pt idx="1689">
                  <c:v>0.5478596</c:v>
                </c:pt>
                <c:pt idx="1690">
                  <c:v>0.54890059999999996</c:v>
                </c:pt>
                <c:pt idx="1691">
                  <c:v>0.54994189999999998</c:v>
                </c:pt>
                <c:pt idx="1692">
                  <c:v>0.55098349999999996</c:v>
                </c:pt>
                <c:pt idx="1693">
                  <c:v>0.55202549999999995</c:v>
                </c:pt>
                <c:pt idx="1694">
                  <c:v>0.5530678</c:v>
                </c:pt>
                <c:pt idx="1695">
                  <c:v>0.5541104</c:v>
                </c:pt>
                <c:pt idx="1696">
                  <c:v>0.55515329999999996</c:v>
                </c:pt>
                <c:pt idx="1697">
                  <c:v>0.55619649999999998</c:v>
                </c:pt>
                <c:pt idx="1698">
                  <c:v>0.55723999999999996</c:v>
                </c:pt>
                <c:pt idx="1699">
                  <c:v>0.55828370000000005</c:v>
                </c:pt>
                <c:pt idx="1700">
                  <c:v>0.55932769999999998</c:v>
                </c:pt>
                <c:pt idx="1701">
                  <c:v>0.56037199999999998</c:v>
                </c:pt>
                <c:pt idx="1702">
                  <c:v>0.56141649999999998</c:v>
                </c:pt>
                <c:pt idx="1703">
                  <c:v>0.56246130000000005</c:v>
                </c:pt>
                <c:pt idx="1704">
                  <c:v>0.56350630000000002</c:v>
                </c:pt>
                <c:pt idx="1705">
                  <c:v>0.56455149999999998</c:v>
                </c:pt>
                <c:pt idx="1706">
                  <c:v>0.56559689999999996</c:v>
                </c:pt>
                <c:pt idx="1707">
                  <c:v>0.56664250000000005</c:v>
                </c:pt>
                <c:pt idx="1708">
                  <c:v>0.56768830000000003</c:v>
                </c:pt>
                <c:pt idx="1709">
                  <c:v>0.56873430000000003</c:v>
                </c:pt>
                <c:pt idx="1710">
                  <c:v>0.56978050000000002</c:v>
                </c:pt>
                <c:pt idx="1711">
                  <c:v>0.57082679999999997</c:v>
                </c:pt>
                <c:pt idx="1712">
                  <c:v>0.57187330000000003</c:v>
                </c:pt>
                <c:pt idx="1713">
                  <c:v>0.57291990000000004</c:v>
                </c:pt>
                <c:pt idx="1714">
                  <c:v>0.57396670000000005</c:v>
                </c:pt>
                <c:pt idx="1715">
                  <c:v>0.57501360000000001</c:v>
                </c:pt>
                <c:pt idx="1716">
                  <c:v>0.57606060000000003</c:v>
                </c:pt>
                <c:pt idx="1717">
                  <c:v>0.5771077</c:v>
                </c:pt>
                <c:pt idx="1718">
                  <c:v>0.57815490000000003</c:v>
                </c:pt>
                <c:pt idx="1719">
                  <c:v>0.57920210000000005</c:v>
                </c:pt>
                <c:pt idx="1720">
                  <c:v>0.58024949999999997</c:v>
                </c:pt>
                <c:pt idx="1721">
                  <c:v>0.58129690000000001</c:v>
                </c:pt>
                <c:pt idx="1722">
                  <c:v>0.58234439999999998</c:v>
                </c:pt>
                <c:pt idx="1723">
                  <c:v>0.58339189999999996</c:v>
                </c:pt>
                <c:pt idx="1724">
                  <c:v>0.5844395</c:v>
                </c:pt>
                <c:pt idx="1725">
                  <c:v>0.58548710000000004</c:v>
                </c:pt>
                <c:pt idx="1726">
                  <c:v>0.58653469999999996</c:v>
                </c:pt>
                <c:pt idx="1727">
                  <c:v>0.5875823</c:v>
                </c:pt>
                <c:pt idx="1728">
                  <c:v>0.58862979999999998</c:v>
                </c:pt>
                <c:pt idx="1729">
                  <c:v>0.58967740000000002</c:v>
                </c:pt>
                <c:pt idx="1730">
                  <c:v>0.59072499999999994</c:v>
                </c:pt>
                <c:pt idx="1731">
                  <c:v>0.59177250000000003</c:v>
                </c:pt>
                <c:pt idx="1732">
                  <c:v>0.59282000000000001</c:v>
                </c:pt>
                <c:pt idx="1733">
                  <c:v>0.59386740000000005</c:v>
                </c:pt>
                <c:pt idx="1734">
                  <c:v>0.59491479999999997</c:v>
                </c:pt>
                <c:pt idx="1735">
                  <c:v>0.59596199999999999</c:v>
                </c:pt>
                <c:pt idx="1736">
                  <c:v>0.59700920000000002</c:v>
                </c:pt>
                <c:pt idx="1737">
                  <c:v>0.59805629999999999</c:v>
                </c:pt>
                <c:pt idx="1738">
                  <c:v>0.59910330000000001</c:v>
                </c:pt>
                <c:pt idx="1739">
                  <c:v>0.60015010000000002</c:v>
                </c:pt>
                <c:pt idx="1740">
                  <c:v>0.60119690000000003</c:v>
                </c:pt>
                <c:pt idx="1741">
                  <c:v>0.60224350000000004</c:v>
                </c:pt>
                <c:pt idx="1742">
                  <c:v>0.60328990000000005</c:v>
                </c:pt>
                <c:pt idx="1743">
                  <c:v>0.60433619999999999</c:v>
                </c:pt>
                <c:pt idx="1744">
                  <c:v>0.60538230000000004</c:v>
                </c:pt>
                <c:pt idx="1745">
                  <c:v>0.60642819999999997</c:v>
                </c:pt>
                <c:pt idx="1746">
                  <c:v>0.60747390000000001</c:v>
                </c:pt>
                <c:pt idx="1747">
                  <c:v>0.60851940000000004</c:v>
                </c:pt>
                <c:pt idx="1748">
                  <c:v>0.60956469999999996</c:v>
                </c:pt>
                <c:pt idx="1749">
                  <c:v>0.61060979999999998</c:v>
                </c:pt>
                <c:pt idx="1750">
                  <c:v>0.61165460000000005</c:v>
                </c:pt>
                <c:pt idx="1751">
                  <c:v>0.6126992</c:v>
                </c:pt>
                <c:pt idx="1752">
                  <c:v>0.6137435</c:v>
                </c:pt>
                <c:pt idx="1753">
                  <c:v>0.61478759999999999</c:v>
                </c:pt>
                <c:pt idx="1754">
                  <c:v>0.61583129999999997</c:v>
                </c:pt>
                <c:pt idx="1755">
                  <c:v>0.61687479999999995</c:v>
                </c:pt>
                <c:pt idx="1756">
                  <c:v>0.61791799999999997</c:v>
                </c:pt>
                <c:pt idx="1757">
                  <c:v>0.61896079999999998</c:v>
                </c:pt>
                <c:pt idx="1758">
                  <c:v>0.62000339999999998</c:v>
                </c:pt>
                <c:pt idx="1759">
                  <c:v>0.62104550000000003</c:v>
                </c:pt>
                <c:pt idx="1760">
                  <c:v>0.62208739999999996</c:v>
                </c:pt>
                <c:pt idx="1761">
                  <c:v>0.62312880000000004</c:v>
                </c:pt>
                <c:pt idx="1762">
                  <c:v>0.62416990000000006</c:v>
                </c:pt>
                <c:pt idx="1763">
                  <c:v>0.62521070000000001</c:v>
                </c:pt>
                <c:pt idx="1764">
                  <c:v>0.626251</c:v>
                </c:pt>
                <c:pt idx="1765">
                  <c:v>0.62729089999999998</c:v>
                </c:pt>
                <c:pt idx="1766">
                  <c:v>0.62833039999999996</c:v>
                </c:pt>
                <c:pt idx="1767">
                  <c:v>0.62936950000000003</c:v>
                </c:pt>
                <c:pt idx="1768">
                  <c:v>0.63040810000000003</c:v>
                </c:pt>
                <c:pt idx="1769">
                  <c:v>0.63144630000000002</c:v>
                </c:pt>
                <c:pt idx="1770">
                  <c:v>0.63248400000000005</c:v>
                </c:pt>
                <c:pt idx="1771">
                  <c:v>0.63352120000000001</c:v>
                </c:pt>
                <c:pt idx="1772">
                  <c:v>0.63455790000000001</c:v>
                </c:pt>
                <c:pt idx="1773">
                  <c:v>0.6355942</c:v>
                </c:pt>
                <c:pt idx="1774">
                  <c:v>0.63662989999999997</c:v>
                </c:pt>
                <c:pt idx="1775">
                  <c:v>0.63766509999999998</c:v>
                </c:pt>
                <c:pt idx="1776">
                  <c:v>0.63869980000000004</c:v>
                </c:pt>
                <c:pt idx="1777">
                  <c:v>0.63973389999999997</c:v>
                </c:pt>
                <c:pt idx="1778">
                  <c:v>0.64076739999999999</c:v>
                </c:pt>
                <c:pt idx="1779">
                  <c:v>0.64180040000000005</c:v>
                </c:pt>
                <c:pt idx="1780">
                  <c:v>0.64283279999999998</c:v>
                </c:pt>
                <c:pt idx="1781">
                  <c:v>0.64386460000000001</c:v>
                </c:pt>
                <c:pt idx="1782">
                  <c:v>0.64489580000000002</c:v>
                </c:pt>
                <c:pt idx="1783">
                  <c:v>0.64592640000000001</c:v>
                </c:pt>
                <c:pt idx="1784">
                  <c:v>0.64695639999999999</c:v>
                </c:pt>
                <c:pt idx="1785">
                  <c:v>0.6479857</c:v>
                </c:pt>
                <c:pt idx="1786">
                  <c:v>0.64901430000000004</c:v>
                </c:pt>
                <c:pt idx="1787">
                  <c:v>0.65004229999999996</c:v>
                </c:pt>
                <c:pt idx="1788">
                  <c:v>0.65106960000000003</c:v>
                </c:pt>
                <c:pt idx="1789">
                  <c:v>0.65209620000000001</c:v>
                </c:pt>
                <c:pt idx="1790">
                  <c:v>0.65312219999999999</c:v>
                </c:pt>
                <c:pt idx="1791">
                  <c:v>0.65414740000000005</c:v>
                </c:pt>
                <c:pt idx="1792">
                  <c:v>0.65517179999999997</c:v>
                </c:pt>
                <c:pt idx="1793">
                  <c:v>0.65619550000000004</c:v>
                </c:pt>
                <c:pt idx="1794">
                  <c:v>0.65721850000000004</c:v>
                </c:pt>
                <c:pt idx="1795">
                  <c:v>0.65824070000000001</c:v>
                </c:pt>
                <c:pt idx="1796">
                  <c:v>0.65926209999999996</c:v>
                </c:pt>
                <c:pt idx="1797">
                  <c:v>0.66028279999999995</c:v>
                </c:pt>
                <c:pt idx="1798">
                  <c:v>0.66130259999999996</c:v>
                </c:pt>
                <c:pt idx="1799">
                  <c:v>0.66232159999999995</c:v>
                </c:pt>
                <c:pt idx="1800">
                  <c:v>0.66333989999999998</c:v>
                </c:pt>
                <c:pt idx="1801">
                  <c:v>0.66435719999999998</c:v>
                </c:pt>
                <c:pt idx="1802">
                  <c:v>0.66537369999999996</c:v>
                </c:pt>
                <c:pt idx="1803">
                  <c:v>0.66638929999999996</c:v>
                </c:pt>
                <c:pt idx="1804">
                  <c:v>0.66740409999999994</c:v>
                </c:pt>
                <c:pt idx="1805">
                  <c:v>0.66841799999999996</c:v>
                </c:pt>
                <c:pt idx="1806">
                  <c:v>0.66943090000000005</c:v>
                </c:pt>
                <c:pt idx="1807">
                  <c:v>0.67044300000000001</c:v>
                </c:pt>
                <c:pt idx="1808">
                  <c:v>0.67145410000000005</c:v>
                </c:pt>
                <c:pt idx="1809">
                  <c:v>0.67246430000000001</c:v>
                </c:pt>
                <c:pt idx="1810">
                  <c:v>0.67347349999999995</c:v>
                </c:pt>
                <c:pt idx="1811">
                  <c:v>0.67448180000000002</c:v>
                </c:pt>
                <c:pt idx="1812">
                  <c:v>0.67548909999999995</c:v>
                </c:pt>
                <c:pt idx="1813">
                  <c:v>0.67649539999999997</c:v>
                </c:pt>
                <c:pt idx="1814">
                  <c:v>0.67750069999999996</c:v>
                </c:pt>
                <c:pt idx="1815">
                  <c:v>0.67850489999999997</c:v>
                </c:pt>
                <c:pt idx="1816">
                  <c:v>0.67950820000000001</c:v>
                </c:pt>
                <c:pt idx="1817">
                  <c:v>0.68051039999999996</c:v>
                </c:pt>
                <c:pt idx="1818">
                  <c:v>0.6815116</c:v>
                </c:pt>
                <c:pt idx="1819">
                  <c:v>0.6825116</c:v>
                </c:pt>
                <c:pt idx="1820">
                  <c:v>0.68351059999999997</c:v>
                </c:pt>
                <c:pt idx="1821">
                  <c:v>0.68450849999999996</c:v>
                </c:pt>
                <c:pt idx="1822">
                  <c:v>0.68550529999999998</c:v>
                </c:pt>
                <c:pt idx="1823">
                  <c:v>0.68650100000000003</c:v>
                </c:pt>
                <c:pt idx="1824">
                  <c:v>0.68749559999999998</c:v>
                </c:pt>
                <c:pt idx="1825">
                  <c:v>0.68848900000000002</c:v>
                </c:pt>
                <c:pt idx="1826">
                  <c:v>0.68948120000000002</c:v>
                </c:pt>
                <c:pt idx="1827">
                  <c:v>0.69047230000000004</c:v>
                </c:pt>
                <c:pt idx="1828">
                  <c:v>0.69146220000000003</c:v>
                </c:pt>
                <c:pt idx="1829">
                  <c:v>0.69245089999999998</c:v>
                </c:pt>
                <c:pt idx="1830">
                  <c:v>0.69343840000000001</c:v>
                </c:pt>
                <c:pt idx="1831">
                  <c:v>0.69442459999999995</c:v>
                </c:pt>
                <c:pt idx="1832">
                  <c:v>0.69540970000000002</c:v>
                </c:pt>
                <c:pt idx="1833">
                  <c:v>0.69639340000000005</c:v>
                </c:pt>
                <c:pt idx="1834">
                  <c:v>0.697376</c:v>
                </c:pt>
                <c:pt idx="1835">
                  <c:v>0.69835720000000001</c:v>
                </c:pt>
                <c:pt idx="1836">
                  <c:v>0.69933710000000004</c:v>
                </c:pt>
                <c:pt idx="1837">
                  <c:v>0.70031580000000004</c:v>
                </c:pt>
                <c:pt idx="1838">
                  <c:v>0.7012931</c:v>
                </c:pt>
                <c:pt idx="1839">
                  <c:v>0.70226920000000004</c:v>
                </c:pt>
                <c:pt idx="1840">
                  <c:v>0.70324379999999997</c:v>
                </c:pt>
                <c:pt idx="1841">
                  <c:v>0.70421710000000004</c:v>
                </c:pt>
                <c:pt idx="1842">
                  <c:v>0.70518910000000001</c:v>
                </c:pt>
                <c:pt idx="1843">
                  <c:v>0.7061596</c:v>
                </c:pt>
                <c:pt idx="1844">
                  <c:v>0.7071288</c:v>
                </c:pt>
                <c:pt idx="1845">
                  <c:v>0.70809659999999996</c:v>
                </c:pt>
                <c:pt idx="1846">
                  <c:v>0.70906290000000005</c:v>
                </c:pt>
                <c:pt idx="1847">
                  <c:v>0.71002790000000005</c:v>
                </c:pt>
                <c:pt idx="1848">
                  <c:v>0.71099129999999999</c:v>
                </c:pt>
                <c:pt idx="1849">
                  <c:v>0.71195330000000001</c:v>
                </c:pt>
                <c:pt idx="1850">
                  <c:v>0.71291389999999999</c:v>
                </c:pt>
                <c:pt idx="1851">
                  <c:v>0.71387290000000003</c:v>
                </c:pt>
                <c:pt idx="1852">
                  <c:v>0.71483050000000004</c:v>
                </c:pt>
                <c:pt idx="1853">
                  <c:v>0.71578660000000005</c:v>
                </c:pt>
                <c:pt idx="1854">
                  <c:v>0.71674110000000002</c:v>
                </c:pt>
                <c:pt idx="1855">
                  <c:v>0.7176941</c:v>
                </c:pt>
                <c:pt idx="1856">
                  <c:v>0.71864550000000005</c:v>
                </c:pt>
                <c:pt idx="1857">
                  <c:v>0.7195954</c:v>
                </c:pt>
                <c:pt idx="1858">
                  <c:v>0.72054359999999995</c:v>
                </c:pt>
                <c:pt idx="1859">
                  <c:v>0.72149030000000003</c:v>
                </c:pt>
                <c:pt idx="1860">
                  <c:v>0.72243550000000001</c:v>
                </c:pt>
                <c:pt idx="1861">
                  <c:v>0.72337890000000005</c:v>
                </c:pt>
                <c:pt idx="1862">
                  <c:v>0.72432079999999999</c:v>
                </c:pt>
                <c:pt idx="1863">
                  <c:v>0.72526100000000004</c:v>
                </c:pt>
                <c:pt idx="1864">
                  <c:v>0.7261995</c:v>
                </c:pt>
                <c:pt idx="1865">
                  <c:v>0.72713640000000002</c:v>
                </c:pt>
                <c:pt idx="1866">
                  <c:v>0.72807160000000004</c:v>
                </c:pt>
                <c:pt idx="1867">
                  <c:v>0.72900509999999996</c:v>
                </c:pt>
                <c:pt idx="1868">
                  <c:v>0.7299369</c:v>
                </c:pt>
                <c:pt idx="1869">
                  <c:v>0.73086700000000004</c:v>
                </c:pt>
                <c:pt idx="1870">
                  <c:v>0.73179530000000004</c:v>
                </c:pt>
                <c:pt idx="1871">
                  <c:v>0.73272190000000004</c:v>
                </c:pt>
                <c:pt idx="1872">
                  <c:v>0.73364669999999998</c:v>
                </c:pt>
                <c:pt idx="1873">
                  <c:v>0.73456980000000005</c:v>
                </c:pt>
                <c:pt idx="1874">
                  <c:v>0.73549100000000001</c:v>
                </c:pt>
                <c:pt idx="1875">
                  <c:v>0.73641049999999997</c:v>
                </c:pt>
                <c:pt idx="1876">
                  <c:v>0.73732810000000004</c:v>
                </c:pt>
                <c:pt idx="1877">
                  <c:v>0.73824389999999995</c:v>
                </c:pt>
                <c:pt idx="1878">
                  <c:v>0.73915790000000003</c:v>
                </c:pt>
                <c:pt idx="1879">
                  <c:v>0.74007000000000001</c:v>
                </c:pt>
                <c:pt idx="1880">
                  <c:v>0.74098030000000004</c:v>
                </c:pt>
                <c:pt idx="1881">
                  <c:v>0.74188860000000001</c:v>
                </c:pt>
                <c:pt idx="1882">
                  <c:v>0.74279510000000004</c:v>
                </c:pt>
                <c:pt idx="1883">
                  <c:v>0.74369969999999996</c:v>
                </c:pt>
                <c:pt idx="1884">
                  <c:v>0.74460230000000005</c:v>
                </c:pt>
                <c:pt idx="1885">
                  <c:v>0.74550309999999997</c:v>
                </c:pt>
                <c:pt idx="1886">
                  <c:v>0.7464018</c:v>
                </c:pt>
                <c:pt idx="1887">
                  <c:v>0.74729860000000004</c:v>
                </c:pt>
                <c:pt idx="1888">
                  <c:v>0.74819349999999996</c:v>
                </c:pt>
                <c:pt idx="1889">
                  <c:v>0.74908629999999998</c:v>
                </c:pt>
                <c:pt idx="1890">
                  <c:v>0.74997720000000001</c:v>
                </c:pt>
                <c:pt idx="1891">
                  <c:v>0.75086609999999998</c:v>
                </c:pt>
                <c:pt idx="1892">
                  <c:v>0.75175289999999995</c:v>
                </c:pt>
                <c:pt idx="1893">
                  <c:v>0.75263769999999997</c:v>
                </c:pt>
                <c:pt idx="1894">
                  <c:v>0.75352039999999998</c:v>
                </c:pt>
                <c:pt idx="1895">
                  <c:v>0.75440110000000005</c:v>
                </c:pt>
                <c:pt idx="1896">
                  <c:v>0.7552797</c:v>
                </c:pt>
                <c:pt idx="1897">
                  <c:v>0.75615619999999995</c:v>
                </c:pt>
                <c:pt idx="1898">
                  <c:v>0.7570306</c:v>
                </c:pt>
                <c:pt idx="1899">
                  <c:v>0.75790290000000005</c:v>
                </c:pt>
                <c:pt idx="1900">
                  <c:v>0.75877309999999998</c:v>
                </c:pt>
                <c:pt idx="1901">
                  <c:v>0.75964109999999996</c:v>
                </c:pt>
                <c:pt idx="1902">
                  <c:v>0.76050700000000004</c:v>
                </c:pt>
                <c:pt idx="1903">
                  <c:v>0.76137069999999996</c:v>
                </c:pt>
                <c:pt idx="1904">
                  <c:v>0.76223229999999997</c:v>
                </c:pt>
                <c:pt idx="1905">
                  <c:v>0.76309159999999998</c:v>
                </c:pt>
                <c:pt idx="1906">
                  <c:v>0.76394870000000004</c:v>
                </c:pt>
                <c:pt idx="1907">
                  <c:v>0.76480369999999998</c:v>
                </c:pt>
                <c:pt idx="1908">
                  <c:v>0.76565629999999996</c:v>
                </c:pt>
                <c:pt idx="1909">
                  <c:v>0.76650680000000004</c:v>
                </c:pt>
                <c:pt idx="1910">
                  <c:v>0.76735500000000001</c:v>
                </c:pt>
                <c:pt idx="1911">
                  <c:v>0.76820089999999996</c:v>
                </c:pt>
                <c:pt idx="1912">
                  <c:v>0.76904459999999997</c:v>
                </c:pt>
                <c:pt idx="1913">
                  <c:v>0.76988599999999996</c:v>
                </c:pt>
                <c:pt idx="1914">
                  <c:v>0.77072499999999999</c:v>
                </c:pt>
                <c:pt idx="1915">
                  <c:v>0.77156170000000002</c:v>
                </c:pt>
                <c:pt idx="1916">
                  <c:v>0.77239619999999998</c:v>
                </c:pt>
                <c:pt idx="1917">
                  <c:v>0.77322820000000003</c:v>
                </c:pt>
                <c:pt idx="1918">
                  <c:v>0.77405789999999997</c:v>
                </c:pt>
                <c:pt idx="1919">
                  <c:v>0.7748853</c:v>
                </c:pt>
                <c:pt idx="1920">
                  <c:v>0.77571029999999996</c:v>
                </c:pt>
                <c:pt idx="1921">
                  <c:v>0.77653280000000002</c:v>
                </c:pt>
                <c:pt idx="1922">
                  <c:v>0.77735299999999996</c:v>
                </c:pt>
                <c:pt idx="1923">
                  <c:v>0.77817080000000005</c:v>
                </c:pt>
                <c:pt idx="1924">
                  <c:v>0.77898610000000001</c:v>
                </c:pt>
                <c:pt idx="1925">
                  <c:v>0.77979900000000002</c:v>
                </c:pt>
                <c:pt idx="1926">
                  <c:v>0.78060940000000001</c:v>
                </c:pt>
                <c:pt idx="1927">
                  <c:v>0.78141740000000004</c:v>
                </c:pt>
                <c:pt idx="1928">
                  <c:v>0.78222290000000005</c:v>
                </c:pt>
                <c:pt idx="1929">
                  <c:v>0.78302590000000005</c:v>
                </c:pt>
                <c:pt idx="1930">
                  <c:v>0.78382640000000003</c:v>
                </c:pt>
                <c:pt idx="1931">
                  <c:v>0.7846244</c:v>
                </c:pt>
                <c:pt idx="1932">
                  <c:v>0.78541989999999995</c:v>
                </c:pt>
                <c:pt idx="1933">
                  <c:v>0.78621280000000004</c:v>
                </c:pt>
                <c:pt idx="1934">
                  <c:v>0.78700320000000001</c:v>
                </c:pt>
                <c:pt idx="1935">
                  <c:v>0.78779100000000002</c:v>
                </c:pt>
                <c:pt idx="1936">
                  <c:v>0.78857619999999995</c:v>
                </c:pt>
                <c:pt idx="1937">
                  <c:v>0.78935889999999997</c:v>
                </c:pt>
                <c:pt idx="1938">
                  <c:v>0.79013900000000004</c:v>
                </c:pt>
                <c:pt idx="1939">
                  <c:v>0.79091639999999996</c:v>
                </c:pt>
                <c:pt idx="1940">
                  <c:v>0.79169129999999999</c:v>
                </c:pt>
                <c:pt idx="1941">
                  <c:v>0.79246349999999999</c:v>
                </c:pt>
                <c:pt idx="1942">
                  <c:v>0.79323310000000002</c:v>
                </c:pt>
                <c:pt idx="1943">
                  <c:v>0.79400000000000004</c:v>
                </c:pt>
                <c:pt idx="1944">
                  <c:v>0.79476420000000003</c:v>
                </c:pt>
                <c:pt idx="1945">
                  <c:v>0.79552579999999995</c:v>
                </c:pt>
                <c:pt idx="1946">
                  <c:v>0.79628469999999996</c:v>
                </c:pt>
                <c:pt idx="1947">
                  <c:v>0.79704090000000005</c:v>
                </c:pt>
                <c:pt idx="1948">
                  <c:v>0.79779440000000001</c:v>
                </c:pt>
                <c:pt idx="1949">
                  <c:v>0.79854510000000001</c:v>
                </c:pt>
                <c:pt idx="1950">
                  <c:v>0.79929320000000004</c:v>
                </c:pt>
                <c:pt idx="1951">
                  <c:v>0.80003840000000004</c:v>
                </c:pt>
                <c:pt idx="1952">
                  <c:v>0.80078090000000002</c:v>
                </c:pt>
                <c:pt idx="1953">
                  <c:v>0.80152069999999997</c:v>
                </c:pt>
                <c:pt idx="1954">
                  <c:v>0.80225769999999996</c:v>
                </c:pt>
                <c:pt idx="1955">
                  <c:v>0.80299189999999998</c:v>
                </c:pt>
                <c:pt idx="1956">
                  <c:v>0.80372330000000003</c:v>
                </c:pt>
                <c:pt idx="1957">
                  <c:v>0.80445180000000005</c:v>
                </c:pt>
                <c:pt idx="1958">
                  <c:v>0.80517760000000005</c:v>
                </c:pt>
                <c:pt idx="1959">
                  <c:v>0.80590050000000002</c:v>
                </c:pt>
                <c:pt idx="1960">
                  <c:v>0.80662060000000002</c:v>
                </c:pt>
                <c:pt idx="1961">
                  <c:v>0.80733779999999999</c:v>
                </c:pt>
                <c:pt idx="1962">
                  <c:v>0.8080522</c:v>
                </c:pt>
                <c:pt idx="1963">
                  <c:v>0.80876369999999997</c:v>
                </c:pt>
                <c:pt idx="1964">
                  <c:v>0.80947230000000003</c:v>
                </c:pt>
                <c:pt idx="1965">
                  <c:v>0.81017799999999995</c:v>
                </c:pt>
                <c:pt idx="1966">
                  <c:v>0.81088079999999996</c:v>
                </c:pt>
                <c:pt idx="1967">
                  <c:v>0.81158070000000004</c:v>
                </c:pt>
                <c:pt idx="1968">
                  <c:v>0.81227760000000004</c:v>
                </c:pt>
                <c:pt idx="1969">
                  <c:v>0.81297169999999996</c:v>
                </c:pt>
                <c:pt idx="1970">
                  <c:v>0.81366269999999996</c:v>
                </c:pt>
                <c:pt idx="1971">
                  <c:v>0.81435080000000004</c:v>
                </c:pt>
                <c:pt idx="1972">
                  <c:v>0.81503599999999998</c:v>
                </c:pt>
                <c:pt idx="1973">
                  <c:v>0.81571819999999995</c:v>
                </c:pt>
                <c:pt idx="1974">
                  <c:v>0.81639740000000005</c:v>
                </c:pt>
                <c:pt idx="1975">
                  <c:v>0.81707359999999996</c:v>
                </c:pt>
                <c:pt idx="1976">
                  <c:v>0.81774670000000005</c:v>
                </c:pt>
                <c:pt idx="1977">
                  <c:v>0.8184169</c:v>
                </c:pt>
                <c:pt idx="1978">
                  <c:v>0.81908400000000003</c:v>
                </c:pt>
                <c:pt idx="1979">
                  <c:v>0.81974809999999998</c:v>
                </c:pt>
                <c:pt idx="1980">
                  <c:v>0.82040919999999995</c:v>
                </c:pt>
                <c:pt idx="1981">
                  <c:v>0.8210672</c:v>
                </c:pt>
                <c:pt idx="1982">
                  <c:v>0.82172210000000001</c:v>
                </c:pt>
                <c:pt idx="1983">
                  <c:v>0.82237400000000005</c:v>
                </c:pt>
                <c:pt idx="1984">
                  <c:v>0.82302280000000005</c:v>
                </c:pt>
                <c:pt idx="1985">
                  <c:v>0.82366839999999997</c:v>
                </c:pt>
                <c:pt idx="1986">
                  <c:v>0.82431100000000002</c:v>
                </c:pt>
                <c:pt idx="1987">
                  <c:v>0.82495050000000003</c:v>
                </c:pt>
                <c:pt idx="1988">
                  <c:v>0.82558679999999995</c:v>
                </c:pt>
                <c:pt idx="1989">
                  <c:v>0.82622010000000001</c:v>
                </c:pt>
                <c:pt idx="1990">
                  <c:v>0.82685010000000003</c:v>
                </c:pt>
                <c:pt idx="1991">
                  <c:v>0.82747709999999997</c:v>
                </c:pt>
                <c:pt idx="1992">
                  <c:v>0.82810090000000003</c:v>
                </c:pt>
                <c:pt idx="1993">
                  <c:v>0.8287215</c:v>
                </c:pt>
                <c:pt idx="1994">
                  <c:v>0.82933889999999999</c:v>
                </c:pt>
                <c:pt idx="1995">
                  <c:v>0.82995319999999995</c:v>
                </c:pt>
                <c:pt idx="1996">
                  <c:v>0.83056419999999997</c:v>
                </c:pt>
                <c:pt idx="1997">
                  <c:v>0.83117209999999997</c:v>
                </c:pt>
                <c:pt idx="1998">
                  <c:v>0.83177679999999998</c:v>
                </c:pt>
                <c:pt idx="1999">
                  <c:v>0.83237819999999996</c:v>
                </c:pt>
                <c:pt idx="2000">
                  <c:v>0.83297639999999995</c:v>
                </c:pt>
                <c:pt idx="2001">
                  <c:v>0.83357139999999996</c:v>
                </c:pt>
                <c:pt idx="2002">
                  <c:v>0.83416319999999999</c:v>
                </c:pt>
                <c:pt idx="2003">
                  <c:v>0.83475160000000004</c:v>
                </c:pt>
                <c:pt idx="2004">
                  <c:v>0.83533690000000005</c:v>
                </c:pt>
                <c:pt idx="2005">
                  <c:v>0.83591890000000002</c:v>
                </c:pt>
                <c:pt idx="2006">
                  <c:v>0.83649759999999995</c:v>
                </c:pt>
                <c:pt idx="2007">
                  <c:v>0.83707299999999996</c:v>
                </c:pt>
                <c:pt idx="2008">
                  <c:v>0.83764510000000003</c:v>
                </c:pt>
                <c:pt idx="2009">
                  <c:v>0.83821400000000001</c:v>
                </c:pt>
                <c:pt idx="2010">
                  <c:v>0.83877950000000001</c:v>
                </c:pt>
                <c:pt idx="2011">
                  <c:v>0.83934169999999997</c:v>
                </c:pt>
                <c:pt idx="2012">
                  <c:v>0.8399006</c:v>
                </c:pt>
                <c:pt idx="2013">
                  <c:v>0.84045619999999999</c:v>
                </c:pt>
                <c:pt idx="2014">
                  <c:v>0.84100850000000005</c:v>
                </c:pt>
                <c:pt idx="2015">
                  <c:v>0.84155740000000001</c:v>
                </c:pt>
                <c:pt idx="2016">
                  <c:v>0.84210289999999999</c:v>
                </c:pt>
                <c:pt idx="2017">
                  <c:v>0.84264510000000004</c:v>
                </c:pt>
                <c:pt idx="2018">
                  <c:v>0.84318400000000004</c:v>
                </c:pt>
                <c:pt idx="2019">
                  <c:v>0.84371949999999996</c:v>
                </c:pt>
                <c:pt idx="2020">
                  <c:v>0.84425159999999999</c:v>
                </c:pt>
                <c:pt idx="2021">
                  <c:v>0.84478030000000004</c:v>
                </c:pt>
                <c:pt idx="2022">
                  <c:v>0.84530570000000005</c:v>
                </c:pt>
                <c:pt idx="2023">
                  <c:v>0.84582760000000001</c:v>
                </c:pt>
                <c:pt idx="2024">
                  <c:v>0.84634620000000005</c:v>
                </c:pt>
                <c:pt idx="2025">
                  <c:v>0.84686130000000004</c:v>
                </c:pt>
                <c:pt idx="2026">
                  <c:v>0.84737300000000004</c:v>
                </c:pt>
                <c:pt idx="2027">
                  <c:v>0.84788129999999995</c:v>
                </c:pt>
                <c:pt idx="2028">
                  <c:v>0.84838619999999998</c:v>
                </c:pt>
                <c:pt idx="2029">
                  <c:v>0.84888770000000002</c:v>
                </c:pt>
                <c:pt idx="2030">
                  <c:v>0.84938570000000002</c:v>
                </c:pt>
                <c:pt idx="2031">
                  <c:v>0.84988019999999997</c:v>
                </c:pt>
                <c:pt idx="2032">
                  <c:v>0.85037130000000005</c:v>
                </c:pt>
                <c:pt idx="2033">
                  <c:v>0.85085900000000003</c:v>
                </c:pt>
                <c:pt idx="2034">
                  <c:v>0.85134319999999997</c:v>
                </c:pt>
                <c:pt idx="2035">
                  <c:v>0.85182400000000003</c:v>
                </c:pt>
                <c:pt idx="2036">
                  <c:v>0.85230119999999998</c:v>
                </c:pt>
                <c:pt idx="2037">
                  <c:v>0.85277499999999995</c:v>
                </c:pt>
                <c:pt idx="2038">
                  <c:v>0.85324529999999998</c:v>
                </c:pt>
                <c:pt idx="2039">
                  <c:v>0.85371209999999997</c:v>
                </c:pt>
                <c:pt idx="2040">
                  <c:v>0.85417549999999998</c:v>
                </c:pt>
                <c:pt idx="2041">
                  <c:v>0.85463529999999999</c:v>
                </c:pt>
                <c:pt idx="2042">
                  <c:v>0.85509159999999995</c:v>
                </c:pt>
                <c:pt idx="2043">
                  <c:v>0.85554450000000004</c:v>
                </c:pt>
                <c:pt idx="2044">
                  <c:v>0.85599380000000003</c:v>
                </c:pt>
                <c:pt idx="2045">
                  <c:v>0.85643959999999997</c:v>
                </c:pt>
                <c:pt idx="2046">
                  <c:v>0.85688180000000003</c:v>
                </c:pt>
                <c:pt idx="2047">
                  <c:v>0.85732059999999999</c:v>
                </c:pt>
                <c:pt idx="2048">
                  <c:v>0.85775579999999996</c:v>
                </c:pt>
                <c:pt idx="2049">
                  <c:v>0.85818749999999999</c:v>
                </c:pt>
                <c:pt idx="2050">
                  <c:v>0.85861560000000003</c:v>
                </c:pt>
                <c:pt idx="2051">
                  <c:v>0.85904020000000003</c:v>
                </c:pt>
                <c:pt idx="2052">
                  <c:v>0.85946129999999998</c:v>
                </c:pt>
                <c:pt idx="2053">
                  <c:v>0.85987880000000005</c:v>
                </c:pt>
                <c:pt idx="2054">
                  <c:v>0.86029270000000002</c:v>
                </c:pt>
                <c:pt idx="2055">
                  <c:v>0.86070310000000005</c:v>
                </c:pt>
                <c:pt idx="2056">
                  <c:v>0.86110989999999998</c:v>
                </c:pt>
                <c:pt idx="2057">
                  <c:v>0.86151319999999998</c:v>
                </c:pt>
                <c:pt idx="2058">
                  <c:v>0.86191289999999998</c:v>
                </c:pt>
                <c:pt idx="2059">
                  <c:v>0.86230899999999999</c:v>
                </c:pt>
                <c:pt idx="2060">
                  <c:v>0.86270159999999996</c:v>
                </c:pt>
                <c:pt idx="2061">
                  <c:v>0.86309049999999998</c:v>
                </c:pt>
                <c:pt idx="2062">
                  <c:v>0.86347589999999996</c:v>
                </c:pt>
                <c:pt idx="2063">
                  <c:v>0.86385769999999995</c:v>
                </c:pt>
                <c:pt idx="2064">
                  <c:v>0.86423589999999995</c:v>
                </c:pt>
                <c:pt idx="2065">
                  <c:v>0.86461049999999995</c:v>
                </c:pt>
                <c:pt idx="2066">
                  <c:v>0.86498149999999996</c:v>
                </c:pt>
                <c:pt idx="2067">
                  <c:v>0.86534900000000003</c:v>
                </c:pt>
                <c:pt idx="2068">
                  <c:v>0.86571279999999995</c:v>
                </c:pt>
                <c:pt idx="2069">
                  <c:v>0.86607299999999998</c:v>
                </c:pt>
                <c:pt idx="2070">
                  <c:v>0.86642960000000002</c:v>
                </c:pt>
                <c:pt idx="2071">
                  <c:v>0.86678259999999996</c:v>
                </c:pt>
                <c:pt idx="2072">
                  <c:v>0.86713200000000001</c:v>
                </c:pt>
                <c:pt idx="2073">
                  <c:v>0.86747779999999997</c:v>
                </c:pt>
                <c:pt idx="2074">
                  <c:v>0.86782000000000004</c:v>
                </c:pt>
                <c:pt idx="2075">
                  <c:v>0.8681586</c:v>
                </c:pt>
                <c:pt idx="2076">
                  <c:v>0.86849350000000003</c:v>
                </c:pt>
                <c:pt idx="2077">
                  <c:v>0.86882479999999995</c:v>
                </c:pt>
                <c:pt idx="2078">
                  <c:v>0.86915249999999999</c:v>
                </c:pt>
                <c:pt idx="2079">
                  <c:v>0.86947660000000004</c:v>
                </c:pt>
                <c:pt idx="2080">
                  <c:v>0.86979700000000004</c:v>
                </c:pt>
                <c:pt idx="2081">
                  <c:v>0.8701139</c:v>
                </c:pt>
                <c:pt idx="2082">
                  <c:v>0.87042710000000001</c:v>
                </c:pt>
                <c:pt idx="2083">
                  <c:v>0.87073659999999997</c:v>
                </c:pt>
                <c:pt idx="2084">
                  <c:v>0.8710426</c:v>
                </c:pt>
                <c:pt idx="2085">
                  <c:v>0.87134489999999998</c:v>
                </c:pt>
                <c:pt idx="2086">
                  <c:v>0.87164359999999996</c:v>
                </c:pt>
                <c:pt idx="2087">
                  <c:v>0.87193860000000001</c:v>
                </c:pt>
                <c:pt idx="2088">
                  <c:v>0.87223010000000001</c:v>
                </c:pt>
                <c:pt idx="2089">
                  <c:v>0.87251780000000001</c:v>
                </c:pt>
                <c:pt idx="2090">
                  <c:v>0.87280199999999997</c:v>
                </c:pt>
                <c:pt idx="2091">
                  <c:v>0.87308249999999998</c:v>
                </c:pt>
                <c:pt idx="2092">
                  <c:v>0.87335940000000001</c:v>
                </c:pt>
                <c:pt idx="2093">
                  <c:v>0.87363259999999998</c:v>
                </c:pt>
                <c:pt idx="2094">
                  <c:v>0.87390219999999996</c:v>
                </c:pt>
                <c:pt idx="2095">
                  <c:v>0.87416819999999995</c:v>
                </c:pt>
                <c:pt idx="2096">
                  <c:v>0.8744305</c:v>
                </c:pt>
                <c:pt idx="2097">
                  <c:v>0.87468919999999994</c:v>
                </c:pt>
                <c:pt idx="2098">
                  <c:v>0.87494430000000001</c:v>
                </c:pt>
                <c:pt idx="2099">
                  <c:v>0.87519570000000002</c:v>
                </c:pt>
                <c:pt idx="2100">
                  <c:v>0.87544350000000004</c:v>
                </c:pt>
                <c:pt idx="2101">
                  <c:v>0.87568760000000001</c:v>
                </c:pt>
                <c:pt idx="2102">
                  <c:v>0.87592820000000005</c:v>
                </c:pt>
                <c:pt idx="2103">
                  <c:v>0.87616499999999997</c:v>
                </c:pt>
                <c:pt idx="2104">
                  <c:v>0.87639829999999996</c:v>
                </c:pt>
                <c:pt idx="2105">
                  <c:v>0.87662790000000002</c:v>
                </c:pt>
                <c:pt idx="2106">
                  <c:v>0.87685389999999996</c:v>
                </c:pt>
                <c:pt idx="2107">
                  <c:v>0.87707619999999997</c:v>
                </c:pt>
                <c:pt idx="2108">
                  <c:v>0.87729500000000005</c:v>
                </c:pt>
                <c:pt idx="2109">
                  <c:v>0.87751009999999996</c:v>
                </c:pt>
                <c:pt idx="2110">
                  <c:v>0.87772150000000004</c:v>
                </c:pt>
                <c:pt idx="2111">
                  <c:v>0.87792939999999997</c:v>
                </c:pt>
                <c:pt idx="2112">
                  <c:v>0.87813359999999996</c:v>
                </c:pt>
                <c:pt idx="2113">
                  <c:v>0.87833419999999995</c:v>
                </c:pt>
                <c:pt idx="2114">
                  <c:v>0.87853119999999996</c:v>
                </c:pt>
                <c:pt idx="2115">
                  <c:v>0.87872450000000002</c:v>
                </c:pt>
                <c:pt idx="2116">
                  <c:v>0.87891419999999998</c:v>
                </c:pt>
                <c:pt idx="2117">
                  <c:v>0.8791004</c:v>
                </c:pt>
                <c:pt idx="2118">
                  <c:v>0.87928289999999998</c:v>
                </c:pt>
                <c:pt idx="2119">
                  <c:v>0.87946170000000001</c:v>
                </c:pt>
                <c:pt idx="2120">
                  <c:v>0.879637</c:v>
                </c:pt>
                <c:pt idx="2121">
                  <c:v>0.8798087</c:v>
                </c:pt>
                <c:pt idx="2122">
                  <c:v>0.87997669999999995</c:v>
                </c:pt>
                <c:pt idx="2123">
                  <c:v>0.88014119999999996</c:v>
                </c:pt>
                <c:pt idx="2124">
                  <c:v>0.88030200000000003</c:v>
                </c:pt>
                <c:pt idx="2125">
                  <c:v>0.88045929999999994</c:v>
                </c:pt>
                <c:pt idx="2126">
                  <c:v>0.88061299999999998</c:v>
                </c:pt>
                <c:pt idx="2127">
                  <c:v>0.88076299999999996</c:v>
                </c:pt>
                <c:pt idx="2128">
                  <c:v>0.88090950000000001</c:v>
                </c:pt>
                <c:pt idx="2129">
                  <c:v>0.88105239999999996</c:v>
                </c:pt>
                <c:pt idx="2130">
                  <c:v>0.88119170000000002</c:v>
                </c:pt>
                <c:pt idx="2131">
                  <c:v>0.88132739999999998</c:v>
                </c:pt>
                <c:pt idx="2132">
                  <c:v>0.88145949999999995</c:v>
                </c:pt>
                <c:pt idx="2133">
                  <c:v>0.88158809999999999</c:v>
                </c:pt>
                <c:pt idx="2134">
                  <c:v>0.88171310000000003</c:v>
                </c:pt>
                <c:pt idx="2135">
                  <c:v>0.88183449999999997</c:v>
                </c:pt>
                <c:pt idx="2136">
                  <c:v>0.88195230000000002</c:v>
                </c:pt>
                <c:pt idx="2137">
                  <c:v>0.88206660000000003</c:v>
                </c:pt>
                <c:pt idx="2138">
                  <c:v>0.8821774</c:v>
                </c:pt>
                <c:pt idx="2139">
                  <c:v>0.88228450000000003</c:v>
                </c:pt>
                <c:pt idx="2140">
                  <c:v>0.88238810000000001</c:v>
                </c:pt>
                <c:pt idx="2141">
                  <c:v>0.88248819999999994</c:v>
                </c:pt>
                <c:pt idx="2142">
                  <c:v>0.8825847</c:v>
                </c:pt>
                <c:pt idx="2143">
                  <c:v>0.88267770000000001</c:v>
                </c:pt>
                <c:pt idx="2144">
                  <c:v>0.88276719999999997</c:v>
                </c:pt>
                <c:pt idx="2145">
                  <c:v>0.88285309999999995</c:v>
                </c:pt>
                <c:pt idx="2146">
                  <c:v>0.88293549999999998</c:v>
                </c:pt>
                <c:pt idx="2147">
                  <c:v>0.88301439999999998</c:v>
                </c:pt>
                <c:pt idx="2148">
                  <c:v>0.88308969999999998</c:v>
                </c:pt>
                <c:pt idx="2149">
                  <c:v>0.88316159999999999</c:v>
                </c:pt>
                <c:pt idx="2150">
                  <c:v>0.88322990000000001</c:v>
                </c:pt>
                <c:pt idx="2151">
                  <c:v>0.88329469999999999</c:v>
                </c:pt>
                <c:pt idx="2152">
                  <c:v>0.88335600000000003</c:v>
                </c:pt>
                <c:pt idx="2153">
                  <c:v>0.88341380000000003</c:v>
                </c:pt>
                <c:pt idx="2154">
                  <c:v>0.88346820000000004</c:v>
                </c:pt>
                <c:pt idx="2155">
                  <c:v>0.88351900000000005</c:v>
                </c:pt>
                <c:pt idx="2156">
                  <c:v>0.88356639999999997</c:v>
                </c:pt>
                <c:pt idx="2157">
                  <c:v>0.88361029999999996</c:v>
                </c:pt>
                <c:pt idx="2158">
                  <c:v>0.88365070000000001</c:v>
                </c:pt>
                <c:pt idx="2159">
                  <c:v>0.88368760000000002</c:v>
                </c:pt>
                <c:pt idx="2160">
                  <c:v>0.88372110000000004</c:v>
                </c:pt>
                <c:pt idx="2161">
                  <c:v>0.88375119999999996</c:v>
                </c:pt>
                <c:pt idx="2162">
                  <c:v>0.8837777</c:v>
                </c:pt>
                <c:pt idx="2163">
                  <c:v>0.8838009</c:v>
                </c:pt>
                <c:pt idx="2164">
                  <c:v>0.88382059999999996</c:v>
                </c:pt>
                <c:pt idx="2165">
                  <c:v>0.88383679999999998</c:v>
                </c:pt>
                <c:pt idx="2166">
                  <c:v>0.88384969999999996</c:v>
                </c:pt>
                <c:pt idx="2167">
                  <c:v>0.88385910000000001</c:v>
                </c:pt>
                <c:pt idx="2168">
                  <c:v>0.88386509999999996</c:v>
                </c:pt>
                <c:pt idx="2169">
                  <c:v>0.88386770000000003</c:v>
                </c:pt>
                <c:pt idx="2170">
                  <c:v>0.88386690000000001</c:v>
                </c:pt>
                <c:pt idx="2171">
                  <c:v>0.88386260000000005</c:v>
                </c:pt>
                <c:pt idx="2172">
                  <c:v>0.88385499999999995</c:v>
                </c:pt>
                <c:pt idx="2173">
                  <c:v>0.88384399999999996</c:v>
                </c:pt>
                <c:pt idx="2174">
                  <c:v>0.88382970000000005</c:v>
                </c:pt>
                <c:pt idx="2175">
                  <c:v>0.88381189999999998</c:v>
                </c:pt>
                <c:pt idx="2176">
                  <c:v>0.88379079999999999</c:v>
                </c:pt>
                <c:pt idx="2177">
                  <c:v>0.8837663</c:v>
                </c:pt>
                <c:pt idx="2178">
                  <c:v>0.88373849999999998</c:v>
                </c:pt>
                <c:pt idx="2179">
                  <c:v>0.88370729999999997</c:v>
                </c:pt>
                <c:pt idx="2180">
                  <c:v>0.88367280000000004</c:v>
                </c:pt>
                <c:pt idx="2181">
                  <c:v>0.8836349</c:v>
                </c:pt>
                <c:pt idx="2182">
                  <c:v>0.88359370000000004</c:v>
                </c:pt>
                <c:pt idx="2183">
                  <c:v>0.88354920000000003</c:v>
                </c:pt>
                <c:pt idx="2184">
                  <c:v>0.88350139999999999</c:v>
                </c:pt>
                <c:pt idx="2185">
                  <c:v>0.88345019999999996</c:v>
                </c:pt>
                <c:pt idx="2186">
                  <c:v>0.88339579999999995</c:v>
                </c:pt>
                <c:pt idx="2187">
                  <c:v>0.88333810000000001</c:v>
                </c:pt>
                <c:pt idx="2188">
                  <c:v>0.88327699999999998</c:v>
                </c:pt>
                <c:pt idx="2189">
                  <c:v>0.88321269999999996</c:v>
                </c:pt>
                <c:pt idx="2190">
                  <c:v>0.88314519999999996</c:v>
                </c:pt>
                <c:pt idx="2191">
                  <c:v>0.88307429999999998</c:v>
                </c:pt>
                <c:pt idx="2192">
                  <c:v>0.88300020000000001</c:v>
                </c:pt>
                <c:pt idx="2193">
                  <c:v>0.88292289999999995</c:v>
                </c:pt>
                <c:pt idx="2194">
                  <c:v>0.88284229999999997</c:v>
                </c:pt>
                <c:pt idx="2195">
                  <c:v>0.88275840000000005</c:v>
                </c:pt>
                <c:pt idx="2196">
                  <c:v>0.88267130000000005</c:v>
                </c:pt>
                <c:pt idx="2197">
                  <c:v>0.88258110000000001</c:v>
                </c:pt>
                <c:pt idx="2198">
                  <c:v>0.88248749999999998</c:v>
                </c:pt>
                <c:pt idx="2199">
                  <c:v>0.88239080000000003</c:v>
                </c:pt>
                <c:pt idx="2200">
                  <c:v>0.88229089999999999</c:v>
                </c:pt>
                <c:pt idx="2201">
                  <c:v>0.88218779999999997</c:v>
                </c:pt>
                <c:pt idx="2202">
                  <c:v>0.88208149999999996</c:v>
                </c:pt>
                <c:pt idx="2203">
                  <c:v>0.88197199999999998</c:v>
                </c:pt>
                <c:pt idx="2204">
                  <c:v>0.88185939999999996</c:v>
                </c:pt>
                <c:pt idx="2205">
                  <c:v>0.88174359999999996</c:v>
                </c:pt>
                <c:pt idx="2206">
                  <c:v>0.88162459999999998</c:v>
                </c:pt>
                <c:pt idx="2207">
                  <c:v>0.88150249999999997</c:v>
                </c:pt>
                <c:pt idx="2208">
                  <c:v>0.88137730000000003</c:v>
                </c:pt>
                <c:pt idx="2209">
                  <c:v>0.8812489</c:v>
                </c:pt>
                <c:pt idx="2210">
                  <c:v>0.88111740000000005</c:v>
                </c:pt>
                <c:pt idx="2211">
                  <c:v>0.88098279999999995</c:v>
                </c:pt>
                <c:pt idx="2212">
                  <c:v>0.88084510000000005</c:v>
                </c:pt>
                <c:pt idx="2213">
                  <c:v>0.8807043</c:v>
                </c:pt>
                <c:pt idx="2214">
                  <c:v>0.88056040000000002</c:v>
                </c:pt>
                <c:pt idx="2215">
                  <c:v>0.88041340000000001</c:v>
                </c:pt>
                <c:pt idx="2216">
                  <c:v>0.88026329999999997</c:v>
                </c:pt>
                <c:pt idx="2217">
                  <c:v>0.88011019999999995</c:v>
                </c:pt>
                <c:pt idx="2218">
                  <c:v>0.87995400000000001</c:v>
                </c:pt>
                <c:pt idx="2219">
                  <c:v>0.87979479999999999</c:v>
                </c:pt>
                <c:pt idx="2220">
                  <c:v>0.87963250000000004</c:v>
                </c:pt>
                <c:pt idx="2221">
                  <c:v>0.8794672</c:v>
                </c:pt>
                <c:pt idx="2222">
                  <c:v>0.87929880000000005</c:v>
                </c:pt>
                <c:pt idx="2223">
                  <c:v>0.87912749999999995</c:v>
                </c:pt>
                <c:pt idx="2224">
                  <c:v>0.87895310000000004</c:v>
                </c:pt>
                <c:pt idx="2225">
                  <c:v>0.8787758</c:v>
                </c:pt>
                <c:pt idx="2226">
                  <c:v>0.87859540000000003</c:v>
                </c:pt>
                <c:pt idx="2227">
                  <c:v>0.87841210000000003</c:v>
                </c:pt>
                <c:pt idx="2228">
                  <c:v>0.87822579999999995</c:v>
                </c:pt>
                <c:pt idx="2229">
                  <c:v>0.8780365</c:v>
                </c:pt>
                <c:pt idx="2230">
                  <c:v>0.87784430000000002</c:v>
                </c:pt>
                <c:pt idx="2231">
                  <c:v>0.87764909999999996</c:v>
                </c:pt>
                <c:pt idx="2232">
                  <c:v>0.87745099999999998</c:v>
                </c:pt>
                <c:pt idx="2233">
                  <c:v>0.87724990000000003</c:v>
                </c:pt>
                <c:pt idx="2234">
                  <c:v>0.87704599999999999</c:v>
                </c:pt>
                <c:pt idx="2235">
                  <c:v>0.87683909999999998</c:v>
                </c:pt>
                <c:pt idx="2236">
                  <c:v>0.87662929999999994</c:v>
                </c:pt>
                <c:pt idx="2237">
                  <c:v>0.87641659999999999</c:v>
                </c:pt>
                <c:pt idx="2238">
                  <c:v>0.87620100000000001</c:v>
                </c:pt>
                <c:pt idx="2239">
                  <c:v>0.87598259999999994</c:v>
                </c:pt>
                <c:pt idx="2240">
                  <c:v>0.87576129999999996</c:v>
                </c:pt>
                <c:pt idx="2241">
                  <c:v>0.87553709999999996</c:v>
                </c:pt>
                <c:pt idx="2242">
                  <c:v>0.87531000000000003</c:v>
                </c:pt>
                <c:pt idx="2243">
                  <c:v>0.87508019999999997</c:v>
                </c:pt>
                <c:pt idx="2244">
                  <c:v>0.87484740000000005</c:v>
                </c:pt>
                <c:pt idx="2245">
                  <c:v>0.8746119</c:v>
                </c:pt>
                <c:pt idx="2246">
                  <c:v>0.87437350000000003</c:v>
                </c:pt>
                <c:pt idx="2247">
                  <c:v>0.87413229999999997</c:v>
                </c:pt>
                <c:pt idx="2248">
                  <c:v>0.87388840000000001</c:v>
                </c:pt>
                <c:pt idx="2249">
                  <c:v>0.87364160000000002</c:v>
                </c:pt>
                <c:pt idx="2250">
                  <c:v>0.8733921</c:v>
                </c:pt>
                <c:pt idx="2251">
                  <c:v>0.87313969999999996</c:v>
                </c:pt>
                <c:pt idx="2252">
                  <c:v>0.87288460000000001</c:v>
                </c:pt>
                <c:pt idx="2253">
                  <c:v>0.87262680000000004</c:v>
                </c:pt>
                <c:pt idx="2254">
                  <c:v>0.87236619999999998</c:v>
                </c:pt>
                <c:pt idx="2255">
                  <c:v>0.87210290000000001</c:v>
                </c:pt>
                <c:pt idx="2256">
                  <c:v>0.87183679999999997</c:v>
                </c:pt>
                <c:pt idx="2257">
                  <c:v>0.87156800000000001</c:v>
                </c:pt>
                <c:pt idx="2258">
                  <c:v>0.87129659999999998</c:v>
                </c:pt>
                <c:pt idx="2259">
                  <c:v>0.87102230000000003</c:v>
                </c:pt>
                <c:pt idx="2260">
                  <c:v>0.87074549999999995</c:v>
                </c:pt>
                <c:pt idx="2261">
                  <c:v>0.87046590000000001</c:v>
                </c:pt>
                <c:pt idx="2262">
                  <c:v>0.87018359999999995</c:v>
                </c:pt>
                <c:pt idx="2263">
                  <c:v>0.86989870000000002</c:v>
                </c:pt>
                <c:pt idx="2264">
                  <c:v>0.86961109999999997</c:v>
                </c:pt>
                <c:pt idx="2265">
                  <c:v>0.86932089999999995</c:v>
                </c:pt>
                <c:pt idx="2266">
                  <c:v>0.86902800000000002</c:v>
                </c:pt>
                <c:pt idx="2267">
                  <c:v>0.86873250000000002</c:v>
                </c:pt>
                <c:pt idx="2268">
                  <c:v>0.86843440000000005</c:v>
                </c:pt>
                <c:pt idx="2269">
                  <c:v>0.86813359999999995</c:v>
                </c:pt>
                <c:pt idx="2270">
                  <c:v>0.86783030000000005</c:v>
                </c:pt>
                <c:pt idx="2271">
                  <c:v>0.86752430000000003</c:v>
                </c:pt>
                <c:pt idx="2272">
                  <c:v>0.86721579999999998</c:v>
                </c:pt>
                <c:pt idx="2273">
                  <c:v>0.86690460000000003</c:v>
                </c:pt>
                <c:pt idx="2274">
                  <c:v>0.86659090000000005</c:v>
                </c:pt>
                <c:pt idx="2275">
                  <c:v>0.86627469999999995</c:v>
                </c:pt>
                <c:pt idx="2276">
                  <c:v>0.8659559</c:v>
                </c:pt>
                <c:pt idx="2277">
                  <c:v>0.86563449999999997</c:v>
                </c:pt>
                <c:pt idx="2278">
                  <c:v>0.86531060000000004</c:v>
                </c:pt>
                <c:pt idx="2279">
                  <c:v>0.86498419999999998</c:v>
                </c:pt>
                <c:pt idx="2280">
                  <c:v>0.86465519999999996</c:v>
                </c:pt>
                <c:pt idx="2281">
                  <c:v>0.86432379999999998</c:v>
                </c:pt>
                <c:pt idx="2282">
                  <c:v>0.86398980000000003</c:v>
                </c:pt>
                <c:pt idx="2283">
                  <c:v>0.86365340000000002</c:v>
                </c:pt>
                <c:pt idx="2284">
                  <c:v>0.86331440000000004</c:v>
                </c:pt>
                <c:pt idx="2285">
                  <c:v>0.86297299999999999</c:v>
                </c:pt>
                <c:pt idx="2286">
                  <c:v>0.86262910000000004</c:v>
                </c:pt>
                <c:pt idx="2287">
                  <c:v>0.86228280000000002</c:v>
                </c:pt>
                <c:pt idx="2288">
                  <c:v>0.86193399999999998</c:v>
                </c:pt>
                <c:pt idx="2289">
                  <c:v>0.86158279999999998</c:v>
                </c:pt>
                <c:pt idx="2290">
                  <c:v>0.86122909999999997</c:v>
                </c:pt>
                <c:pt idx="2291">
                  <c:v>0.860873</c:v>
                </c:pt>
                <c:pt idx="2292">
                  <c:v>0.86051449999999996</c:v>
                </c:pt>
                <c:pt idx="2293">
                  <c:v>0.86015359999999996</c:v>
                </c:pt>
                <c:pt idx="2294">
                  <c:v>0.85979019999999995</c:v>
                </c:pt>
                <c:pt idx="2295">
                  <c:v>0.85942450000000004</c:v>
                </c:pt>
                <c:pt idx="2296">
                  <c:v>0.85905640000000005</c:v>
                </c:pt>
                <c:pt idx="2297">
                  <c:v>0.8586859</c:v>
                </c:pt>
                <c:pt idx="2298">
                  <c:v>0.85831310000000005</c:v>
                </c:pt>
                <c:pt idx="2299">
                  <c:v>0.85793790000000003</c:v>
                </c:pt>
                <c:pt idx="2300">
                  <c:v>0.85756030000000005</c:v>
                </c:pt>
                <c:pt idx="2301">
                  <c:v>0.85718039999999995</c:v>
                </c:pt>
                <c:pt idx="2302">
                  <c:v>0.85679819999999995</c:v>
                </c:pt>
                <c:pt idx="2303">
                  <c:v>0.8564136</c:v>
                </c:pt>
                <c:pt idx="2304">
                  <c:v>0.85602670000000003</c:v>
                </c:pt>
                <c:pt idx="2305">
                  <c:v>0.85563750000000005</c:v>
                </c:pt>
                <c:pt idx="2306">
                  <c:v>0.85524599999999995</c:v>
                </c:pt>
                <c:pt idx="2307">
                  <c:v>0.85485219999999995</c:v>
                </c:pt>
                <c:pt idx="2308">
                  <c:v>0.85445610000000005</c:v>
                </c:pt>
                <c:pt idx="2309">
                  <c:v>0.85405779999999998</c:v>
                </c:pt>
                <c:pt idx="2310">
                  <c:v>0.85365709999999995</c:v>
                </c:pt>
                <c:pt idx="2311">
                  <c:v>0.85325430000000002</c:v>
                </c:pt>
                <c:pt idx="2312">
                  <c:v>0.85284910000000003</c:v>
                </c:pt>
                <c:pt idx="2313">
                  <c:v>0.85244169999999997</c:v>
                </c:pt>
                <c:pt idx="2314">
                  <c:v>0.85203209999999996</c:v>
                </c:pt>
                <c:pt idx="2315">
                  <c:v>0.85162020000000005</c:v>
                </c:pt>
                <c:pt idx="2316">
                  <c:v>0.85120609999999997</c:v>
                </c:pt>
                <c:pt idx="2317">
                  <c:v>0.85078980000000004</c:v>
                </c:pt>
                <c:pt idx="2318">
                  <c:v>0.85037119999999999</c:v>
                </c:pt>
                <c:pt idx="2319">
                  <c:v>0.84995050000000005</c:v>
                </c:pt>
                <c:pt idx="2320">
                  <c:v>0.84952760000000005</c:v>
                </c:pt>
                <c:pt idx="2321">
                  <c:v>0.84910249999999998</c:v>
                </c:pt>
                <c:pt idx="2322">
                  <c:v>0.84867519999999996</c:v>
                </c:pt>
                <c:pt idx="2323">
                  <c:v>0.84824569999999999</c:v>
                </c:pt>
                <c:pt idx="2324">
                  <c:v>0.84781410000000001</c:v>
                </c:pt>
                <c:pt idx="2325">
                  <c:v>0.84738029999999998</c:v>
                </c:pt>
                <c:pt idx="2326">
                  <c:v>0.84694440000000004</c:v>
                </c:pt>
                <c:pt idx="2327">
                  <c:v>0.84650630000000004</c:v>
                </c:pt>
                <c:pt idx="2328">
                  <c:v>0.84606610000000004</c:v>
                </c:pt>
                <c:pt idx="2329">
                  <c:v>0.84562380000000004</c:v>
                </c:pt>
                <c:pt idx="2330">
                  <c:v>0.84517929999999997</c:v>
                </c:pt>
                <c:pt idx="2331">
                  <c:v>0.8447327</c:v>
                </c:pt>
                <c:pt idx="2332">
                  <c:v>0.84428400000000003</c:v>
                </c:pt>
                <c:pt idx="2333">
                  <c:v>0.84383319999999995</c:v>
                </c:pt>
                <c:pt idx="2334">
                  <c:v>0.84338040000000003</c:v>
                </c:pt>
                <c:pt idx="2335">
                  <c:v>0.84292540000000005</c:v>
                </c:pt>
                <c:pt idx="2336">
                  <c:v>0.84246829999999995</c:v>
                </c:pt>
                <c:pt idx="2337">
                  <c:v>0.84200920000000001</c:v>
                </c:pt>
                <c:pt idx="2338">
                  <c:v>0.84154799999999996</c:v>
                </c:pt>
                <c:pt idx="2339">
                  <c:v>0.84108479999999997</c:v>
                </c:pt>
                <c:pt idx="2340">
                  <c:v>0.84061949999999996</c:v>
                </c:pt>
                <c:pt idx="2341">
                  <c:v>0.84015209999999996</c:v>
                </c:pt>
                <c:pt idx="2342">
                  <c:v>0.8396827</c:v>
                </c:pt>
                <c:pt idx="2343">
                  <c:v>0.83921129999999999</c:v>
                </c:pt>
                <c:pt idx="2344">
                  <c:v>0.83873790000000004</c:v>
                </c:pt>
                <c:pt idx="2345">
                  <c:v>0.83826239999999996</c:v>
                </c:pt>
                <c:pt idx="2346">
                  <c:v>0.83778490000000005</c:v>
                </c:pt>
                <c:pt idx="2347">
                  <c:v>0.83730539999999998</c:v>
                </c:pt>
                <c:pt idx="2348">
                  <c:v>0.83682389999999995</c:v>
                </c:pt>
                <c:pt idx="2349">
                  <c:v>0.83634039999999998</c:v>
                </c:pt>
                <c:pt idx="2350">
                  <c:v>0.83585500000000001</c:v>
                </c:pt>
                <c:pt idx="2351">
                  <c:v>0.83536750000000004</c:v>
                </c:pt>
                <c:pt idx="2352">
                  <c:v>0.83487809999999996</c:v>
                </c:pt>
                <c:pt idx="2353">
                  <c:v>0.83438670000000004</c:v>
                </c:pt>
                <c:pt idx="2354">
                  <c:v>0.83389329999999995</c:v>
                </c:pt>
                <c:pt idx="2355">
                  <c:v>0.83339799999999997</c:v>
                </c:pt>
                <c:pt idx="2356">
                  <c:v>0.83290070000000005</c:v>
                </c:pt>
                <c:pt idx="2357">
                  <c:v>0.83240139999999996</c:v>
                </c:pt>
                <c:pt idx="2358">
                  <c:v>0.83190030000000004</c:v>
                </c:pt>
                <c:pt idx="2359">
                  <c:v>0.83139719999999995</c:v>
                </c:pt>
                <c:pt idx="2360">
                  <c:v>0.83089210000000002</c:v>
                </c:pt>
                <c:pt idx="2361">
                  <c:v>0.83038520000000005</c:v>
                </c:pt>
                <c:pt idx="2362">
                  <c:v>0.82987630000000001</c:v>
                </c:pt>
                <c:pt idx="2363">
                  <c:v>0.82936549999999998</c:v>
                </c:pt>
                <c:pt idx="2364">
                  <c:v>0.82885279999999995</c:v>
                </c:pt>
                <c:pt idx="2365">
                  <c:v>0.82833820000000002</c:v>
                </c:pt>
                <c:pt idx="2366">
                  <c:v>0.82782169999999999</c:v>
                </c:pt>
                <c:pt idx="2367">
                  <c:v>0.82730329999999996</c:v>
                </c:pt>
                <c:pt idx="2368">
                  <c:v>0.82678300000000005</c:v>
                </c:pt>
                <c:pt idx="2369">
                  <c:v>0.82626089999999996</c:v>
                </c:pt>
                <c:pt idx="2370">
                  <c:v>0.82573680000000005</c:v>
                </c:pt>
                <c:pt idx="2371">
                  <c:v>0.82521089999999997</c:v>
                </c:pt>
                <c:pt idx="2372">
                  <c:v>0.82468319999999995</c:v>
                </c:pt>
                <c:pt idx="2373">
                  <c:v>0.82415349999999998</c:v>
                </c:pt>
                <c:pt idx="2374">
                  <c:v>0.82362199999999997</c:v>
                </c:pt>
                <c:pt idx="2375">
                  <c:v>0.82308870000000001</c:v>
                </c:pt>
                <c:pt idx="2376">
                  <c:v>0.82255350000000005</c:v>
                </c:pt>
                <c:pt idx="2377">
                  <c:v>0.82201650000000004</c:v>
                </c:pt>
                <c:pt idx="2378">
                  <c:v>0.82147769999999998</c:v>
                </c:pt>
                <c:pt idx="2379">
                  <c:v>0.82093700000000003</c:v>
                </c:pt>
                <c:pt idx="2380">
                  <c:v>0.82039450000000003</c:v>
                </c:pt>
                <c:pt idx="2381">
                  <c:v>0.81985019999999997</c:v>
                </c:pt>
                <c:pt idx="2382">
                  <c:v>0.81930400000000003</c:v>
                </c:pt>
                <c:pt idx="2383">
                  <c:v>0.81875609999999999</c:v>
                </c:pt>
                <c:pt idx="2384">
                  <c:v>0.81820630000000005</c:v>
                </c:pt>
                <c:pt idx="2385">
                  <c:v>0.81765469999999996</c:v>
                </c:pt>
                <c:pt idx="2386">
                  <c:v>0.81710139999999998</c:v>
                </c:pt>
                <c:pt idx="2387">
                  <c:v>0.8165462</c:v>
                </c:pt>
                <c:pt idx="2388">
                  <c:v>0.81598930000000003</c:v>
                </c:pt>
                <c:pt idx="2389">
                  <c:v>0.81543049999999995</c:v>
                </c:pt>
                <c:pt idx="2390">
                  <c:v>0.81486999999999998</c:v>
                </c:pt>
                <c:pt idx="2391">
                  <c:v>0.81430769999999997</c:v>
                </c:pt>
                <c:pt idx="2392">
                  <c:v>0.81374369999999996</c:v>
                </c:pt>
                <c:pt idx="2393">
                  <c:v>0.81317779999999995</c:v>
                </c:pt>
                <c:pt idx="2394">
                  <c:v>0.81261019999999995</c:v>
                </c:pt>
                <c:pt idx="2395">
                  <c:v>0.81204089999999995</c:v>
                </c:pt>
                <c:pt idx="2396">
                  <c:v>0.81146980000000002</c:v>
                </c:pt>
                <c:pt idx="2397">
                  <c:v>0.81089690000000003</c:v>
                </c:pt>
                <c:pt idx="2398">
                  <c:v>0.81032230000000005</c:v>
                </c:pt>
                <c:pt idx="2399">
                  <c:v>0.80974590000000002</c:v>
                </c:pt>
                <c:pt idx="2400">
                  <c:v>0.80916779999999999</c:v>
                </c:pt>
                <c:pt idx="2401">
                  <c:v>0.80858799999999997</c:v>
                </c:pt>
                <c:pt idx="2402">
                  <c:v>0.80800640000000001</c:v>
                </c:pt>
                <c:pt idx="2403">
                  <c:v>0.80742309999999995</c:v>
                </c:pt>
                <c:pt idx="2404">
                  <c:v>0.8068381</c:v>
                </c:pt>
                <c:pt idx="2405">
                  <c:v>0.80625139999999995</c:v>
                </c:pt>
                <c:pt idx="2406">
                  <c:v>0.80566289999999996</c:v>
                </c:pt>
                <c:pt idx="2407">
                  <c:v>0.80507269999999997</c:v>
                </c:pt>
                <c:pt idx="2408">
                  <c:v>0.8044808</c:v>
                </c:pt>
                <c:pt idx="2409">
                  <c:v>0.80388720000000002</c:v>
                </c:pt>
                <c:pt idx="2410">
                  <c:v>0.80329189999999995</c:v>
                </c:pt>
                <c:pt idx="2411">
                  <c:v>0.80269489999999999</c:v>
                </c:pt>
                <c:pt idx="2412">
                  <c:v>0.80209609999999998</c:v>
                </c:pt>
                <c:pt idx="2413">
                  <c:v>0.80149570000000003</c:v>
                </c:pt>
                <c:pt idx="2414">
                  <c:v>0.80089359999999998</c:v>
                </c:pt>
                <c:pt idx="2415">
                  <c:v>0.80028980000000005</c:v>
                </c:pt>
                <c:pt idx="2416">
                  <c:v>0.79968430000000001</c:v>
                </c:pt>
                <c:pt idx="2417">
                  <c:v>0.79907720000000004</c:v>
                </c:pt>
                <c:pt idx="2418">
                  <c:v>0.79846830000000002</c:v>
                </c:pt>
                <c:pt idx="2419">
                  <c:v>0.79785779999999995</c:v>
                </c:pt>
                <c:pt idx="2420">
                  <c:v>0.7972456</c:v>
                </c:pt>
                <c:pt idx="2421">
                  <c:v>0.79663170000000005</c:v>
                </c:pt>
                <c:pt idx="2422">
                  <c:v>0.79601619999999995</c:v>
                </c:pt>
                <c:pt idx="2423">
                  <c:v>0.79539899999999997</c:v>
                </c:pt>
                <c:pt idx="2424">
                  <c:v>0.79478009999999999</c:v>
                </c:pt>
                <c:pt idx="2425">
                  <c:v>0.79415950000000002</c:v>
                </c:pt>
                <c:pt idx="2426">
                  <c:v>0.7935373</c:v>
                </c:pt>
                <c:pt idx="2427">
                  <c:v>0.79291350000000005</c:v>
                </c:pt>
                <c:pt idx="2428">
                  <c:v>0.79228799999999999</c:v>
                </c:pt>
                <c:pt idx="2429">
                  <c:v>0.79166080000000005</c:v>
                </c:pt>
                <c:pt idx="2430">
                  <c:v>0.79103199999999996</c:v>
                </c:pt>
                <c:pt idx="2431">
                  <c:v>0.79040160000000004</c:v>
                </c:pt>
                <c:pt idx="2432">
                  <c:v>0.78976950000000001</c:v>
                </c:pt>
                <c:pt idx="2433">
                  <c:v>0.7891357</c:v>
                </c:pt>
                <c:pt idx="2434">
                  <c:v>0.78850039999999999</c:v>
                </c:pt>
                <c:pt idx="2435">
                  <c:v>0.78786330000000004</c:v>
                </c:pt>
                <c:pt idx="2436">
                  <c:v>0.7872247</c:v>
                </c:pt>
                <c:pt idx="2437">
                  <c:v>0.78658439999999996</c:v>
                </c:pt>
                <c:pt idx="2438">
                  <c:v>0.78594249999999999</c:v>
                </c:pt>
                <c:pt idx="2439">
                  <c:v>0.78529890000000002</c:v>
                </c:pt>
                <c:pt idx="2440">
                  <c:v>0.78465379999999996</c:v>
                </c:pt>
                <c:pt idx="2441">
                  <c:v>0.78400700000000001</c:v>
                </c:pt>
                <c:pt idx="2442">
                  <c:v>0.78335860000000002</c:v>
                </c:pt>
                <c:pt idx="2443">
                  <c:v>0.78270850000000003</c:v>
                </c:pt>
                <c:pt idx="2444">
                  <c:v>0.78205690000000005</c:v>
                </c:pt>
                <c:pt idx="2445">
                  <c:v>0.78140359999999998</c:v>
                </c:pt>
                <c:pt idx="2446">
                  <c:v>0.78074869999999996</c:v>
                </c:pt>
                <c:pt idx="2447">
                  <c:v>0.78009220000000001</c:v>
                </c:pt>
                <c:pt idx="2448">
                  <c:v>0.77943410000000002</c:v>
                </c:pt>
                <c:pt idx="2449">
                  <c:v>0.77877439999999998</c:v>
                </c:pt>
                <c:pt idx="2450">
                  <c:v>0.7781131</c:v>
                </c:pt>
                <c:pt idx="2451">
                  <c:v>0.77745010000000003</c:v>
                </c:pt>
                <c:pt idx="2452">
                  <c:v>0.77678559999999996</c:v>
                </c:pt>
                <c:pt idx="2453">
                  <c:v>0.77611940000000001</c:v>
                </c:pt>
                <c:pt idx="2454">
                  <c:v>0.77545169999999997</c:v>
                </c:pt>
                <c:pt idx="2455">
                  <c:v>0.77478239999999998</c:v>
                </c:pt>
                <c:pt idx="2456">
                  <c:v>0.77411140000000001</c:v>
                </c:pt>
                <c:pt idx="2457">
                  <c:v>0.77343890000000004</c:v>
                </c:pt>
                <c:pt idx="2458">
                  <c:v>0.77276480000000003</c:v>
                </c:pt>
                <c:pt idx="2459">
                  <c:v>0.77208909999999997</c:v>
                </c:pt>
                <c:pt idx="2460">
                  <c:v>0.77141170000000003</c:v>
                </c:pt>
                <c:pt idx="2461">
                  <c:v>0.7707328</c:v>
                </c:pt>
                <c:pt idx="2462">
                  <c:v>0.77005230000000002</c:v>
                </c:pt>
                <c:pt idx="2463">
                  <c:v>0.76937029999999995</c:v>
                </c:pt>
                <c:pt idx="2464">
                  <c:v>0.7686866</c:v>
                </c:pt>
                <c:pt idx="2465">
                  <c:v>0.76800139999999995</c:v>
                </c:pt>
                <c:pt idx="2466">
                  <c:v>0.76731450000000001</c:v>
                </c:pt>
                <c:pt idx="2467">
                  <c:v>0.76662609999999998</c:v>
                </c:pt>
                <c:pt idx="2468">
                  <c:v>0.76593610000000001</c:v>
                </c:pt>
                <c:pt idx="2469">
                  <c:v>0.76524449999999999</c:v>
                </c:pt>
                <c:pt idx="2470">
                  <c:v>0.76455139999999999</c:v>
                </c:pt>
                <c:pt idx="2471">
                  <c:v>0.76385670000000006</c:v>
                </c:pt>
                <c:pt idx="2472">
                  <c:v>0.76316039999999996</c:v>
                </c:pt>
                <c:pt idx="2473">
                  <c:v>0.76246250000000004</c:v>
                </c:pt>
                <c:pt idx="2474">
                  <c:v>0.76176299999999997</c:v>
                </c:pt>
                <c:pt idx="2475">
                  <c:v>0.76106200000000002</c:v>
                </c:pt>
                <c:pt idx="2476">
                  <c:v>0.76035940000000002</c:v>
                </c:pt>
                <c:pt idx="2477">
                  <c:v>0.75965519999999997</c:v>
                </c:pt>
                <c:pt idx="2478">
                  <c:v>0.75894950000000005</c:v>
                </c:pt>
                <c:pt idx="2479">
                  <c:v>0.75824219999999998</c:v>
                </c:pt>
                <c:pt idx="2480">
                  <c:v>0.75753329999999997</c:v>
                </c:pt>
                <c:pt idx="2481">
                  <c:v>0.75682289999999997</c:v>
                </c:pt>
                <c:pt idx="2482">
                  <c:v>0.75611079999999997</c:v>
                </c:pt>
                <c:pt idx="2483">
                  <c:v>0.75539730000000005</c:v>
                </c:pt>
                <c:pt idx="2484">
                  <c:v>0.75468210000000002</c:v>
                </c:pt>
                <c:pt idx="2485">
                  <c:v>0.75396540000000001</c:v>
                </c:pt>
                <c:pt idx="2486">
                  <c:v>0.75324720000000001</c:v>
                </c:pt>
                <c:pt idx="2487">
                  <c:v>0.75252730000000001</c:v>
                </c:pt>
                <c:pt idx="2488">
                  <c:v>0.75180590000000003</c:v>
                </c:pt>
                <c:pt idx="2489">
                  <c:v>0.75108299999999995</c:v>
                </c:pt>
                <c:pt idx="2490">
                  <c:v>0.75035850000000004</c:v>
                </c:pt>
                <c:pt idx="2491">
                  <c:v>0.74963239999999998</c:v>
                </c:pt>
                <c:pt idx="2492">
                  <c:v>0.74890480000000004</c:v>
                </c:pt>
                <c:pt idx="2493">
                  <c:v>0.74817560000000005</c:v>
                </c:pt>
                <c:pt idx="2494">
                  <c:v>0.74744489999999997</c:v>
                </c:pt>
                <c:pt idx="2495">
                  <c:v>0.74671259999999995</c:v>
                </c:pt>
                <c:pt idx="2496">
                  <c:v>0.74597880000000005</c:v>
                </c:pt>
                <c:pt idx="2497">
                  <c:v>0.7452434</c:v>
                </c:pt>
                <c:pt idx="2498">
                  <c:v>0.74450640000000001</c:v>
                </c:pt>
                <c:pt idx="2499">
                  <c:v>0.74376790000000004</c:v>
                </c:pt>
                <c:pt idx="2500">
                  <c:v>0.74302789999999996</c:v>
                </c:pt>
                <c:pt idx="2501">
                  <c:v>0.74228629999999995</c:v>
                </c:pt>
                <c:pt idx="2502">
                  <c:v>0.74154310000000001</c:v>
                </c:pt>
                <c:pt idx="2503">
                  <c:v>0.74079839999999997</c:v>
                </c:pt>
                <c:pt idx="2504">
                  <c:v>0.74005220000000005</c:v>
                </c:pt>
                <c:pt idx="2505">
                  <c:v>0.73930439999999997</c:v>
                </c:pt>
                <c:pt idx="2506">
                  <c:v>0.73855499999999996</c:v>
                </c:pt>
                <c:pt idx="2507">
                  <c:v>0.73780409999999996</c:v>
                </c:pt>
                <c:pt idx="2508">
                  <c:v>0.73705169999999998</c:v>
                </c:pt>
                <c:pt idx="2509">
                  <c:v>0.73629770000000005</c:v>
                </c:pt>
                <c:pt idx="2510">
                  <c:v>0.73554209999999998</c:v>
                </c:pt>
                <c:pt idx="2511">
                  <c:v>0.73478500000000002</c:v>
                </c:pt>
                <c:pt idx="2512">
                  <c:v>0.73402639999999997</c:v>
                </c:pt>
                <c:pt idx="2513">
                  <c:v>0.73326630000000004</c:v>
                </c:pt>
                <c:pt idx="2514">
                  <c:v>0.7325045</c:v>
                </c:pt>
                <c:pt idx="2515">
                  <c:v>0.73174130000000004</c:v>
                </c:pt>
                <c:pt idx="2516">
                  <c:v>0.73097650000000003</c:v>
                </c:pt>
                <c:pt idx="2517">
                  <c:v>0.73021020000000003</c:v>
                </c:pt>
                <c:pt idx="2518">
                  <c:v>0.72944229999999999</c:v>
                </c:pt>
                <c:pt idx="2519">
                  <c:v>0.72867280000000001</c:v>
                </c:pt>
                <c:pt idx="2520">
                  <c:v>0.72790189999999999</c:v>
                </c:pt>
                <c:pt idx="2521">
                  <c:v>0.72712940000000004</c:v>
                </c:pt>
                <c:pt idx="2522">
                  <c:v>0.72635539999999998</c:v>
                </c:pt>
                <c:pt idx="2523">
                  <c:v>0.7255798</c:v>
                </c:pt>
                <c:pt idx="2524">
                  <c:v>0.72480270000000002</c:v>
                </c:pt>
                <c:pt idx="2525">
                  <c:v>0.724024</c:v>
                </c:pt>
                <c:pt idx="2526">
                  <c:v>0.72324379999999999</c:v>
                </c:pt>
                <c:pt idx="2527">
                  <c:v>0.7224621</c:v>
                </c:pt>
                <c:pt idx="2528">
                  <c:v>0.72167879999999995</c:v>
                </c:pt>
                <c:pt idx="2529">
                  <c:v>0.72089400000000003</c:v>
                </c:pt>
                <c:pt idx="2530">
                  <c:v>0.72010770000000002</c:v>
                </c:pt>
                <c:pt idx="2531">
                  <c:v>0.71931979999999995</c:v>
                </c:pt>
                <c:pt idx="2532">
                  <c:v>0.71853040000000001</c:v>
                </c:pt>
                <c:pt idx="2533">
                  <c:v>0.71773949999999997</c:v>
                </c:pt>
                <c:pt idx="2534">
                  <c:v>0.716947</c:v>
                </c:pt>
                <c:pt idx="2535">
                  <c:v>0.71615300000000004</c:v>
                </c:pt>
                <c:pt idx="2536">
                  <c:v>0.71535749999999998</c:v>
                </c:pt>
                <c:pt idx="2537">
                  <c:v>0.71456050000000004</c:v>
                </c:pt>
                <c:pt idx="2538">
                  <c:v>0.71376189999999995</c:v>
                </c:pt>
                <c:pt idx="2539">
                  <c:v>0.71296170000000003</c:v>
                </c:pt>
                <c:pt idx="2540">
                  <c:v>0.71216009999999996</c:v>
                </c:pt>
                <c:pt idx="2541">
                  <c:v>0.71135689999999996</c:v>
                </c:pt>
                <c:pt idx="2542">
                  <c:v>0.71055219999999997</c:v>
                </c:pt>
                <c:pt idx="2543">
                  <c:v>0.70974590000000004</c:v>
                </c:pt>
                <c:pt idx="2544">
                  <c:v>0.70893819999999996</c:v>
                </c:pt>
                <c:pt idx="2545">
                  <c:v>0.70812889999999995</c:v>
                </c:pt>
                <c:pt idx="2546">
                  <c:v>0.70731809999999995</c:v>
                </c:pt>
                <c:pt idx="2547">
                  <c:v>0.70650570000000001</c:v>
                </c:pt>
                <c:pt idx="2548">
                  <c:v>0.70569190000000004</c:v>
                </c:pt>
                <c:pt idx="2549">
                  <c:v>0.70487650000000002</c:v>
                </c:pt>
                <c:pt idx="2550">
                  <c:v>0.70405960000000001</c:v>
                </c:pt>
                <c:pt idx="2551">
                  <c:v>0.70324109999999995</c:v>
                </c:pt>
                <c:pt idx="2552">
                  <c:v>0.70242110000000002</c:v>
                </c:pt>
                <c:pt idx="2553">
                  <c:v>0.70159959999999999</c:v>
                </c:pt>
                <c:pt idx="2554">
                  <c:v>0.70077659999999997</c:v>
                </c:pt>
                <c:pt idx="2555">
                  <c:v>0.69995209999999997</c:v>
                </c:pt>
                <c:pt idx="2556">
                  <c:v>0.69912609999999997</c:v>
                </c:pt>
                <c:pt idx="2557">
                  <c:v>0.69829850000000004</c:v>
                </c:pt>
                <c:pt idx="2558">
                  <c:v>0.69746940000000002</c:v>
                </c:pt>
                <c:pt idx="2559">
                  <c:v>0.6966388</c:v>
                </c:pt>
                <c:pt idx="2560">
                  <c:v>0.6958067</c:v>
                </c:pt>
                <c:pt idx="2561">
                  <c:v>0.69497299999999995</c:v>
                </c:pt>
                <c:pt idx="2562">
                  <c:v>0.69413789999999997</c:v>
                </c:pt>
                <c:pt idx="2563">
                  <c:v>0.69330119999999995</c:v>
                </c:pt>
                <c:pt idx="2564">
                  <c:v>0.69246300000000005</c:v>
                </c:pt>
                <c:pt idx="2565">
                  <c:v>0.69162330000000005</c:v>
                </c:pt>
                <c:pt idx="2566">
                  <c:v>0.69078209999999995</c:v>
                </c:pt>
                <c:pt idx="2567">
                  <c:v>0.68993939999999998</c:v>
                </c:pt>
                <c:pt idx="2568">
                  <c:v>0.68909509999999996</c:v>
                </c:pt>
                <c:pt idx="2569">
                  <c:v>0.68824940000000001</c:v>
                </c:pt>
                <c:pt idx="2570">
                  <c:v>0.68740210000000002</c:v>
                </c:pt>
                <c:pt idx="2571">
                  <c:v>0.68655330000000003</c:v>
                </c:pt>
                <c:pt idx="2572">
                  <c:v>0.68570299999999995</c:v>
                </c:pt>
                <c:pt idx="2573">
                  <c:v>0.68485130000000005</c:v>
                </c:pt>
                <c:pt idx="2574">
                  <c:v>0.68399799999999999</c:v>
                </c:pt>
                <c:pt idx="2575">
                  <c:v>0.68314319999999995</c:v>
                </c:pt>
                <c:pt idx="2576">
                  <c:v>0.68228690000000003</c:v>
                </c:pt>
                <c:pt idx="2577">
                  <c:v>0.68142899999999995</c:v>
                </c:pt>
                <c:pt idx="2578">
                  <c:v>0.68056970000000006</c:v>
                </c:pt>
                <c:pt idx="2579">
                  <c:v>0.67970889999999995</c:v>
                </c:pt>
                <c:pt idx="2580">
                  <c:v>0.67884659999999997</c:v>
                </c:pt>
                <c:pt idx="2581">
                  <c:v>0.6779828</c:v>
                </c:pt>
                <c:pt idx="2582">
                  <c:v>0.67711750000000004</c:v>
                </c:pt>
                <c:pt idx="2583">
                  <c:v>0.67625069999999998</c:v>
                </c:pt>
                <c:pt idx="2584">
                  <c:v>0.67538229999999999</c:v>
                </c:pt>
                <c:pt idx="2585">
                  <c:v>0.67451249999999996</c:v>
                </c:pt>
                <c:pt idx="2586">
                  <c:v>0.67364120000000005</c:v>
                </c:pt>
                <c:pt idx="2587">
                  <c:v>0.67276840000000004</c:v>
                </c:pt>
                <c:pt idx="2588">
                  <c:v>0.67189410000000005</c:v>
                </c:pt>
                <c:pt idx="2589">
                  <c:v>0.67101829999999996</c:v>
                </c:pt>
                <c:pt idx="2590">
                  <c:v>0.67014110000000005</c:v>
                </c:pt>
                <c:pt idx="2591">
                  <c:v>0.66926229999999998</c:v>
                </c:pt>
                <c:pt idx="2592">
                  <c:v>0.66838209999999998</c:v>
                </c:pt>
                <c:pt idx="2593">
                  <c:v>0.66750030000000005</c:v>
                </c:pt>
                <c:pt idx="2594">
                  <c:v>0.66661709999999996</c:v>
                </c:pt>
                <c:pt idx="2595">
                  <c:v>0.6657324</c:v>
                </c:pt>
                <c:pt idx="2596">
                  <c:v>0.6648461</c:v>
                </c:pt>
                <c:pt idx="2597">
                  <c:v>0.66395850000000001</c:v>
                </c:pt>
                <c:pt idx="2598">
                  <c:v>0.66306929999999997</c:v>
                </c:pt>
                <c:pt idx="2599">
                  <c:v>0.66217870000000001</c:v>
                </c:pt>
                <c:pt idx="2600">
                  <c:v>0.66128659999999995</c:v>
                </c:pt>
                <c:pt idx="2601">
                  <c:v>0.66039289999999995</c:v>
                </c:pt>
                <c:pt idx="2602">
                  <c:v>0.65949789999999997</c:v>
                </c:pt>
                <c:pt idx="2603">
                  <c:v>0.65860129999999995</c:v>
                </c:pt>
                <c:pt idx="2604">
                  <c:v>0.65770329999999999</c:v>
                </c:pt>
                <c:pt idx="2605">
                  <c:v>0.65680380000000005</c:v>
                </c:pt>
                <c:pt idx="2606">
                  <c:v>0.65590280000000001</c:v>
                </c:pt>
                <c:pt idx="2607">
                  <c:v>0.65500040000000004</c:v>
                </c:pt>
                <c:pt idx="2608">
                  <c:v>0.65409649999999997</c:v>
                </c:pt>
                <c:pt idx="2609">
                  <c:v>0.65319110000000002</c:v>
                </c:pt>
                <c:pt idx="2610">
                  <c:v>0.65228430000000004</c:v>
                </c:pt>
                <c:pt idx="2611">
                  <c:v>0.65137590000000001</c:v>
                </c:pt>
                <c:pt idx="2612">
                  <c:v>0.65046619999999999</c:v>
                </c:pt>
                <c:pt idx="2613">
                  <c:v>0.64955499999999999</c:v>
                </c:pt>
                <c:pt idx="2614">
                  <c:v>0.6486423</c:v>
                </c:pt>
                <c:pt idx="2615">
                  <c:v>0.64772819999999998</c:v>
                </c:pt>
                <c:pt idx="2616">
                  <c:v>0.64681259999999996</c:v>
                </c:pt>
                <c:pt idx="2617">
                  <c:v>0.64589549999999996</c:v>
                </c:pt>
                <c:pt idx="2618">
                  <c:v>0.64497700000000002</c:v>
                </c:pt>
                <c:pt idx="2619">
                  <c:v>0.64405710000000005</c:v>
                </c:pt>
                <c:pt idx="2620">
                  <c:v>0.64313569999999998</c:v>
                </c:pt>
                <c:pt idx="2621">
                  <c:v>0.64221280000000003</c:v>
                </c:pt>
                <c:pt idx="2622">
                  <c:v>0.64128850000000004</c:v>
                </c:pt>
                <c:pt idx="2623">
                  <c:v>0.64036280000000001</c:v>
                </c:pt>
                <c:pt idx="2624">
                  <c:v>0.63943559999999999</c:v>
                </c:pt>
                <c:pt idx="2625">
                  <c:v>0.63850700000000005</c:v>
                </c:pt>
                <c:pt idx="2626">
                  <c:v>0.63757699999999995</c:v>
                </c:pt>
                <c:pt idx="2627">
                  <c:v>0.63664549999999998</c:v>
                </c:pt>
                <c:pt idx="2628">
                  <c:v>0.63571250000000001</c:v>
                </c:pt>
                <c:pt idx="2629">
                  <c:v>0.63477819999999996</c:v>
                </c:pt>
                <c:pt idx="2630">
                  <c:v>0.63384240000000003</c:v>
                </c:pt>
                <c:pt idx="2631">
                  <c:v>0.63290519999999995</c:v>
                </c:pt>
                <c:pt idx="2632">
                  <c:v>0.63196660000000004</c:v>
                </c:pt>
                <c:pt idx="2633">
                  <c:v>0.63102650000000005</c:v>
                </c:pt>
                <c:pt idx="2634">
                  <c:v>0.63008500000000001</c:v>
                </c:pt>
                <c:pt idx="2635">
                  <c:v>0.62914219999999998</c:v>
                </c:pt>
                <c:pt idx="2636">
                  <c:v>0.62819780000000003</c:v>
                </c:pt>
                <c:pt idx="2637">
                  <c:v>0.62725209999999998</c:v>
                </c:pt>
                <c:pt idx="2638">
                  <c:v>0.626305</c:v>
                </c:pt>
                <c:pt idx="2639">
                  <c:v>0.62535640000000003</c:v>
                </c:pt>
                <c:pt idx="2640">
                  <c:v>0.62440640000000003</c:v>
                </c:pt>
                <c:pt idx="2641">
                  <c:v>0.62345510000000004</c:v>
                </c:pt>
                <c:pt idx="2642">
                  <c:v>0.62250229999999995</c:v>
                </c:pt>
                <c:pt idx="2643">
                  <c:v>0.62154810000000005</c:v>
                </c:pt>
                <c:pt idx="2644">
                  <c:v>0.62059260000000005</c:v>
                </c:pt>
                <c:pt idx="2645">
                  <c:v>0.61963559999999995</c:v>
                </c:pt>
                <c:pt idx="2646">
                  <c:v>0.61867720000000004</c:v>
                </c:pt>
                <c:pt idx="2647">
                  <c:v>0.61771750000000003</c:v>
                </c:pt>
                <c:pt idx="2648">
                  <c:v>0.61675639999999998</c:v>
                </c:pt>
                <c:pt idx="2649">
                  <c:v>0.61579379999999995</c:v>
                </c:pt>
                <c:pt idx="2650">
                  <c:v>0.61482990000000004</c:v>
                </c:pt>
                <c:pt idx="2651">
                  <c:v>0.61386459999999998</c:v>
                </c:pt>
                <c:pt idx="2652">
                  <c:v>0.6128979</c:v>
                </c:pt>
                <c:pt idx="2653">
                  <c:v>0.61192990000000003</c:v>
                </c:pt>
                <c:pt idx="2654">
                  <c:v>0.61096050000000002</c:v>
                </c:pt>
                <c:pt idx="2655">
                  <c:v>0.60998969999999997</c:v>
                </c:pt>
                <c:pt idx="2656">
                  <c:v>0.60901749999999999</c:v>
                </c:pt>
                <c:pt idx="2657">
                  <c:v>0.60804400000000003</c:v>
                </c:pt>
                <c:pt idx="2658">
                  <c:v>0.60706910000000003</c:v>
                </c:pt>
                <c:pt idx="2659">
                  <c:v>0.60609290000000005</c:v>
                </c:pt>
                <c:pt idx="2660">
                  <c:v>0.60511530000000002</c:v>
                </c:pt>
                <c:pt idx="2661">
                  <c:v>0.60413629999999996</c:v>
                </c:pt>
                <c:pt idx="2662">
                  <c:v>0.60315600000000003</c:v>
                </c:pt>
                <c:pt idx="2663">
                  <c:v>0.6021744</c:v>
                </c:pt>
                <c:pt idx="2664">
                  <c:v>0.60119140000000004</c:v>
                </c:pt>
                <c:pt idx="2665">
                  <c:v>0.60020700000000005</c:v>
                </c:pt>
                <c:pt idx="2666">
                  <c:v>0.59922129999999996</c:v>
                </c:pt>
                <c:pt idx="2667">
                  <c:v>0.5982343</c:v>
                </c:pt>
                <c:pt idx="2668">
                  <c:v>0.59724600000000005</c:v>
                </c:pt>
                <c:pt idx="2669">
                  <c:v>0.59625629999999996</c:v>
                </c:pt>
                <c:pt idx="2670">
                  <c:v>0.5952653</c:v>
                </c:pt>
                <c:pt idx="2671">
                  <c:v>0.59427300000000005</c:v>
                </c:pt>
                <c:pt idx="2672">
                  <c:v>0.59327929999999995</c:v>
                </c:pt>
                <c:pt idx="2673">
                  <c:v>0.59228429999999999</c:v>
                </c:pt>
                <c:pt idx="2674">
                  <c:v>0.59128809999999998</c:v>
                </c:pt>
                <c:pt idx="2675">
                  <c:v>0.59029050000000005</c:v>
                </c:pt>
                <c:pt idx="2676">
                  <c:v>0.58929160000000003</c:v>
                </c:pt>
                <c:pt idx="2677">
                  <c:v>0.58829140000000002</c:v>
                </c:pt>
                <c:pt idx="2678">
                  <c:v>0.58728990000000003</c:v>
                </c:pt>
                <c:pt idx="2679">
                  <c:v>0.58628709999999995</c:v>
                </c:pt>
                <c:pt idx="2680">
                  <c:v>0.585283</c:v>
                </c:pt>
                <c:pt idx="2681">
                  <c:v>0.58427759999999995</c:v>
                </c:pt>
                <c:pt idx="2682">
                  <c:v>0.58327099999999998</c:v>
                </c:pt>
                <c:pt idx="2683">
                  <c:v>0.58226299999999998</c:v>
                </c:pt>
                <c:pt idx="2684">
                  <c:v>0.58125380000000004</c:v>
                </c:pt>
                <c:pt idx="2685">
                  <c:v>0.58024330000000002</c:v>
                </c:pt>
                <c:pt idx="2686">
                  <c:v>0.57923150000000001</c:v>
                </c:pt>
                <c:pt idx="2687">
                  <c:v>0.57821849999999997</c:v>
                </c:pt>
                <c:pt idx="2688">
                  <c:v>0.57720419999999995</c:v>
                </c:pt>
                <c:pt idx="2689">
                  <c:v>0.57618860000000005</c:v>
                </c:pt>
                <c:pt idx="2690">
                  <c:v>0.57517180000000001</c:v>
                </c:pt>
                <c:pt idx="2691">
                  <c:v>0.57415369999999999</c:v>
                </c:pt>
                <c:pt idx="2692">
                  <c:v>0.57313440000000004</c:v>
                </c:pt>
                <c:pt idx="2693">
                  <c:v>0.57211380000000001</c:v>
                </c:pt>
                <c:pt idx="2694">
                  <c:v>0.57109200000000004</c:v>
                </c:pt>
                <c:pt idx="2695">
                  <c:v>0.57006889999999999</c:v>
                </c:pt>
                <c:pt idx="2696">
                  <c:v>0.56904469999999996</c:v>
                </c:pt>
                <c:pt idx="2697">
                  <c:v>0.56801919999999995</c:v>
                </c:pt>
                <c:pt idx="2698">
                  <c:v>0.56699239999999995</c:v>
                </c:pt>
                <c:pt idx="2699">
                  <c:v>0.56596449999999998</c:v>
                </c:pt>
                <c:pt idx="2700">
                  <c:v>0.56493530000000003</c:v>
                </c:pt>
                <c:pt idx="2701">
                  <c:v>0.56390490000000004</c:v>
                </c:pt>
                <c:pt idx="2702">
                  <c:v>0.56287330000000002</c:v>
                </c:pt>
                <c:pt idx="2703">
                  <c:v>0.56184049999999996</c:v>
                </c:pt>
                <c:pt idx="2704">
                  <c:v>0.56080649999999999</c:v>
                </c:pt>
                <c:pt idx="2705">
                  <c:v>0.55977129999999997</c:v>
                </c:pt>
                <c:pt idx="2706">
                  <c:v>0.55873499999999998</c:v>
                </c:pt>
                <c:pt idx="2707">
                  <c:v>0.55769740000000001</c:v>
                </c:pt>
                <c:pt idx="2708">
                  <c:v>0.5566586</c:v>
                </c:pt>
                <c:pt idx="2709">
                  <c:v>0.55561870000000002</c:v>
                </c:pt>
                <c:pt idx="2710">
                  <c:v>0.5545776</c:v>
                </c:pt>
                <c:pt idx="2711">
                  <c:v>0.55353540000000001</c:v>
                </c:pt>
                <c:pt idx="2712">
                  <c:v>0.55249190000000004</c:v>
                </c:pt>
                <c:pt idx="2713">
                  <c:v>0.55144729999999997</c:v>
                </c:pt>
                <c:pt idx="2714">
                  <c:v>0.55040160000000005</c:v>
                </c:pt>
                <c:pt idx="2715">
                  <c:v>0.54935469999999997</c:v>
                </c:pt>
                <c:pt idx="2716">
                  <c:v>0.54830659999999998</c:v>
                </c:pt>
                <c:pt idx="2717">
                  <c:v>0.5472574</c:v>
                </c:pt>
                <c:pt idx="2718">
                  <c:v>0.54620709999999995</c:v>
                </c:pt>
                <c:pt idx="2719">
                  <c:v>0.54515570000000002</c:v>
                </c:pt>
                <c:pt idx="2720">
                  <c:v>0.54410309999999995</c:v>
                </c:pt>
                <c:pt idx="2721">
                  <c:v>0.54304940000000002</c:v>
                </c:pt>
                <c:pt idx="2722">
                  <c:v>0.54199459999999999</c:v>
                </c:pt>
                <c:pt idx="2723">
                  <c:v>0.54093869999999999</c:v>
                </c:pt>
                <c:pt idx="2724">
                  <c:v>0.53988170000000002</c:v>
                </c:pt>
                <c:pt idx="2725">
                  <c:v>0.53882350000000001</c:v>
                </c:pt>
                <c:pt idx="2726">
                  <c:v>0.53776429999999997</c:v>
                </c:pt>
                <c:pt idx="2727">
                  <c:v>0.53670399999999996</c:v>
                </c:pt>
                <c:pt idx="2728">
                  <c:v>0.53564259999999997</c:v>
                </c:pt>
                <c:pt idx="2729">
                  <c:v>0.5345801</c:v>
                </c:pt>
                <c:pt idx="2730">
                  <c:v>0.53351649999999995</c:v>
                </c:pt>
                <c:pt idx="2731">
                  <c:v>0.53245189999999998</c:v>
                </c:pt>
                <c:pt idx="2732">
                  <c:v>0.53138620000000003</c:v>
                </c:pt>
                <c:pt idx="2733">
                  <c:v>0.53031950000000005</c:v>
                </c:pt>
                <c:pt idx="2734">
                  <c:v>0.52925169999999999</c:v>
                </c:pt>
                <c:pt idx="2735">
                  <c:v>0.52818279999999995</c:v>
                </c:pt>
                <c:pt idx="2736">
                  <c:v>0.5271129</c:v>
                </c:pt>
                <c:pt idx="2737">
                  <c:v>0.52604200000000001</c:v>
                </c:pt>
                <c:pt idx="2738">
                  <c:v>0.52497000000000005</c:v>
                </c:pt>
                <c:pt idx="2739">
                  <c:v>0.52389699999999995</c:v>
                </c:pt>
                <c:pt idx="2740">
                  <c:v>0.52282300000000004</c:v>
                </c:pt>
                <c:pt idx="2741">
                  <c:v>0.52174799999999999</c:v>
                </c:pt>
                <c:pt idx="2742">
                  <c:v>0.52067189999999997</c:v>
                </c:pt>
                <c:pt idx="2743">
                  <c:v>0.51959489999999997</c:v>
                </c:pt>
                <c:pt idx="2744">
                  <c:v>0.51851689999999995</c:v>
                </c:pt>
                <c:pt idx="2745">
                  <c:v>0.51743779999999995</c:v>
                </c:pt>
                <c:pt idx="2746">
                  <c:v>0.51635779999999998</c:v>
                </c:pt>
                <c:pt idx="2747">
                  <c:v>0.51527679999999998</c:v>
                </c:pt>
                <c:pt idx="2748">
                  <c:v>0.51419479999999995</c:v>
                </c:pt>
                <c:pt idx="2749">
                  <c:v>0.51311189999999995</c:v>
                </c:pt>
                <c:pt idx="2750">
                  <c:v>0.51202800000000004</c:v>
                </c:pt>
                <c:pt idx="2751">
                  <c:v>0.51094309999999998</c:v>
                </c:pt>
                <c:pt idx="2752">
                  <c:v>0.50985729999999996</c:v>
                </c:pt>
                <c:pt idx="2753">
                  <c:v>0.50877050000000001</c:v>
                </c:pt>
                <c:pt idx="2754">
                  <c:v>0.50768279999999999</c:v>
                </c:pt>
                <c:pt idx="2755">
                  <c:v>0.50659419999999999</c:v>
                </c:pt>
                <c:pt idx="2756">
                  <c:v>0.50550459999999997</c:v>
                </c:pt>
                <c:pt idx="2757">
                  <c:v>0.50441420000000003</c:v>
                </c:pt>
                <c:pt idx="2758">
                  <c:v>0.50332279999999996</c:v>
                </c:pt>
                <c:pt idx="2759">
                  <c:v>0.50223050000000002</c:v>
                </c:pt>
                <c:pt idx="2760">
                  <c:v>0.50113730000000001</c:v>
                </c:pt>
                <c:pt idx="2761">
                  <c:v>0.50004320000000002</c:v>
                </c:pt>
                <c:pt idx="2762">
                  <c:v>0.49894830000000001</c:v>
                </c:pt>
                <c:pt idx="2763">
                  <c:v>0.49785239999999997</c:v>
                </c:pt>
                <c:pt idx="2764">
                  <c:v>0.49675570000000002</c:v>
                </c:pt>
                <c:pt idx="2765">
                  <c:v>0.49565809999999999</c:v>
                </c:pt>
                <c:pt idx="2766">
                  <c:v>0.49455959999999999</c:v>
                </c:pt>
                <c:pt idx="2767">
                  <c:v>0.49346030000000002</c:v>
                </c:pt>
                <c:pt idx="2768">
                  <c:v>0.49236010000000002</c:v>
                </c:pt>
                <c:pt idx="2769">
                  <c:v>0.4912591</c:v>
                </c:pt>
                <c:pt idx="2770">
                  <c:v>0.49015720000000002</c:v>
                </c:pt>
                <c:pt idx="2771">
                  <c:v>0.48905460000000001</c:v>
                </c:pt>
                <c:pt idx="2772">
                  <c:v>0.48795110000000003</c:v>
                </c:pt>
                <c:pt idx="2773">
                  <c:v>0.48684680000000002</c:v>
                </c:pt>
                <c:pt idx="2774">
                  <c:v>0.4857417</c:v>
                </c:pt>
                <c:pt idx="2775">
                  <c:v>0.4846357</c:v>
                </c:pt>
                <c:pt idx="2776">
                  <c:v>0.48352909999999999</c:v>
                </c:pt>
                <c:pt idx="2777">
                  <c:v>0.48242160000000001</c:v>
                </c:pt>
                <c:pt idx="2778">
                  <c:v>0.4813133</c:v>
                </c:pt>
                <c:pt idx="2779">
                  <c:v>0.48020420000000003</c:v>
                </c:pt>
                <c:pt idx="2780">
                  <c:v>0.47909439999999998</c:v>
                </c:pt>
                <c:pt idx="2781">
                  <c:v>0.47798390000000002</c:v>
                </c:pt>
                <c:pt idx="2782">
                  <c:v>0.47687249999999998</c:v>
                </c:pt>
                <c:pt idx="2783">
                  <c:v>0.47576049999999998</c:v>
                </c:pt>
                <c:pt idx="2784">
                  <c:v>0.47464770000000001</c:v>
                </c:pt>
                <c:pt idx="2785">
                  <c:v>0.47353420000000002</c:v>
                </c:pt>
                <c:pt idx="2786">
                  <c:v>0.4724199</c:v>
                </c:pt>
                <c:pt idx="2787">
                  <c:v>0.47130490000000003</c:v>
                </c:pt>
                <c:pt idx="2788">
                  <c:v>0.47018929999999998</c:v>
                </c:pt>
                <c:pt idx="2789">
                  <c:v>0.46907290000000001</c:v>
                </c:pt>
                <c:pt idx="2790">
                  <c:v>0.46795589999999998</c:v>
                </c:pt>
                <c:pt idx="2791">
                  <c:v>0.46683809999999998</c:v>
                </c:pt>
                <c:pt idx="2792">
                  <c:v>0.46571970000000001</c:v>
                </c:pt>
                <c:pt idx="2793">
                  <c:v>0.46460059999999997</c:v>
                </c:pt>
                <c:pt idx="2794">
                  <c:v>0.46348089999999997</c:v>
                </c:pt>
                <c:pt idx="2795">
                  <c:v>0.4623604</c:v>
                </c:pt>
                <c:pt idx="2796">
                  <c:v>0.46123940000000002</c:v>
                </c:pt>
                <c:pt idx="2797">
                  <c:v>0.46011770000000002</c:v>
                </c:pt>
                <c:pt idx="2798">
                  <c:v>0.4589954</c:v>
                </c:pt>
                <c:pt idx="2799">
                  <c:v>0.45787240000000001</c:v>
                </c:pt>
                <c:pt idx="2800">
                  <c:v>0.45674890000000001</c:v>
                </c:pt>
                <c:pt idx="2801">
                  <c:v>0.45562469999999999</c:v>
                </c:pt>
                <c:pt idx="2802">
                  <c:v>0.45450000000000002</c:v>
                </c:pt>
                <c:pt idx="2803">
                  <c:v>0.45337460000000002</c:v>
                </c:pt>
                <c:pt idx="2804">
                  <c:v>0.4522487</c:v>
                </c:pt>
                <c:pt idx="2805">
                  <c:v>0.45112219999999997</c:v>
                </c:pt>
                <c:pt idx="2806">
                  <c:v>0.44999509999999998</c:v>
                </c:pt>
                <c:pt idx="2807">
                  <c:v>0.44886749999999997</c:v>
                </c:pt>
                <c:pt idx="2808">
                  <c:v>0.44773930000000001</c:v>
                </c:pt>
                <c:pt idx="2809">
                  <c:v>0.44661060000000002</c:v>
                </c:pt>
                <c:pt idx="2810">
                  <c:v>0.44548130000000002</c:v>
                </c:pt>
                <c:pt idx="2811">
                  <c:v>0.44435150000000001</c:v>
                </c:pt>
                <c:pt idx="2812">
                  <c:v>0.44322129999999998</c:v>
                </c:pt>
                <c:pt idx="2813">
                  <c:v>0.44209039999999999</c:v>
                </c:pt>
                <c:pt idx="2814">
                  <c:v>0.44095909999999999</c:v>
                </c:pt>
                <c:pt idx="2815">
                  <c:v>0.43982739999999998</c:v>
                </c:pt>
                <c:pt idx="2816">
                  <c:v>0.4386951</c:v>
                </c:pt>
                <c:pt idx="2817">
                  <c:v>0.43756230000000002</c:v>
                </c:pt>
                <c:pt idx="2818">
                  <c:v>0.43642910000000001</c:v>
                </c:pt>
                <c:pt idx="2819">
                  <c:v>0.4352954</c:v>
                </c:pt>
                <c:pt idx="2820">
                  <c:v>0.43416129999999997</c:v>
                </c:pt>
                <c:pt idx="2821">
                  <c:v>0.43302679999999999</c:v>
                </c:pt>
                <c:pt idx="2822">
                  <c:v>0.43189179999999999</c:v>
                </c:pt>
                <c:pt idx="2823">
                  <c:v>0.43075639999999998</c:v>
                </c:pt>
                <c:pt idx="2824">
                  <c:v>0.42962060000000002</c:v>
                </c:pt>
                <c:pt idx="2825">
                  <c:v>0.42848429999999998</c:v>
                </c:pt>
                <c:pt idx="2826">
                  <c:v>0.4273477</c:v>
                </c:pt>
                <c:pt idx="2827">
                  <c:v>0.4262107</c:v>
                </c:pt>
                <c:pt idx="2828">
                  <c:v>0.42507329999999999</c:v>
                </c:pt>
                <c:pt idx="2829">
                  <c:v>0.42393560000000002</c:v>
                </c:pt>
                <c:pt idx="2830">
                  <c:v>0.42279739999999999</c:v>
                </c:pt>
                <c:pt idx="2831">
                  <c:v>0.42165900000000001</c:v>
                </c:pt>
                <c:pt idx="2832">
                  <c:v>0.42052020000000001</c:v>
                </c:pt>
                <c:pt idx="2833">
                  <c:v>0.41938110000000001</c:v>
                </c:pt>
                <c:pt idx="2834">
                  <c:v>0.41824159999999999</c:v>
                </c:pt>
                <c:pt idx="2835">
                  <c:v>0.41710180000000002</c:v>
                </c:pt>
                <c:pt idx="2836">
                  <c:v>0.41596169999999999</c:v>
                </c:pt>
                <c:pt idx="2837">
                  <c:v>0.41482140000000001</c:v>
                </c:pt>
                <c:pt idx="2838">
                  <c:v>0.41368070000000001</c:v>
                </c:pt>
                <c:pt idx="2839">
                  <c:v>0.41253980000000001</c:v>
                </c:pt>
                <c:pt idx="2840">
                  <c:v>0.4113986</c:v>
                </c:pt>
                <c:pt idx="2841">
                  <c:v>0.41025709999999999</c:v>
                </c:pt>
                <c:pt idx="2842">
                  <c:v>0.40911540000000002</c:v>
                </c:pt>
                <c:pt idx="2843">
                  <c:v>0.40797349999999999</c:v>
                </c:pt>
                <c:pt idx="2844">
                  <c:v>0.40683130000000001</c:v>
                </c:pt>
                <c:pt idx="2845">
                  <c:v>0.40568890000000002</c:v>
                </c:pt>
                <c:pt idx="2846">
                  <c:v>0.40454630000000003</c:v>
                </c:pt>
                <c:pt idx="2847">
                  <c:v>0.40340350000000003</c:v>
                </c:pt>
                <c:pt idx="2848">
                  <c:v>0.40226050000000002</c:v>
                </c:pt>
                <c:pt idx="2849">
                  <c:v>0.40111730000000001</c:v>
                </c:pt>
                <c:pt idx="2850">
                  <c:v>0.39997389999999999</c:v>
                </c:pt>
                <c:pt idx="2851">
                  <c:v>0.39883039999999997</c:v>
                </c:pt>
                <c:pt idx="2852">
                  <c:v>0.39768680000000001</c:v>
                </c:pt>
                <c:pt idx="2853">
                  <c:v>0.39654299999999998</c:v>
                </c:pt>
                <c:pt idx="2854">
                  <c:v>0.395399</c:v>
                </c:pt>
                <c:pt idx="2855">
                  <c:v>0.39425500000000002</c:v>
                </c:pt>
                <c:pt idx="2856">
                  <c:v>0.39311079999999998</c:v>
                </c:pt>
                <c:pt idx="2857">
                  <c:v>0.3919665</c:v>
                </c:pt>
                <c:pt idx="2858">
                  <c:v>0.39082220000000001</c:v>
                </c:pt>
                <c:pt idx="2859">
                  <c:v>0.38967770000000002</c:v>
                </c:pt>
                <c:pt idx="2860">
                  <c:v>0.38853320000000002</c:v>
                </c:pt>
                <c:pt idx="2861">
                  <c:v>0.38738860000000003</c:v>
                </c:pt>
                <c:pt idx="2862">
                  <c:v>0.38624399999999998</c:v>
                </c:pt>
                <c:pt idx="2863">
                  <c:v>0.38509929999999998</c:v>
                </c:pt>
                <c:pt idx="2864">
                  <c:v>0.38395459999999998</c:v>
                </c:pt>
                <c:pt idx="2865">
                  <c:v>0.38280989999999998</c:v>
                </c:pt>
                <c:pt idx="2866">
                  <c:v>0.38166519999999998</c:v>
                </c:pt>
                <c:pt idx="2867">
                  <c:v>0.38052039999999998</c:v>
                </c:pt>
                <c:pt idx="2868">
                  <c:v>0.37937569999999998</c:v>
                </c:pt>
                <c:pt idx="2869">
                  <c:v>0.37823099999999998</c:v>
                </c:pt>
                <c:pt idx="2870">
                  <c:v>0.37708629999999999</c:v>
                </c:pt>
                <c:pt idx="2871">
                  <c:v>0.37594159999999999</c:v>
                </c:pt>
                <c:pt idx="2872">
                  <c:v>0.37479709999999999</c:v>
                </c:pt>
                <c:pt idx="2873">
                  <c:v>0.3736525</c:v>
                </c:pt>
                <c:pt idx="2874">
                  <c:v>0.37250810000000001</c:v>
                </c:pt>
                <c:pt idx="2875">
                  <c:v>0.37136370000000002</c:v>
                </c:pt>
                <c:pt idx="2876">
                  <c:v>0.37021939999999998</c:v>
                </c:pt>
                <c:pt idx="2877">
                  <c:v>0.3690753</c:v>
                </c:pt>
                <c:pt idx="2878">
                  <c:v>0.36793120000000001</c:v>
                </c:pt>
                <c:pt idx="2879">
                  <c:v>0.36678729999999998</c:v>
                </c:pt>
                <c:pt idx="2880">
                  <c:v>0.36564350000000001</c:v>
                </c:pt>
                <c:pt idx="2881">
                  <c:v>0.36449979999999998</c:v>
                </c:pt>
                <c:pt idx="2882">
                  <c:v>0.36335630000000002</c:v>
                </c:pt>
                <c:pt idx="2883">
                  <c:v>0.36221300000000001</c:v>
                </c:pt>
                <c:pt idx="2884">
                  <c:v>0.3610699</c:v>
                </c:pt>
                <c:pt idx="2885">
                  <c:v>0.35992689999999999</c:v>
                </c:pt>
                <c:pt idx="2886">
                  <c:v>0.35878409999999999</c:v>
                </c:pt>
                <c:pt idx="2887">
                  <c:v>0.3576416</c:v>
                </c:pt>
                <c:pt idx="2888">
                  <c:v>0.35649930000000002</c:v>
                </c:pt>
                <c:pt idx="2889">
                  <c:v>0.35535719999999998</c:v>
                </c:pt>
                <c:pt idx="2890">
                  <c:v>0.35421530000000001</c:v>
                </c:pt>
                <c:pt idx="2891">
                  <c:v>0.35307369999999999</c:v>
                </c:pt>
                <c:pt idx="2892">
                  <c:v>0.35193239999999998</c:v>
                </c:pt>
                <c:pt idx="2893">
                  <c:v>0.35079129999999997</c:v>
                </c:pt>
                <c:pt idx="2894">
                  <c:v>0.34965059999999998</c:v>
                </c:pt>
                <c:pt idx="2895">
                  <c:v>0.34851009999999999</c:v>
                </c:pt>
                <c:pt idx="2896">
                  <c:v>0.34736990000000001</c:v>
                </c:pt>
                <c:pt idx="2897">
                  <c:v>0.34623009999999999</c:v>
                </c:pt>
                <c:pt idx="2898">
                  <c:v>0.34509060000000003</c:v>
                </c:pt>
                <c:pt idx="2899">
                  <c:v>0.34395150000000002</c:v>
                </c:pt>
                <c:pt idx="2900">
                  <c:v>0.34281270000000003</c:v>
                </c:pt>
                <c:pt idx="2901">
                  <c:v>0.34167419999999998</c:v>
                </c:pt>
                <c:pt idx="2902">
                  <c:v>0.34053620000000001</c:v>
                </c:pt>
                <c:pt idx="2903">
                  <c:v>0.33939849999999999</c:v>
                </c:pt>
                <c:pt idx="2904">
                  <c:v>0.33826119999999998</c:v>
                </c:pt>
                <c:pt idx="2905">
                  <c:v>0.33712439999999999</c:v>
                </c:pt>
                <c:pt idx="2906">
                  <c:v>0.33598790000000001</c:v>
                </c:pt>
                <c:pt idx="2907">
                  <c:v>0.33485189999999998</c:v>
                </c:pt>
                <c:pt idx="2908">
                  <c:v>0.33371640000000002</c:v>
                </c:pt>
                <c:pt idx="2909">
                  <c:v>0.33258130000000002</c:v>
                </c:pt>
                <c:pt idx="2910">
                  <c:v>0.33144659999999998</c:v>
                </c:pt>
                <c:pt idx="2911">
                  <c:v>0.33031250000000001</c:v>
                </c:pt>
                <c:pt idx="2912">
                  <c:v>0.32917879999999999</c:v>
                </c:pt>
                <c:pt idx="2913">
                  <c:v>0.32804559999999999</c:v>
                </c:pt>
                <c:pt idx="2914">
                  <c:v>0.32691300000000001</c:v>
                </c:pt>
                <c:pt idx="2915">
                  <c:v>0.32578089999999998</c:v>
                </c:pt>
                <c:pt idx="2916">
                  <c:v>0.32464929999999997</c:v>
                </c:pt>
                <c:pt idx="2917">
                  <c:v>0.32351819999999998</c:v>
                </c:pt>
                <c:pt idx="2918">
                  <c:v>0.3223878</c:v>
                </c:pt>
                <c:pt idx="2919">
                  <c:v>0.32125789999999999</c:v>
                </c:pt>
                <c:pt idx="2920">
                  <c:v>0.32012849999999998</c:v>
                </c:pt>
                <c:pt idx="2921">
                  <c:v>0.3189998</c:v>
                </c:pt>
                <c:pt idx="2922">
                  <c:v>0.31787169999999998</c:v>
                </c:pt>
                <c:pt idx="2923">
                  <c:v>0.31674419999999998</c:v>
                </c:pt>
                <c:pt idx="2924">
                  <c:v>0.31561729999999999</c:v>
                </c:pt>
                <c:pt idx="2925">
                  <c:v>0.31449110000000002</c:v>
                </c:pt>
                <c:pt idx="2926">
                  <c:v>0.31336550000000002</c:v>
                </c:pt>
                <c:pt idx="2927">
                  <c:v>0.31224059999999998</c:v>
                </c:pt>
                <c:pt idx="2928">
                  <c:v>0.31111640000000002</c:v>
                </c:pt>
                <c:pt idx="2929">
                  <c:v>0.30999280000000001</c:v>
                </c:pt>
                <c:pt idx="2930">
                  <c:v>0.30886999999999998</c:v>
                </c:pt>
                <c:pt idx="2931">
                  <c:v>0.30774780000000002</c:v>
                </c:pt>
                <c:pt idx="2932">
                  <c:v>0.30662640000000002</c:v>
                </c:pt>
                <c:pt idx="2933">
                  <c:v>0.30550569999999999</c:v>
                </c:pt>
                <c:pt idx="2934">
                  <c:v>0.30438579999999998</c:v>
                </c:pt>
                <c:pt idx="2935">
                  <c:v>0.3032666</c:v>
                </c:pt>
                <c:pt idx="2936">
                  <c:v>0.30214819999999998</c:v>
                </c:pt>
                <c:pt idx="2937">
                  <c:v>0.30103059999999998</c:v>
                </c:pt>
                <c:pt idx="2938">
                  <c:v>0.29991380000000001</c:v>
                </c:pt>
                <c:pt idx="2939">
                  <c:v>0.2987978</c:v>
                </c:pt>
                <c:pt idx="2940">
                  <c:v>0.29768260000000002</c:v>
                </c:pt>
                <c:pt idx="2941">
                  <c:v>0.2965682</c:v>
                </c:pt>
                <c:pt idx="2942">
                  <c:v>0.29545470000000001</c:v>
                </c:pt>
                <c:pt idx="2943">
                  <c:v>0.29434199999999999</c:v>
                </c:pt>
                <c:pt idx="2944">
                  <c:v>0.2932302</c:v>
                </c:pt>
                <c:pt idx="2945">
                  <c:v>0.29211930000000003</c:v>
                </c:pt>
                <c:pt idx="2946">
                  <c:v>0.29100920000000002</c:v>
                </c:pt>
                <c:pt idx="2947">
                  <c:v>0.28990009999999999</c:v>
                </c:pt>
                <c:pt idx="2948">
                  <c:v>0.28879189999999999</c:v>
                </c:pt>
                <c:pt idx="2949">
                  <c:v>0.28768460000000001</c:v>
                </c:pt>
                <c:pt idx="2950">
                  <c:v>0.28657820000000001</c:v>
                </c:pt>
                <c:pt idx="2951">
                  <c:v>0.28547280000000003</c:v>
                </c:pt>
                <c:pt idx="2952">
                  <c:v>0.28436830000000002</c:v>
                </c:pt>
                <c:pt idx="2953">
                  <c:v>0.28326489999999999</c:v>
                </c:pt>
                <c:pt idx="2954">
                  <c:v>0.28216239999999998</c:v>
                </c:pt>
                <c:pt idx="2955">
                  <c:v>0.2810609</c:v>
                </c:pt>
                <c:pt idx="2956">
                  <c:v>0.2799604</c:v>
                </c:pt>
                <c:pt idx="2957">
                  <c:v>0.27886100000000003</c:v>
                </c:pt>
                <c:pt idx="2958">
                  <c:v>0.27776260000000003</c:v>
                </c:pt>
                <c:pt idx="2959">
                  <c:v>0.2766652</c:v>
                </c:pt>
                <c:pt idx="2960">
                  <c:v>0.2755688</c:v>
                </c:pt>
                <c:pt idx="2961">
                  <c:v>0.27447359999999998</c:v>
                </c:pt>
                <c:pt idx="2962">
                  <c:v>0.27337939999999999</c:v>
                </c:pt>
                <c:pt idx="2963">
                  <c:v>0.27228639999999998</c:v>
                </c:pt>
                <c:pt idx="2964">
                  <c:v>0.2711944</c:v>
                </c:pt>
                <c:pt idx="2965">
                  <c:v>0.2701036</c:v>
                </c:pt>
                <c:pt idx="2966">
                  <c:v>0.26901389999999997</c:v>
                </c:pt>
                <c:pt idx="2967">
                  <c:v>0.26792529999999998</c:v>
                </c:pt>
                <c:pt idx="2968">
                  <c:v>0.26683780000000001</c:v>
                </c:pt>
                <c:pt idx="2969">
                  <c:v>0.26575159999999998</c:v>
                </c:pt>
                <c:pt idx="2970">
                  <c:v>0.26466650000000003</c:v>
                </c:pt>
                <c:pt idx="2971">
                  <c:v>0.2635826</c:v>
                </c:pt>
                <c:pt idx="2972">
                  <c:v>0.26249990000000001</c:v>
                </c:pt>
                <c:pt idx="2973">
                  <c:v>0.2614185</c:v>
                </c:pt>
                <c:pt idx="2974">
                  <c:v>0.26033820000000002</c:v>
                </c:pt>
                <c:pt idx="2975">
                  <c:v>0.25925920000000002</c:v>
                </c:pt>
                <c:pt idx="2976">
                  <c:v>0.25818150000000001</c:v>
                </c:pt>
                <c:pt idx="2977">
                  <c:v>0.25710499999999997</c:v>
                </c:pt>
                <c:pt idx="2978">
                  <c:v>0.25602979999999997</c:v>
                </c:pt>
                <c:pt idx="2979">
                  <c:v>0.25495580000000001</c:v>
                </c:pt>
                <c:pt idx="2980">
                  <c:v>0.25388319999999998</c:v>
                </c:pt>
                <c:pt idx="2981">
                  <c:v>0.25281189999999998</c:v>
                </c:pt>
                <c:pt idx="2982">
                  <c:v>0.25174180000000002</c:v>
                </c:pt>
                <c:pt idx="2983">
                  <c:v>0.25067319999999998</c:v>
                </c:pt>
                <c:pt idx="2984">
                  <c:v>0.24960589999999999</c:v>
                </c:pt>
                <c:pt idx="2985">
                  <c:v>0.24853990000000001</c:v>
                </c:pt>
                <c:pt idx="2986">
                  <c:v>0.24747530000000001</c:v>
                </c:pt>
                <c:pt idx="2987">
                  <c:v>0.2464121</c:v>
                </c:pt>
                <c:pt idx="2988">
                  <c:v>0.24535029999999999</c:v>
                </c:pt>
                <c:pt idx="2989">
                  <c:v>0.2442899</c:v>
                </c:pt>
                <c:pt idx="2990">
                  <c:v>0.2432309</c:v>
                </c:pt>
                <c:pt idx="2991">
                  <c:v>0.24217330000000001</c:v>
                </c:pt>
                <c:pt idx="2992">
                  <c:v>0.2411172</c:v>
                </c:pt>
                <c:pt idx="2993">
                  <c:v>0.24006250000000001</c:v>
                </c:pt>
                <c:pt idx="2994">
                  <c:v>0.23900930000000001</c:v>
                </c:pt>
                <c:pt idx="2995">
                  <c:v>0.23795759999999999</c:v>
                </c:pt>
                <c:pt idx="2996">
                  <c:v>0.23690739999999999</c:v>
                </c:pt>
                <c:pt idx="2997">
                  <c:v>0.2358586</c:v>
                </c:pt>
                <c:pt idx="2998">
                  <c:v>0.2348114</c:v>
                </c:pt>
                <c:pt idx="2999">
                  <c:v>0.23376569999999999</c:v>
                </c:pt>
                <c:pt idx="3000">
                  <c:v>0.2327216</c:v>
                </c:pt>
                <c:pt idx="3001">
                  <c:v>0.23167889999999999</c:v>
                </c:pt>
                <c:pt idx="3002">
                  <c:v>0.23063790000000001</c:v>
                </c:pt>
                <c:pt idx="3003">
                  <c:v>0.22959840000000001</c:v>
                </c:pt>
                <c:pt idx="3004">
                  <c:v>0.2285605</c:v>
                </c:pt>
                <c:pt idx="3005">
                  <c:v>0.22752420000000001</c:v>
                </c:pt>
                <c:pt idx="3006">
                  <c:v>0.22648950000000001</c:v>
                </c:pt>
                <c:pt idx="3007">
                  <c:v>0.2254564</c:v>
                </c:pt>
                <c:pt idx="3008">
                  <c:v>0.22442490000000001</c:v>
                </c:pt>
                <c:pt idx="3009">
                  <c:v>0.22339510000000001</c:v>
                </c:pt>
                <c:pt idx="3010">
                  <c:v>0.22236700000000001</c:v>
                </c:pt>
                <c:pt idx="3011">
                  <c:v>0.2213405</c:v>
                </c:pt>
                <c:pt idx="3012">
                  <c:v>0.2203156</c:v>
                </c:pt>
                <c:pt idx="3013">
                  <c:v>0.2192925</c:v>
                </c:pt>
                <c:pt idx="3014">
                  <c:v>0.2182711</c:v>
                </c:pt>
                <c:pt idx="3015">
                  <c:v>0.21725140000000001</c:v>
                </c:pt>
                <c:pt idx="3016">
                  <c:v>0.21623329999999999</c:v>
                </c:pt>
                <c:pt idx="3017">
                  <c:v>0.21521709999999999</c:v>
                </c:pt>
                <c:pt idx="3018">
                  <c:v>0.21420249999999999</c:v>
                </c:pt>
                <c:pt idx="3019">
                  <c:v>0.21318980000000001</c:v>
                </c:pt>
                <c:pt idx="3020">
                  <c:v>0.2121788</c:v>
                </c:pt>
                <c:pt idx="3021">
                  <c:v>0.21116960000000001</c:v>
                </c:pt>
                <c:pt idx="3022">
                  <c:v>0.21016209999999999</c:v>
                </c:pt>
                <c:pt idx="3023">
                  <c:v>0.2091565</c:v>
                </c:pt>
                <c:pt idx="3024">
                  <c:v>0.2081527</c:v>
                </c:pt>
                <c:pt idx="3025">
                  <c:v>0.20715069999999999</c:v>
                </c:pt>
                <c:pt idx="3026">
                  <c:v>0.20615049999999999</c:v>
                </c:pt>
                <c:pt idx="3027">
                  <c:v>0.20515220000000001</c:v>
                </c:pt>
                <c:pt idx="3028">
                  <c:v>0.2041558</c:v>
                </c:pt>
                <c:pt idx="3029">
                  <c:v>0.20316119999999999</c:v>
                </c:pt>
                <c:pt idx="3030">
                  <c:v>0.2021684</c:v>
                </c:pt>
                <c:pt idx="3031">
                  <c:v>0.20117760000000001</c:v>
                </c:pt>
                <c:pt idx="3032">
                  <c:v>0.2001887</c:v>
                </c:pt>
                <c:pt idx="3033">
                  <c:v>0.19920170000000001</c:v>
                </c:pt>
                <c:pt idx="3034">
                  <c:v>0.19821659999999999</c:v>
                </c:pt>
                <c:pt idx="3035">
                  <c:v>0.19723350000000001</c:v>
                </c:pt>
                <c:pt idx="3036">
                  <c:v>0.19625229999999999</c:v>
                </c:pt>
                <c:pt idx="3037">
                  <c:v>0.195273</c:v>
                </c:pt>
                <c:pt idx="3038">
                  <c:v>0.19429569999999999</c:v>
                </c:pt>
                <c:pt idx="3039">
                  <c:v>0.1933204</c:v>
                </c:pt>
                <c:pt idx="3040">
                  <c:v>0.19234709999999999</c:v>
                </c:pt>
                <c:pt idx="3041">
                  <c:v>0.19137570000000001</c:v>
                </c:pt>
                <c:pt idx="3042">
                  <c:v>0.1904064</c:v>
                </c:pt>
                <c:pt idx="3043">
                  <c:v>0.1894391</c:v>
                </c:pt>
                <c:pt idx="3044">
                  <c:v>0.1884739</c:v>
                </c:pt>
                <c:pt idx="3045">
                  <c:v>0.1875106</c:v>
                </c:pt>
                <c:pt idx="3046">
                  <c:v>0.18654950000000001</c:v>
                </c:pt>
                <c:pt idx="3047">
                  <c:v>0.18559030000000001</c:v>
                </c:pt>
                <c:pt idx="3048">
                  <c:v>0.1846333</c:v>
                </c:pt>
                <c:pt idx="3049">
                  <c:v>0.18367829999999999</c:v>
                </c:pt>
                <c:pt idx="3050">
                  <c:v>0.18272550000000001</c:v>
                </c:pt>
                <c:pt idx="3051">
                  <c:v>0.18177470000000001</c:v>
                </c:pt>
                <c:pt idx="3052">
                  <c:v>0.18082599999999999</c:v>
                </c:pt>
                <c:pt idx="3053">
                  <c:v>0.1798795</c:v>
                </c:pt>
                <c:pt idx="3054">
                  <c:v>0.17893510000000001</c:v>
                </c:pt>
                <c:pt idx="3055">
                  <c:v>0.17799290000000001</c:v>
                </c:pt>
                <c:pt idx="3056">
                  <c:v>0.17705280000000001</c:v>
                </c:pt>
                <c:pt idx="3057">
                  <c:v>0.17611479999999999</c:v>
                </c:pt>
                <c:pt idx="3058">
                  <c:v>0.1751791</c:v>
                </c:pt>
                <c:pt idx="3059">
                  <c:v>0.1742455</c:v>
                </c:pt>
                <c:pt idx="3060">
                  <c:v>0.1733141</c:v>
                </c:pt>
                <c:pt idx="3061">
                  <c:v>0.17238490000000001</c:v>
                </c:pt>
                <c:pt idx="3062">
                  <c:v>0.1714579</c:v>
                </c:pt>
                <c:pt idx="3063">
                  <c:v>0.1705332</c:v>
                </c:pt>
                <c:pt idx="3064">
                  <c:v>0.1696107</c:v>
                </c:pt>
                <c:pt idx="3065">
                  <c:v>0.16869039999999999</c:v>
                </c:pt>
                <c:pt idx="3066">
                  <c:v>0.16777239999999999</c:v>
                </c:pt>
                <c:pt idx="3067">
                  <c:v>0.16685659999999999</c:v>
                </c:pt>
                <c:pt idx="3068">
                  <c:v>0.16594310000000001</c:v>
                </c:pt>
                <c:pt idx="3069">
                  <c:v>0.16503190000000001</c:v>
                </c:pt>
                <c:pt idx="3070">
                  <c:v>0.16412299999999999</c:v>
                </c:pt>
                <c:pt idx="3071">
                  <c:v>0.16321630000000001</c:v>
                </c:pt>
                <c:pt idx="3072">
                  <c:v>0.16231200000000001</c:v>
                </c:pt>
                <c:pt idx="3073">
                  <c:v>0.16141</c:v>
                </c:pt>
                <c:pt idx="3074">
                  <c:v>0.16051029999999999</c:v>
                </c:pt>
                <c:pt idx="3075">
                  <c:v>0.159613</c:v>
                </c:pt>
                <c:pt idx="3076">
                  <c:v>0.158718</c:v>
                </c:pt>
                <c:pt idx="3077">
                  <c:v>0.1578253</c:v>
                </c:pt>
                <c:pt idx="3078">
                  <c:v>0.15693499999999999</c:v>
                </c:pt>
                <c:pt idx="3079">
                  <c:v>0.15604709999999999</c:v>
                </c:pt>
                <c:pt idx="3080">
                  <c:v>0.15516150000000001</c:v>
                </c:pt>
                <c:pt idx="3081">
                  <c:v>0.15427840000000001</c:v>
                </c:pt>
                <c:pt idx="3082">
                  <c:v>0.1533976</c:v>
                </c:pt>
                <c:pt idx="3083">
                  <c:v>0.15251919999999999</c:v>
                </c:pt>
                <c:pt idx="3084">
                  <c:v>0.15164330000000001</c:v>
                </c:pt>
                <c:pt idx="3085">
                  <c:v>0.15076980000000001</c:v>
                </c:pt>
                <c:pt idx="3086">
                  <c:v>0.1498987</c:v>
                </c:pt>
                <c:pt idx="3087">
                  <c:v>0.1490301</c:v>
                </c:pt>
                <c:pt idx="3088">
                  <c:v>0.14816380000000001</c:v>
                </c:pt>
                <c:pt idx="3089">
                  <c:v>0.14730009999999999</c:v>
                </c:pt>
                <c:pt idx="3090">
                  <c:v>0.14643880000000001</c:v>
                </c:pt>
                <c:pt idx="3091">
                  <c:v>0.14557999999999999</c:v>
                </c:pt>
                <c:pt idx="3092">
                  <c:v>0.14472360000000001</c:v>
                </c:pt>
                <c:pt idx="3093">
                  <c:v>0.14386979999999999</c:v>
                </c:pt>
                <c:pt idx="3094">
                  <c:v>0.14301839999999999</c:v>
                </c:pt>
                <c:pt idx="3095">
                  <c:v>0.14216960000000001</c:v>
                </c:pt>
                <c:pt idx="3096">
                  <c:v>0.14132320000000001</c:v>
                </c:pt>
                <c:pt idx="3097">
                  <c:v>0.1404794</c:v>
                </c:pt>
                <c:pt idx="3098">
                  <c:v>0.13963809999999999</c:v>
                </c:pt>
                <c:pt idx="3099">
                  <c:v>0.13879929999999999</c:v>
                </c:pt>
                <c:pt idx="3100">
                  <c:v>0.13796310000000001</c:v>
                </c:pt>
                <c:pt idx="3101">
                  <c:v>0.13712940000000001</c:v>
                </c:pt>
                <c:pt idx="3102">
                  <c:v>0.13629830000000001</c:v>
                </c:pt>
                <c:pt idx="3103">
                  <c:v>0.1354697</c:v>
                </c:pt>
                <c:pt idx="3104">
                  <c:v>0.13464380000000001</c:v>
                </c:pt>
                <c:pt idx="3105">
                  <c:v>0.13382040000000001</c:v>
                </c:pt>
                <c:pt idx="3106">
                  <c:v>0.13299949999999999</c:v>
                </c:pt>
                <c:pt idx="3107">
                  <c:v>0.1321813</c:v>
                </c:pt>
                <c:pt idx="3108">
                  <c:v>0.1313657</c:v>
                </c:pt>
                <c:pt idx="3109">
                  <c:v>0.13055259999999999</c:v>
                </c:pt>
                <c:pt idx="3110">
                  <c:v>0.1297422</c:v>
                </c:pt>
                <c:pt idx="3111">
                  <c:v>0.1289344</c:v>
                </c:pt>
                <c:pt idx="3112">
                  <c:v>0.1281292</c:v>
                </c:pt>
                <c:pt idx="3113">
                  <c:v>0.12732669999999999</c:v>
                </c:pt>
                <c:pt idx="3114">
                  <c:v>0.12652679999999999</c:v>
                </c:pt>
                <c:pt idx="3115">
                  <c:v>0.12572949999999999</c:v>
                </c:pt>
                <c:pt idx="3116">
                  <c:v>0.1249349</c:v>
                </c:pt>
                <c:pt idx="3117">
                  <c:v>0.1241429</c:v>
                </c:pt>
                <c:pt idx="3118">
                  <c:v>0.12335359999999999</c:v>
                </c:pt>
                <c:pt idx="3119">
                  <c:v>0.122567</c:v>
                </c:pt>
                <c:pt idx="3120">
                  <c:v>0.12178310000000001</c:v>
                </c:pt>
                <c:pt idx="3121">
                  <c:v>0.12100180000000001</c:v>
                </c:pt>
                <c:pt idx="3122">
                  <c:v>0.1202232</c:v>
                </c:pt>
                <c:pt idx="3123">
                  <c:v>0.11944730000000001</c:v>
                </c:pt>
                <c:pt idx="3124">
                  <c:v>0.11867419999999999</c:v>
                </c:pt>
                <c:pt idx="3125">
                  <c:v>0.1179037</c:v>
                </c:pt>
                <c:pt idx="3126">
                  <c:v>0.1171359</c:v>
                </c:pt>
                <c:pt idx="3127">
                  <c:v>0.1163708</c:v>
                </c:pt>
                <c:pt idx="3128">
                  <c:v>0.1156085</c:v>
                </c:pt>
                <c:pt idx="3129">
                  <c:v>0.1148489</c:v>
                </c:pt>
                <c:pt idx="3130">
                  <c:v>0.114092</c:v>
                </c:pt>
                <c:pt idx="3131">
                  <c:v>0.11333790000000001</c:v>
                </c:pt>
                <c:pt idx="3132">
                  <c:v>0.11258650000000001</c:v>
                </c:pt>
                <c:pt idx="3133">
                  <c:v>0.1118378</c:v>
                </c:pt>
                <c:pt idx="3134">
                  <c:v>0.11109189999999999</c:v>
                </c:pt>
                <c:pt idx="3135">
                  <c:v>0.1103488</c:v>
                </c:pt>
                <c:pt idx="3136">
                  <c:v>0.10960839999999999</c:v>
                </c:pt>
                <c:pt idx="3137">
                  <c:v>0.1088708</c:v>
                </c:pt>
                <c:pt idx="3138">
                  <c:v>0.10813589999999999</c:v>
                </c:pt>
                <c:pt idx="3139">
                  <c:v>0.10740379999999999</c:v>
                </c:pt>
                <c:pt idx="3140">
                  <c:v>0.10667450000000001</c:v>
                </c:pt>
                <c:pt idx="3141">
                  <c:v>0.105948</c:v>
                </c:pt>
                <c:pt idx="3142">
                  <c:v>0.10522430000000001</c:v>
                </c:pt>
                <c:pt idx="3143">
                  <c:v>0.1045034</c:v>
                </c:pt>
                <c:pt idx="3144">
                  <c:v>0.10378519999999999</c:v>
                </c:pt>
                <c:pt idx="3145">
                  <c:v>0.10306990000000001</c:v>
                </c:pt>
                <c:pt idx="3146">
                  <c:v>0.1023574</c:v>
                </c:pt>
                <c:pt idx="3147">
                  <c:v>0.1016476</c:v>
                </c:pt>
                <c:pt idx="3148">
                  <c:v>0.10094069999999999</c:v>
                </c:pt>
                <c:pt idx="3149">
                  <c:v>0.1002366</c:v>
                </c:pt>
                <c:pt idx="3150">
                  <c:v>9.9535299999999993E-2</c:v>
                </c:pt>
                <c:pt idx="3151">
                  <c:v>9.8836900000000005E-2</c:v>
                </c:pt>
                <c:pt idx="3152">
                  <c:v>9.8141199999999998E-2</c:v>
                </c:pt>
                <c:pt idx="3153">
                  <c:v>9.7448400000000004E-2</c:v>
                </c:pt>
                <c:pt idx="3154">
                  <c:v>9.6758399999999994E-2</c:v>
                </c:pt>
                <c:pt idx="3155">
                  <c:v>9.6071299999999998E-2</c:v>
                </c:pt>
                <c:pt idx="3156">
                  <c:v>9.5387E-2</c:v>
                </c:pt>
                <c:pt idx="3157">
                  <c:v>9.4705499999999998E-2</c:v>
                </c:pt>
                <c:pt idx="3158">
                  <c:v>9.4026899999999997E-2</c:v>
                </c:pt>
                <c:pt idx="3159">
                  <c:v>9.3351100000000006E-2</c:v>
                </c:pt>
                <c:pt idx="3160">
                  <c:v>9.2678200000000002E-2</c:v>
                </c:pt>
                <c:pt idx="3161">
                  <c:v>9.2008099999999995E-2</c:v>
                </c:pt>
                <c:pt idx="3162">
                  <c:v>9.1340900000000003E-2</c:v>
                </c:pt>
                <c:pt idx="3163">
                  <c:v>9.0676499999999993E-2</c:v>
                </c:pt>
                <c:pt idx="3164">
                  <c:v>9.0014999999999998E-2</c:v>
                </c:pt>
                <c:pt idx="3165">
                  <c:v>8.93563E-2</c:v>
                </c:pt>
                <c:pt idx="3166">
                  <c:v>8.8700500000000002E-2</c:v>
                </c:pt>
                <c:pt idx="3167">
                  <c:v>8.8047600000000004E-2</c:v>
                </c:pt>
                <c:pt idx="3168">
                  <c:v>8.7397600000000006E-2</c:v>
                </c:pt>
                <c:pt idx="3169">
                  <c:v>8.6750400000000005E-2</c:v>
                </c:pt>
                <c:pt idx="3170">
                  <c:v>8.6106000000000002E-2</c:v>
                </c:pt>
                <c:pt idx="3171">
                  <c:v>8.5464600000000002E-2</c:v>
                </c:pt>
                <c:pt idx="3172">
                  <c:v>8.4825999999999999E-2</c:v>
                </c:pt>
                <c:pt idx="3173">
                  <c:v>8.4190299999999996E-2</c:v>
                </c:pt>
                <c:pt idx="3174">
                  <c:v>8.3557500000000007E-2</c:v>
                </c:pt>
                <c:pt idx="3175">
                  <c:v>8.2927500000000001E-2</c:v>
                </c:pt>
                <c:pt idx="3176">
                  <c:v>8.2300399999999996E-2</c:v>
                </c:pt>
                <c:pt idx="3177">
                  <c:v>8.1676299999999993E-2</c:v>
                </c:pt>
                <c:pt idx="3178">
                  <c:v>8.1054899999999999E-2</c:v>
                </c:pt>
                <c:pt idx="3179">
                  <c:v>8.0436499999999994E-2</c:v>
                </c:pt>
                <c:pt idx="3180">
                  <c:v>7.9821000000000003E-2</c:v>
                </c:pt>
                <c:pt idx="3181">
                  <c:v>7.9208299999999995E-2</c:v>
                </c:pt>
                <c:pt idx="3182">
                  <c:v>7.8598500000000002E-2</c:v>
                </c:pt>
                <c:pt idx="3183">
                  <c:v>7.7991599999999994E-2</c:v>
                </c:pt>
                <c:pt idx="3184">
                  <c:v>7.7387600000000001E-2</c:v>
                </c:pt>
                <c:pt idx="3185">
                  <c:v>7.6786499999999994E-2</c:v>
                </c:pt>
                <c:pt idx="3186">
                  <c:v>7.6188199999999998E-2</c:v>
                </c:pt>
                <c:pt idx="3187">
                  <c:v>7.5592800000000002E-2</c:v>
                </c:pt>
                <c:pt idx="3188">
                  <c:v>7.5000300000000006E-2</c:v>
                </c:pt>
                <c:pt idx="3189">
                  <c:v>7.4410799999999999E-2</c:v>
                </c:pt>
                <c:pt idx="3190">
                  <c:v>7.3824000000000001E-2</c:v>
                </c:pt>
                <c:pt idx="3191">
                  <c:v>7.3240200000000005E-2</c:v>
                </c:pt>
                <c:pt idx="3192">
                  <c:v>7.2659299999999996E-2</c:v>
                </c:pt>
                <c:pt idx="3193">
                  <c:v>7.2081199999999998E-2</c:v>
                </c:pt>
                <c:pt idx="3194">
                  <c:v>7.1506E-2</c:v>
                </c:pt>
                <c:pt idx="3195">
                  <c:v>7.0933700000000002E-2</c:v>
                </c:pt>
                <c:pt idx="3196">
                  <c:v>7.0364300000000005E-2</c:v>
                </c:pt>
                <c:pt idx="3197">
                  <c:v>6.9797799999999993E-2</c:v>
                </c:pt>
                <c:pt idx="3198">
                  <c:v>6.9234100000000007E-2</c:v>
                </c:pt>
                <c:pt idx="3199">
                  <c:v>6.8673300000000007E-2</c:v>
                </c:pt>
                <c:pt idx="3200">
                  <c:v>6.8115499999999995E-2</c:v>
                </c:pt>
                <c:pt idx="3201">
                  <c:v>6.7560400000000007E-2</c:v>
                </c:pt>
                <c:pt idx="3202">
                  <c:v>6.7008300000000007E-2</c:v>
                </c:pt>
                <c:pt idx="3203">
                  <c:v>6.6459000000000004E-2</c:v>
                </c:pt>
                <c:pt idx="3204">
                  <c:v>6.5912600000000002E-2</c:v>
                </c:pt>
                <c:pt idx="3205">
                  <c:v>6.5369099999999999E-2</c:v>
                </c:pt>
                <c:pt idx="3206">
                  <c:v>6.4828399999999994E-2</c:v>
                </c:pt>
                <c:pt idx="3207">
                  <c:v>6.4290600000000003E-2</c:v>
                </c:pt>
                <c:pt idx="3208">
                  <c:v>6.3755699999999998E-2</c:v>
                </c:pt>
                <c:pt idx="3209">
                  <c:v>6.3223600000000005E-2</c:v>
                </c:pt>
                <c:pt idx="3210">
                  <c:v>6.2694399999999997E-2</c:v>
                </c:pt>
                <c:pt idx="3211">
                  <c:v>6.2168099999999997E-2</c:v>
                </c:pt>
                <c:pt idx="3212">
                  <c:v>6.1644600000000001E-2</c:v>
                </c:pt>
                <c:pt idx="3213">
                  <c:v>6.1123999999999998E-2</c:v>
                </c:pt>
                <c:pt idx="3214">
                  <c:v>6.0606199999999999E-2</c:v>
                </c:pt>
                <c:pt idx="3215">
                  <c:v>6.00913E-2</c:v>
                </c:pt>
                <c:pt idx="3216">
                  <c:v>5.9579199999999999E-2</c:v>
                </c:pt>
                <c:pt idx="3217">
                  <c:v>5.9069999999999998E-2</c:v>
                </c:pt>
                <c:pt idx="3218">
                  <c:v>5.85636E-2</c:v>
                </c:pt>
                <c:pt idx="3219">
                  <c:v>5.806E-2</c:v>
                </c:pt>
                <c:pt idx="3220">
                  <c:v>5.7559300000000001E-2</c:v>
                </c:pt>
                <c:pt idx="3221">
                  <c:v>5.7061399999999998E-2</c:v>
                </c:pt>
                <c:pt idx="3222">
                  <c:v>5.6566400000000003E-2</c:v>
                </c:pt>
                <c:pt idx="3223">
                  <c:v>5.6074199999999998E-2</c:v>
                </c:pt>
                <c:pt idx="3224">
                  <c:v>5.5584700000000001E-2</c:v>
                </c:pt>
                <c:pt idx="3225">
                  <c:v>5.50982E-2</c:v>
                </c:pt>
                <c:pt idx="3226">
                  <c:v>5.46144E-2</c:v>
                </c:pt>
                <c:pt idx="3227">
                  <c:v>5.4133500000000001E-2</c:v>
                </c:pt>
                <c:pt idx="3228">
                  <c:v>5.3655300000000003E-2</c:v>
                </c:pt>
                <c:pt idx="3229">
                  <c:v>5.3179999999999998E-2</c:v>
                </c:pt>
                <c:pt idx="3230">
                  <c:v>5.2707400000000001E-2</c:v>
                </c:pt>
                <c:pt idx="3231">
                  <c:v>5.2237699999999998E-2</c:v>
                </c:pt>
                <c:pt idx="3232">
                  <c:v>5.1770799999999999E-2</c:v>
                </c:pt>
                <c:pt idx="3233">
                  <c:v>5.1306600000000001E-2</c:v>
                </c:pt>
                <c:pt idx="3234">
                  <c:v>5.08452E-2</c:v>
                </c:pt>
                <c:pt idx="3235">
                  <c:v>5.0386599999999997E-2</c:v>
                </c:pt>
                <c:pt idx="3236">
                  <c:v>4.9930799999999997E-2</c:v>
                </c:pt>
                <c:pt idx="3237">
                  <c:v>4.9477800000000002E-2</c:v>
                </c:pt>
                <c:pt idx="3238">
                  <c:v>4.9027500000000002E-2</c:v>
                </c:pt>
                <c:pt idx="3239">
                  <c:v>4.8579999999999998E-2</c:v>
                </c:pt>
                <c:pt idx="3240">
                  <c:v>4.8135299999999999E-2</c:v>
                </c:pt>
                <c:pt idx="3241">
                  <c:v>4.7693300000000001E-2</c:v>
                </c:pt>
                <c:pt idx="3242">
                  <c:v>4.7253999999999997E-2</c:v>
                </c:pt>
                <c:pt idx="3243">
                  <c:v>4.6817499999999998E-2</c:v>
                </c:pt>
                <c:pt idx="3244">
                  <c:v>4.6383800000000003E-2</c:v>
                </c:pt>
                <c:pt idx="3245">
                  <c:v>4.5952699999999999E-2</c:v>
                </c:pt>
                <c:pt idx="3246">
                  <c:v>4.55244E-2</c:v>
                </c:pt>
                <c:pt idx="3247">
                  <c:v>4.5098899999999997E-2</c:v>
                </c:pt>
                <c:pt idx="3248">
                  <c:v>4.4676E-2</c:v>
                </c:pt>
                <c:pt idx="3249">
                  <c:v>4.4255900000000001E-2</c:v>
                </c:pt>
                <c:pt idx="3250">
                  <c:v>4.38384E-2</c:v>
                </c:pt>
                <c:pt idx="3251">
                  <c:v>4.3423700000000003E-2</c:v>
                </c:pt>
                <c:pt idx="3252">
                  <c:v>4.3011599999999997E-2</c:v>
                </c:pt>
                <c:pt idx="3253">
                  <c:v>4.2602300000000003E-2</c:v>
                </c:pt>
                <c:pt idx="3254">
                  <c:v>4.21956E-2</c:v>
                </c:pt>
                <c:pt idx="3255">
                  <c:v>4.1791599999999998E-2</c:v>
                </c:pt>
                <c:pt idx="3256">
                  <c:v>4.1390299999999998E-2</c:v>
                </c:pt>
                <c:pt idx="3257">
                  <c:v>4.0991600000000003E-2</c:v>
                </c:pt>
                <c:pt idx="3258">
                  <c:v>4.0595600000000003E-2</c:v>
                </c:pt>
                <c:pt idx="3259">
                  <c:v>4.0202300000000003E-2</c:v>
                </c:pt>
                <c:pt idx="3260">
                  <c:v>3.9811600000000003E-2</c:v>
                </c:pt>
                <c:pt idx="3261">
                  <c:v>3.94235E-2</c:v>
                </c:pt>
                <c:pt idx="3262">
                  <c:v>3.9038099999999999E-2</c:v>
                </c:pt>
                <c:pt idx="3263">
                  <c:v>3.8655299999999997E-2</c:v>
                </c:pt>
                <c:pt idx="3264">
                  <c:v>3.8275099999999999E-2</c:v>
                </c:pt>
                <c:pt idx="3265">
                  <c:v>3.7897599999999997E-2</c:v>
                </c:pt>
                <c:pt idx="3266">
                  <c:v>3.7522600000000003E-2</c:v>
                </c:pt>
                <c:pt idx="3267">
                  <c:v>3.7150299999999997E-2</c:v>
                </c:pt>
                <c:pt idx="3268">
                  <c:v>3.6780500000000001E-2</c:v>
                </c:pt>
                <c:pt idx="3269">
                  <c:v>3.6413300000000003E-2</c:v>
                </c:pt>
                <c:pt idx="3270">
                  <c:v>3.6048700000000003E-2</c:v>
                </c:pt>
                <c:pt idx="3271">
                  <c:v>3.5686700000000002E-2</c:v>
                </c:pt>
                <c:pt idx="3272">
                  <c:v>3.5327200000000003E-2</c:v>
                </c:pt>
                <c:pt idx="3273">
                  <c:v>3.4970300000000003E-2</c:v>
                </c:pt>
                <c:pt idx="3274">
                  <c:v>3.4616000000000001E-2</c:v>
                </c:pt>
                <c:pt idx="3275">
                  <c:v>3.4264200000000002E-2</c:v>
                </c:pt>
                <c:pt idx="3276">
                  <c:v>3.3914899999999998E-2</c:v>
                </c:pt>
                <c:pt idx="3277">
                  <c:v>3.3568099999999997E-2</c:v>
                </c:pt>
                <c:pt idx="3278">
                  <c:v>3.3223900000000001E-2</c:v>
                </c:pt>
                <c:pt idx="3279">
                  <c:v>3.28822E-2</c:v>
                </c:pt>
                <c:pt idx="3280">
                  <c:v>3.2543000000000002E-2</c:v>
                </c:pt>
                <c:pt idx="3281">
                  <c:v>3.2206199999999997E-2</c:v>
                </c:pt>
                <c:pt idx="3282">
                  <c:v>3.1871999999999998E-2</c:v>
                </c:pt>
                <c:pt idx="3283">
                  <c:v>3.15403E-2</c:v>
                </c:pt>
                <c:pt idx="3284">
                  <c:v>3.1210999999999999E-2</c:v>
                </c:pt>
                <c:pt idx="3285">
                  <c:v>3.0884200000000001E-2</c:v>
                </c:pt>
                <c:pt idx="3286">
                  <c:v>3.0559800000000002E-2</c:v>
                </c:pt>
                <c:pt idx="3287">
                  <c:v>3.0237900000000002E-2</c:v>
                </c:pt>
                <c:pt idx="3288">
                  <c:v>2.9918400000000001E-2</c:v>
                </c:pt>
                <c:pt idx="3289">
                  <c:v>2.96014E-2</c:v>
                </c:pt>
                <c:pt idx="3290">
                  <c:v>2.9286699999999999E-2</c:v>
                </c:pt>
                <c:pt idx="3291">
                  <c:v>2.89745E-2</c:v>
                </c:pt>
                <c:pt idx="3292">
                  <c:v>2.8664700000000001E-2</c:v>
                </c:pt>
                <c:pt idx="3293">
                  <c:v>2.8357299999999998E-2</c:v>
                </c:pt>
                <c:pt idx="3294">
                  <c:v>2.8052299999999999E-2</c:v>
                </c:pt>
                <c:pt idx="3295">
                  <c:v>2.7749699999999999E-2</c:v>
                </c:pt>
                <c:pt idx="3296">
                  <c:v>2.7449399999999999E-2</c:v>
                </c:pt>
                <c:pt idx="3297">
                  <c:v>2.7151499999999999E-2</c:v>
                </c:pt>
                <c:pt idx="3298">
                  <c:v>2.6855899999999999E-2</c:v>
                </c:pt>
                <c:pt idx="3299">
                  <c:v>2.6562700000000002E-2</c:v>
                </c:pt>
                <c:pt idx="3300">
                  <c:v>2.6271800000000001E-2</c:v>
                </c:pt>
                <c:pt idx="3301">
                  <c:v>2.5983300000000001E-2</c:v>
                </c:pt>
                <c:pt idx="3302">
                  <c:v>2.56971E-2</c:v>
                </c:pt>
                <c:pt idx="3303">
                  <c:v>2.5413100000000001E-2</c:v>
                </c:pt>
                <c:pt idx="3304">
                  <c:v>2.5131500000000001E-2</c:v>
                </c:pt>
                <c:pt idx="3305">
                  <c:v>2.4852200000000001E-2</c:v>
                </c:pt>
                <c:pt idx="3306">
                  <c:v>2.4575099999999999E-2</c:v>
                </c:pt>
                <c:pt idx="3307">
                  <c:v>2.43003E-2</c:v>
                </c:pt>
                <c:pt idx="3308">
                  <c:v>2.4027799999999998E-2</c:v>
                </c:pt>
                <c:pt idx="3309">
                  <c:v>2.3757500000000001E-2</c:v>
                </c:pt>
                <c:pt idx="3310">
                  <c:v>2.34895E-2</c:v>
                </c:pt>
                <c:pt idx="3311">
                  <c:v>2.32237E-2</c:v>
                </c:pt>
                <c:pt idx="3312">
                  <c:v>2.2960100000000001E-2</c:v>
                </c:pt>
                <c:pt idx="3313">
                  <c:v>2.2698699999999999E-2</c:v>
                </c:pt>
                <c:pt idx="3314">
                  <c:v>2.2439600000000001E-2</c:v>
                </c:pt>
                <c:pt idx="3315">
                  <c:v>2.21826E-2</c:v>
                </c:pt>
                <c:pt idx="3316">
                  <c:v>2.1927800000000001E-2</c:v>
                </c:pt>
                <c:pt idx="3317">
                  <c:v>2.1675199999999999E-2</c:v>
                </c:pt>
                <c:pt idx="3318">
                  <c:v>2.1424700000000001E-2</c:v>
                </c:pt>
                <c:pt idx="3319">
                  <c:v>2.1176400000000001E-2</c:v>
                </c:pt>
                <c:pt idx="3320">
                  <c:v>2.0930299999999999E-2</c:v>
                </c:pt>
                <c:pt idx="3321">
                  <c:v>2.0686300000000001E-2</c:v>
                </c:pt>
                <c:pt idx="3322">
                  <c:v>2.0444400000000001E-2</c:v>
                </c:pt>
                <c:pt idx="3323">
                  <c:v>2.02046E-2</c:v>
                </c:pt>
                <c:pt idx="3324">
                  <c:v>1.9966899999999999E-2</c:v>
                </c:pt>
                <c:pt idx="3325">
                  <c:v>1.97314E-2</c:v>
                </c:pt>
                <c:pt idx="3326">
                  <c:v>1.9497899999999999E-2</c:v>
                </c:pt>
                <c:pt idx="3327">
                  <c:v>1.9266399999999999E-2</c:v>
                </c:pt>
                <c:pt idx="3328">
                  <c:v>1.9037100000000001E-2</c:v>
                </c:pt>
                <c:pt idx="3329">
                  <c:v>1.8809800000000002E-2</c:v>
                </c:pt>
                <c:pt idx="3330">
                  <c:v>1.85845E-2</c:v>
                </c:pt>
                <c:pt idx="3331">
                  <c:v>1.8361300000000001E-2</c:v>
                </c:pt>
                <c:pt idx="3332">
                  <c:v>1.8140099999999999E-2</c:v>
                </c:pt>
                <c:pt idx="3333">
                  <c:v>1.79209E-2</c:v>
                </c:pt>
                <c:pt idx="3334">
                  <c:v>1.7703699999999999E-2</c:v>
                </c:pt>
                <c:pt idx="3335">
                  <c:v>1.7488500000000001E-2</c:v>
                </c:pt>
                <c:pt idx="3336">
                  <c:v>1.72753E-2</c:v>
                </c:pt>
                <c:pt idx="3337">
                  <c:v>1.7064099999999999E-2</c:v>
                </c:pt>
                <c:pt idx="3338">
                  <c:v>1.68548E-2</c:v>
                </c:pt>
                <c:pt idx="3339">
                  <c:v>1.66474E-2</c:v>
                </c:pt>
                <c:pt idx="3340">
                  <c:v>1.6441999999999998E-2</c:v>
                </c:pt>
                <c:pt idx="3341">
                  <c:v>1.6238599999999999E-2</c:v>
                </c:pt>
                <c:pt idx="3342">
                  <c:v>1.6036999999999999E-2</c:v>
                </c:pt>
                <c:pt idx="3343">
                  <c:v>1.5837400000000001E-2</c:v>
                </c:pt>
                <c:pt idx="3344">
                  <c:v>1.56396E-2</c:v>
                </c:pt>
                <c:pt idx="3345">
                  <c:v>1.5443800000000001E-2</c:v>
                </c:pt>
                <c:pt idx="3346">
                  <c:v>1.5249800000000001E-2</c:v>
                </c:pt>
                <c:pt idx="3347">
                  <c:v>1.50577E-2</c:v>
                </c:pt>
                <c:pt idx="3348">
                  <c:v>1.4867399999999999E-2</c:v>
                </c:pt>
                <c:pt idx="3349">
                  <c:v>1.4678999999999999E-2</c:v>
                </c:pt>
                <c:pt idx="3350">
                  <c:v>1.4492400000000001E-2</c:v>
                </c:pt>
                <c:pt idx="3351">
                  <c:v>1.43076E-2</c:v>
                </c:pt>
                <c:pt idx="3352">
                  <c:v>1.41247E-2</c:v>
                </c:pt>
                <c:pt idx="3353">
                  <c:v>1.3943499999999999E-2</c:v>
                </c:pt>
                <c:pt idx="3354">
                  <c:v>1.37641E-2</c:v>
                </c:pt>
                <c:pt idx="3355">
                  <c:v>1.3586600000000001E-2</c:v>
                </c:pt>
                <c:pt idx="3356">
                  <c:v>1.3410699999999999E-2</c:v>
                </c:pt>
                <c:pt idx="3357">
                  <c:v>1.3236700000000001E-2</c:v>
                </c:pt>
                <c:pt idx="3358">
                  <c:v>1.30644E-2</c:v>
                </c:pt>
                <c:pt idx="3359">
                  <c:v>1.28938E-2</c:v>
                </c:pt>
                <c:pt idx="3360">
                  <c:v>1.2724900000000001E-2</c:v>
                </c:pt>
                <c:pt idx="3361">
                  <c:v>1.2557799999999999E-2</c:v>
                </c:pt>
                <c:pt idx="3362">
                  <c:v>1.23923E-2</c:v>
                </c:pt>
                <c:pt idx="3363">
                  <c:v>1.2228599999999999E-2</c:v>
                </c:pt>
                <c:pt idx="3364">
                  <c:v>1.2066500000000001E-2</c:v>
                </c:pt>
                <c:pt idx="3365">
                  <c:v>1.1906099999999999E-2</c:v>
                </c:pt>
                <c:pt idx="3366">
                  <c:v>1.17474E-2</c:v>
                </c:pt>
                <c:pt idx="3367">
                  <c:v>1.15903E-2</c:v>
                </c:pt>
                <c:pt idx="3368">
                  <c:v>1.14349E-2</c:v>
                </c:pt>
                <c:pt idx="3369">
                  <c:v>1.1280999999999999E-2</c:v>
                </c:pt>
                <c:pt idx="3370">
                  <c:v>1.1128799999999999E-2</c:v>
                </c:pt>
                <c:pt idx="3371">
                  <c:v>1.09782E-2</c:v>
                </c:pt>
                <c:pt idx="3372">
                  <c:v>1.0829200000000001E-2</c:v>
                </c:pt>
                <c:pt idx="3373">
                  <c:v>1.06818E-2</c:v>
                </c:pt>
                <c:pt idx="3374">
                  <c:v>1.0536E-2</c:v>
                </c:pt>
                <c:pt idx="3375">
                  <c:v>1.03917E-2</c:v>
                </c:pt>
                <c:pt idx="3376">
                  <c:v>1.02489E-2</c:v>
                </c:pt>
                <c:pt idx="3377">
                  <c:v>1.0107700000000001E-2</c:v>
                </c:pt>
                <c:pt idx="3378">
                  <c:v>9.9681000000000006E-3</c:v>
                </c:pt>
                <c:pt idx="3379">
                  <c:v>9.8299000000000008E-3</c:v>
                </c:pt>
                <c:pt idx="3380">
                  <c:v>9.6933000000000002E-3</c:v>
                </c:pt>
                <c:pt idx="3381">
                  <c:v>9.5580999999999999E-3</c:v>
                </c:pt>
                <c:pt idx="3382">
                  <c:v>9.4245000000000006E-3</c:v>
                </c:pt>
                <c:pt idx="3383">
                  <c:v>9.2922999999999999E-3</c:v>
                </c:pt>
                <c:pt idx="3384">
                  <c:v>9.1616000000000006E-3</c:v>
                </c:pt>
                <c:pt idx="3385">
                  <c:v>9.0323000000000001E-3</c:v>
                </c:pt>
                <c:pt idx="3386">
                  <c:v>8.9044999999999992E-3</c:v>
                </c:pt>
                <c:pt idx="3387">
                  <c:v>8.7781000000000005E-3</c:v>
                </c:pt>
                <c:pt idx="3388">
                  <c:v>8.6531999999999998E-3</c:v>
                </c:pt>
                <c:pt idx="3389">
                  <c:v>8.5296E-3</c:v>
                </c:pt>
                <c:pt idx="3390">
                  <c:v>8.4075E-3</c:v>
                </c:pt>
                <c:pt idx="3391">
                  <c:v>8.2866999999999993E-3</c:v>
                </c:pt>
                <c:pt idx="3392">
                  <c:v>8.1674E-3</c:v>
                </c:pt>
                <c:pt idx="3393">
                  <c:v>8.0493000000000006E-3</c:v>
                </c:pt>
                <c:pt idx="3394">
                  <c:v>7.9327000000000009E-3</c:v>
                </c:pt>
                <c:pt idx="3395">
                  <c:v>7.8174000000000004E-3</c:v>
                </c:pt>
                <c:pt idx="3396">
                  <c:v>7.7034E-3</c:v>
                </c:pt>
                <c:pt idx="3397">
                  <c:v>7.5908E-3</c:v>
                </c:pt>
                <c:pt idx="3398">
                  <c:v>7.4795E-3</c:v>
                </c:pt>
                <c:pt idx="3399">
                  <c:v>7.3693999999999999E-3</c:v>
                </c:pt>
                <c:pt idx="3400">
                  <c:v>7.2607000000000001E-3</c:v>
                </c:pt>
                <c:pt idx="3401">
                  <c:v>7.1532999999999996E-3</c:v>
                </c:pt>
                <c:pt idx="3402">
                  <c:v>7.0470999999999997E-3</c:v>
                </c:pt>
                <c:pt idx="3403">
                  <c:v>6.9421999999999999E-3</c:v>
                </c:pt>
                <c:pt idx="3404">
                  <c:v>6.8386000000000002E-3</c:v>
                </c:pt>
                <c:pt idx="3405">
                  <c:v>6.7362000000000003E-3</c:v>
                </c:pt>
                <c:pt idx="3406">
                  <c:v>6.6350000000000003E-3</c:v>
                </c:pt>
                <c:pt idx="3407">
                  <c:v>6.535E-3</c:v>
                </c:pt>
                <c:pt idx="3408">
                  <c:v>6.4362999999999998E-3</c:v>
                </c:pt>
                <c:pt idx="3409">
                  <c:v>6.3388000000000003E-3</c:v>
                </c:pt>
                <c:pt idx="3410">
                  <c:v>6.2424000000000004E-3</c:v>
                </c:pt>
                <c:pt idx="3411">
                  <c:v>6.1472999999999996E-3</c:v>
                </c:pt>
                <c:pt idx="3412">
                  <c:v>6.0533000000000002E-3</c:v>
                </c:pt>
                <c:pt idx="3413">
                  <c:v>5.9604000000000002E-3</c:v>
                </c:pt>
                <c:pt idx="3414">
                  <c:v>5.8688000000000004E-3</c:v>
                </c:pt>
                <c:pt idx="3415">
                  <c:v>5.7781999999999998E-3</c:v>
                </c:pt>
                <c:pt idx="3416">
                  <c:v>5.6887999999999999E-3</c:v>
                </c:pt>
                <c:pt idx="3417">
                  <c:v>5.6004999999999996E-3</c:v>
                </c:pt>
                <c:pt idx="3418">
                  <c:v>5.5133999999999999E-3</c:v>
                </c:pt>
                <c:pt idx="3419">
                  <c:v>5.4273000000000004E-3</c:v>
                </c:pt>
                <c:pt idx="3420">
                  <c:v>5.3423000000000003E-3</c:v>
                </c:pt>
                <c:pt idx="3421">
                  <c:v>5.2583999999999999E-3</c:v>
                </c:pt>
                <c:pt idx="3422">
                  <c:v>5.1755999999999998E-3</c:v>
                </c:pt>
                <c:pt idx="3423">
                  <c:v>5.0937999999999999E-3</c:v>
                </c:pt>
                <c:pt idx="3424">
                  <c:v>5.0131000000000004E-3</c:v>
                </c:pt>
                <c:pt idx="3425">
                  <c:v>4.9334000000000001E-3</c:v>
                </c:pt>
                <c:pt idx="3426">
                  <c:v>4.8548000000000003E-3</c:v>
                </c:pt>
                <c:pt idx="3427">
                  <c:v>4.7771000000000003E-3</c:v>
                </c:pt>
                <c:pt idx="3428">
                  <c:v>4.7004999999999998E-3</c:v>
                </c:pt>
                <c:pt idx="3429">
                  <c:v>4.6249000000000004E-3</c:v>
                </c:pt>
                <c:pt idx="3430">
                  <c:v>4.5503000000000002E-3</c:v>
                </c:pt>
                <c:pt idx="3431">
                  <c:v>4.4767000000000001E-3</c:v>
                </c:pt>
                <c:pt idx="3432">
                  <c:v>4.4041000000000002E-3</c:v>
                </c:pt>
                <c:pt idx="3433">
                  <c:v>4.3324000000000001E-3</c:v>
                </c:pt>
                <c:pt idx="3434">
                  <c:v>4.2617000000000002E-3</c:v>
                </c:pt>
                <c:pt idx="3435">
                  <c:v>4.1919000000000001E-3</c:v>
                </c:pt>
                <c:pt idx="3436">
                  <c:v>4.1229999999999999E-3</c:v>
                </c:pt>
                <c:pt idx="3437">
                  <c:v>4.0550999999999999E-3</c:v>
                </c:pt>
                <c:pt idx="3438">
                  <c:v>3.9880999999999996E-3</c:v>
                </c:pt>
                <c:pt idx="3439">
                  <c:v>3.9221000000000004E-3</c:v>
                </c:pt>
                <c:pt idx="3440">
                  <c:v>3.8568999999999999E-3</c:v>
                </c:pt>
                <c:pt idx="3441">
                  <c:v>3.7926000000000001E-3</c:v>
                </c:pt>
                <c:pt idx="3442">
                  <c:v>3.7291999999999998E-3</c:v>
                </c:pt>
                <c:pt idx="3443">
                  <c:v>3.6667000000000002E-3</c:v>
                </c:pt>
                <c:pt idx="3444">
                  <c:v>3.6050000000000001E-3</c:v>
                </c:pt>
                <c:pt idx="3445">
                  <c:v>3.5442E-3</c:v>
                </c:pt>
                <c:pt idx="3446">
                  <c:v>3.4841999999999998E-3</c:v>
                </c:pt>
                <c:pt idx="3447">
                  <c:v>3.4250999999999999E-3</c:v>
                </c:pt>
                <c:pt idx="3448">
                  <c:v>3.3668000000000001E-3</c:v>
                </c:pt>
                <c:pt idx="3449">
                  <c:v>3.3092999999999998E-3</c:v>
                </c:pt>
                <c:pt idx="3450">
                  <c:v>3.2526999999999999E-3</c:v>
                </c:pt>
                <c:pt idx="3451">
                  <c:v>3.1968000000000001E-3</c:v>
                </c:pt>
                <c:pt idx="3452">
                  <c:v>3.1418000000000001E-3</c:v>
                </c:pt>
                <c:pt idx="3453">
                  <c:v>3.0875E-3</c:v>
                </c:pt>
                <c:pt idx="3454">
                  <c:v>3.0339999999999998E-3</c:v>
                </c:pt>
                <c:pt idx="3455">
                  <c:v>2.9813000000000001E-3</c:v>
                </c:pt>
                <c:pt idx="3456">
                  <c:v>2.9293000000000001E-3</c:v>
                </c:pt>
                <c:pt idx="3457">
                  <c:v>2.8781000000000002E-3</c:v>
                </c:pt>
                <c:pt idx="3458">
                  <c:v>2.8276999999999998E-3</c:v>
                </c:pt>
                <c:pt idx="3459">
                  <c:v>2.7778999999999998E-3</c:v>
                </c:pt>
                <c:pt idx="3460">
                  <c:v>2.7290000000000001E-3</c:v>
                </c:pt>
                <c:pt idx="3461">
                  <c:v>2.6806999999999998E-3</c:v>
                </c:pt>
                <c:pt idx="3462">
                  <c:v>2.6331000000000002E-3</c:v>
                </c:pt>
                <c:pt idx="3463">
                  <c:v>2.5863000000000001E-3</c:v>
                </c:pt>
                <c:pt idx="3464">
                  <c:v>2.5401E-3</c:v>
                </c:pt>
                <c:pt idx="3465">
                  <c:v>2.4946E-3</c:v>
                </c:pt>
                <c:pt idx="3466">
                  <c:v>2.4497999999999998E-3</c:v>
                </c:pt>
                <c:pt idx="3467">
                  <c:v>2.4057000000000002E-3</c:v>
                </c:pt>
                <c:pt idx="3468">
                  <c:v>2.3622999999999999E-3</c:v>
                </c:pt>
                <c:pt idx="3469">
                  <c:v>2.3194999999999999E-3</c:v>
                </c:pt>
                <c:pt idx="3470">
                  <c:v>2.2772999999999999E-3</c:v>
                </c:pt>
                <c:pt idx="3471">
                  <c:v>2.2358E-3</c:v>
                </c:pt>
                <c:pt idx="3472">
                  <c:v>2.1949999999999999E-3</c:v>
                </c:pt>
                <c:pt idx="3473">
                  <c:v>2.1546999999999998E-3</c:v>
                </c:pt>
                <c:pt idx="3474">
                  <c:v>2.1151E-3</c:v>
                </c:pt>
                <c:pt idx="3475">
                  <c:v>2.0761E-3</c:v>
                </c:pt>
                <c:pt idx="3476">
                  <c:v>2.0376999999999999E-3</c:v>
                </c:pt>
                <c:pt idx="3477">
                  <c:v>1.9999000000000002E-3</c:v>
                </c:pt>
                <c:pt idx="3478">
                  <c:v>1.9626999999999999E-3</c:v>
                </c:pt>
                <c:pt idx="3479">
                  <c:v>1.9261E-3</c:v>
                </c:pt>
                <c:pt idx="3480">
                  <c:v>1.89E-3</c:v>
                </c:pt>
                <c:pt idx="3481">
                  <c:v>1.8545E-3</c:v>
                </c:pt>
                <c:pt idx="3482">
                  <c:v>1.8196E-3</c:v>
                </c:pt>
                <c:pt idx="3483">
                  <c:v>1.7852E-3</c:v>
                </c:pt>
                <c:pt idx="3484">
                  <c:v>1.7514E-3</c:v>
                </c:pt>
                <c:pt idx="3485">
                  <c:v>1.7182E-3</c:v>
                </c:pt>
                <c:pt idx="3486">
                  <c:v>1.6854000000000001E-3</c:v>
                </c:pt>
                <c:pt idx="3487">
                  <c:v>1.6532000000000001E-3</c:v>
                </c:pt>
                <c:pt idx="3488">
                  <c:v>1.6214999999999999E-3</c:v>
                </c:pt>
                <c:pt idx="3489">
                  <c:v>1.5904000000000001E-3</c:v>
                </c:pt>
                <c:pt idx="3490">
                  <c:v>1.5597E-3</c:v>
                </c:pt>
                <c:pt idx="3491">
                  <c:v>1.5295E-3</c:v>
                </c:pt>
                <c:pt idx="3492">
                  <c:v>1.4999E-3</c:v>
                </c:pt>
                <c:pt idx="3493">
                  <c:v>1.4706999999999999E-3</c:v>
                </c:pt>
                <c:pt idx="3494">
                  <c:v>1.4419999999999999E-3</c:v>
                </c:pt>
                <c:pt idx="3495">
                  <c:v>1.4138E-3</c:v>
                </c:pt>
                <c:pt idx="3496">
                  <c:v>1.3860000000000001E-3</c:v>
                </c:pt>
                <c:pt idx="3497">
                  <c:v>1.3587E-3</c:v>
                </c:pt>
                <c:pt idx="3498">
                  <c:v>1.3319E-3</c:v>
                </c:pt>
                <c:pt idx="3499">
                  <c:v>1.3055E-3</c:v>
                </c:pt>
                <c:pt idx="3500">
                  <c:v>1.2796000000000001E-3</c:v>
                </c:pt>
                <c:pt idx="3501">
                  <c:v>1.2541E-3</c:v>
                </c:pt>
                <c:pt idx="3502">
                  <c:v>1.2290000000000001E-3</c:v>
                </c:pt>
                <c:pt idx="3503">
                  <c:v>1.2044E-3</c:v>
                </c:pt>
                <c:pt idx="3504">
                  <c:v>1.1802E-3</c:v>
                </c:pt>
                <c:pt idx="3505">
                  <c:v>1.1563999999999999E-3</c:v>
                </c:pt>
                <c:pt idx="3506">
                  <c:v>1.1329999999999999E-3</c:v>
                </c:pt>
                <c:pt idx="3507">
                  <c:v>1.1100000000000001E-3</c:v>
                </c:pt>
                <c:pt idx="3508">
                  <c:v>1.0874999999999999E-3</c:v>
                </c:pt>
                <c:pt idx="3509">
                  <c:v>1.0652999999999999E-3</c:v>
                </c:pt>
                <c:pt idx="3510">
                  <c:v>1.0434999999999999E-3</c:v>
                </c:pt>
                <c:pt idx="3511">
                  <c:v>1.0221E-3</c:v>
                </c:pt>
                <c:pt idx="3512">
                  <c:v>1.0009999999999999E-3</c:v>
                </c:pt>
                <c:pt idx="3513">
                  <c:v>9.8039999999999998E-4</c:v>
                </c:pt>
                <c:pt idx="3514">
                  <c:v>9.6009999999999997E-4</c:v>
                </c:pt>
                <c:pt idx="3515">
                  <c:v>9.4010000000000003E-4</c:v>
                </c:pt>
                <c:pt idx="3516">
                  <c:v>9.2049999999999999E-4</c:v>
                </c:pt>
                <c:pt idx="3517">
                  <c:v>9.0129999999999995E-4</c:v>
                </c:pt>
                <c:pt idx="3518">
                  <c:v>8.8239999999999998E-4</c:v>
                </c:pt>
                <c:pt idx="3519">
                  <c:v>8.6390000000000002E-4</c:v>
                </c:pt>
                <c:pt idx="3520">
                  <c:v>8.4570000000000001E-4</c:v>
                </c:pt>
                <c:pt idx="3521">
                  <c:v>8.2779999999999996E-4</c:v>
                </c:pt>
                <c:pt idx="3522">
                  <c:v>8.1019999999999996E-4</c:v>
                </c:pt>
                <c:pt idx="3523">
                  <c:v>7.9299999999999998E-4</c:v>
                </c:pt>
                <c:pt idx="3524">
                  <c:v>7.7610000000000005E-4</c:v>
                </c:pt>
                <c:pt idx="3525">
                  <c:v>7.5949999999999998E-4</c:v>
                </c:pt>
                <c:pt idx="3526">
                  <c:v>7.4319999999999996E-4</c:v>
                </c:pt>
                <c:pt idx="3527">
                  <c:v>7.272E-4</c:v>
                </c:pt>
                <c:pt idx="3528">
                  <c:v>7.115E-4</c:v>
                </c:pt>
                <c:pt idx="3529">
                  <c:v>6.9609999999999995E-4</c:v>
                </c:pt>
                <c:pt idx="3530">
                  <c:v>6.8099999999999996E-4</c:v>
                </c:pt>
                <c:pt idx="3531">
                  <c:v>6.6609999999999998E-4</c:v>
                </c:pt>
                <c:pt idx="3532">
                  <c:v>6.5160000000000001E-4</c:v>
                </c:pt>
                <c:pt idx="3533">
                  <c:v>6.3730000000000004E-4</c:v>
                </c:pt>
                <c:pt idx="3534">
                  <c:v>6.2330000000000003E-4</c:v>
                </c:pt>
                <c:pt idx="3535">
                  <c:v>6.0959999999999996E-4</c:v>
                </c:pt>
                <c:pt idx="3536">
                  <c:v>5.9610000000000002E-4</c:v>
                </c:pt>
                <c:pt idx="3537">
                  <c:v>5.8290000000000002E-4</c:v>
                </c:pt>
                <c:pt idx="3538">
                  <c:v>5.6990000000000003E-4</c:v>
                </c:pt>
                <c:pt idx="3539">
                  <c:v>5.5719999999999999E-4</c:v>
                </c:pt>
                <c:pt idx="3540">
                  <c:v>5.4480000000000002E-4</c:v>
                </c:pt>
                <c:pt idx="3541">
                  <c:v>5.3249999999999999E-4</c:v>
                </c:pt>
                <c:pt idx="3542">
                  <c:v>5.2059999999999997E-4</c:v>
                </c:pt>
                <c:pt idx="3543">
                  <c:v>5.0880000000000001E-4</c:v>
                </c:pt>
                <c:pt idx="3544">
                  <c:v>4.973E-4</c:v>
                </c:pt>
                <c:pt idx="3545">
                  <c:v>4.86E-4</c:v>
                </c:pt>
                <c:pt idx="3546">
                  <c:v>4.749E-4</c:v>
                </c:pt>
                <c:pt idx="3547">
                  <c:v>4.6410000000000001E-4</c:v>
                </c:pt>
                <c:pt idx="3548">
                  <c:v>4.5350000000000002E-4</c:v>
                </c:pt>
                <c:pt idx="3549">
                  <c:v>4.4299999999999998E-4</c:v>
                </c:pt>
                <c:pt idx="3550">
                  <c:v>4.328E-4</c:v>
                </c:pt>
                <c:pt idx="3551">
                  <c:v>4.2279999999999998E-4</c:v>
                </c:pt>
                <c:pt idx="3552">
                  <c:v>4.1300000000000001E-4</c:v>
                </c:pt>
                <c:pt idx="3553">
                  <c:v>4.0339999999999999E-4</c:v>
                </c:pt>
                <c:pt idx="3554">
                  <c:v>3.9399999999999998E-4</c:v>
                </c:pt>
                <c:pt idx="3555">
                  <c:v>3.8479999999999997E-4</c:v>
                </c:pt>
                <c:pt idx="3556">
                  <c:v>3.7579999999999997E-4</c:v>
                </c:pt>
                <c:pt idx="3557">
                  <c:v>3.6689999999999997E-4</c:v>
                </c:pt>
                <c:pt idx="3558">
                  <c:v>3.5829999999999998E-4</c:v>
                </c:pt>
                <c:pt idx="3559">
                  <c:v>3.4979999999999999E-4</c:v>
                </c:pt>
                <c:pt idx="3560">
                  <c:v>3.4150000000000001E-4</c:v>
                </c:pt>
                <c:pt idx="3561">
                  <c:v>3.3340000000000003E-4</c:v>
                </c:pt>
                <c:pt idx="3562">
                  <c:v>3.2539999999999999E-4</c:v>
                </c:pt>
                <c:pt idx="3563">
                  <c:v>3.1760000000000002E-4</c:v>
                </c:pt>
                <c:pt idx="3564">
                  <c:v>3.1E-4</c:v>
                </c:pt>
                <c:pt idx="3565">
                  <c:v>3.0249999999999998E-4</c:v>
                </c:pt>
                <c:pt idx="3566">
                  <c:v>2.9520000000000002E-4</c:v>
                </c:pt>
                <c:pt idx="3567">
                  <c:v>2.8810000000000001E-4</c:v>
                </c:pt>
                <c:pt idx="3568">
                  <c:v>2.811E-4</c:v>
                </c:pt>
                <c:pt idx="3569">
                  <c:v>2.742E-4</c:v>
                </c:pt>
                <c:pt idx="3570">
                  <c:v>2.675E-4</c:v>
                </c:pt>
                <c:pt idx="3571">
                  <c:v>2.61E-4</c:v>
                </c:pt>
                <c:pt idx="3572">
                  <c:v>2.5450000000000001E-4</c:v>
                </c:pt>
                <c:pt idx="3573">
                  <c:v>2.4830000000000002E-4</c:v>
                </c:pt>
                <c:pt idx="3574">
                  <c:v>2.421E-4</c:v>
                </c:pt>
                <c:pt idx="3575">
                  <c:v>2.3609999999999999E-4</c:v>
                </c:pt>
                <c:pt idx="3576">
                  <c:v>2.3020000000000001E-4</c:v>
                </c:pt>
                <c:pt idx="3577">
                  <c:v>2.2450000000000001E-4</c:v>
                </c:pt>
                <c:pt idx="3578">
                  <c:v>2.1890000000000001E-4</c:v>
                </c:pt>
                <c:pt idx="3579">
                  <c:v>2.1340000000000001E-4</c:v>
                </c:pt>
                <c:pt idx="3580">
                  <c:v>2.0799999999999999E-4</c:v>
                </c:pt>
                <c:pt idx="3581">
                  <c:v>2.0269999999999999E-4</c:v>
                </c:pt>
                <c:pt idx="3582">
                  <c:v>1.9760000000000001E-4</c:v>
                </c:pt>
                <c:pt idx="3583">
                  <c:v>1.9259999999999999E-4</c:v>
                </c:pt>
                <c:pt idx="3584">
                  <c:v>1.8770000000000001E-4</c:v>
                </c:pt>
                <c:pt idx="3585">
                  <c:v>1.829E-4</c:v>
                </c:pt>
                <c:pt idx="3586">
                  <c:v>1.7819999999999999E-4</c:v>
                </c:pt>
                <c:pt idx="3587">
                  <c:v>1.7359999999999999E-4</c:v>
                </c:pt>
                <c:pt idx="3588">
                  <c:v>1.6909999999999999E-4</c:v>
                </c:pt>
                <c:pt idx="3589">
                  <c:v>1.6479999999999999E-4</c:v>
                </c:pt>
                <c:pt idx="3590">
                  <c:v>1.605E-4</c:v>
                </c:pt>
                <c:pt idx="3591">
                  <c:v>1.563E-4</c:v>
                </c:pt>
                <c:pt idx="3592">
                  <c:v>1.5220000000000001E-4</c:v>
                </c:pt>
                <c:pt idx="3593">
                  <c:v>1.482E-4</c:v>
                </c:pt>
                <c:pt idx="3594">
                  <c:v>1.4440000000000001E-4</c:v>
                </c:pt>
                <c:pt idx="3595">
                  <c:v>1.406E-4</c:v>
                </c:pt>
                <c:pt idx="3596">
                  <c:v>1.3679999999999999E-4</c:v>
                </c:pt>
                <c:pt idx="3597">
                  <c:v>1.3320000000000001E-4</c:v>
                </c:pt>
                <c:pt idx="3598">
                  <c:v>1.2970000000000001E-4</c:v>
                </c:pt>
                <c:pt idx="3599">
                  <c:v>1.262E-4</c:v>
                </c:pt>
                <c:pt idx="3600">
                  <c:v>1.2290000000000001E-4</c:v>
                </c:pt>
                <c:pt idx="3601">
                  <c:v>1.1959999999999999E-4</c:v>
                </c:pt>
                <c:pt idx="3602">
                  <c:v>1.1629999999999999E-4</c:v>
                </c:pt>
                <c:pt idx="3603">
                  <c:v>1.132E-4</c:v>
                </c:pt>
                <c:pt idx="3604">
                  <c:v>1.102E-4</c:v>
                </c:pt>
                <c:pt idx="3605">
                  <c:v>1.072E-4</c:v>
                </c:pt>
                <c:pt idx="3606">
                  <c:v>1.043E-4</c:v>
                </c:pt>
                <c:pt idx="3607">
                  <c:v>1.014E-4</c:v>
                </c:pt>
                <c:pt idx="3608">
                  <c:v>9.8599999999999998E-5</c:v>
                </c:pt>
                <c:pt idx="3609">
                  <c:v>9.59E-5</c:v>
                </c:pt>
                <c:pt idx="3610">
                  <c:v>9.3300000000000005E-5</c:v>
                </c:pt>
                <c:pt idx="3611">
                  <c:v>9.0699999999999996E-5</c:v>
                </c:pt>
                <c:pt idx="3612">
                  <c:v>8.8200000000000003E-5</c:v>
                </c:pt>
                <c:pt idx="3613">
                  <c:v>8.5799999999999998E-5</c:v>
                </c:pt>
                <c:pt idx="3614">
                  <c:v>8.3399999999999994E-5</c:v>
                </c:pt>
                <c:pt idx="3615">
                  <c:v>8.1000000000000004E-5</c:v>
                </c:pt>
                <c:pt idx="3616">
                  <c:v>7.8800000000000004E-5</c:v>
                </c:pt>
                <c:pt idx="3617">
                  <c:v>7.6600000000000005E-5</c:v>
                </c:pt>
                <c:pt idx="3618">
                  <c:v>7.4400000000000006E-5</c:v>
                </c:pt>
                <c:pt idx="3619">
                  <c:v>7.2299999999999996E-5</c:v>
                </c:pt>
                <c:pt idx="3620">
                  <c:v>7.0199999999999999E-5</c:v>
                </c:pt>
                <c:pt idx="3621">
                  <c:v>6.8200000000000004E-5</c:v>
                </c:pt>
                <c:pt idx="3622">
                  <c:v>6.6299999999999999E-5</c:v>
                </c:pt>
                <c:pt idx="3623">
                  <c:v>6.4399999999999993E-5</c:v>
                </c:pt>
                <c:pt idx="3624">
                  <c:v>6.2600000000000004E-5</c:v>
                </c:pt>
                <c:pt idx="3625">
                  <c:v>6.0800000000000001E-5</c:v>
                </c:pt>
                <c:pt idx="3626">
                  <c:v>5.8999999999999998E-5</c:v>
                </c:pt>
                <c:pt idx="3627">
                  <c:v>5.7299999999999997E-5</c:v>
                </c:pt>
                <c:pt idx="3628">
                  <c:v>5.5600000000000003E-5</c:v>
                </c:pt>
                <c:pt idx="3629">
                  <c:v>5.3999999999999998E-5</c:v>
                </c:pt>
                <c:pt idx="3630">
                  <c:v>5.24E-5</c:v>
                </c:pt>
                <c:pt idx="3631">
                  <c:v>5.0899999999999997E-5</c:v>
                </c:pt>
                <c:pt idx="3632">
                  <c:v>4.9400000000000001E-5</c:v>
                </c:pt>
                <c:pt idx="3633">
                  <c:v>4.7899999999999999E-5</c:v>
                </c:pt>
                <c:pt idx="3634">
                  <c:v>4.6499999999999999E-5</c:v>
                </c:pt>
                <c:pt idx="3635">
                  <c:v>4.5200000000000001E-5</c:v>
                </c:pt>
                <c:pt idx="3636">
                  <c:v>4.3800000000000001E-5</c:v>
                </c:pt>
                <c:pt idx="3637">
                  <c:v>4.2500000000000003E-5</c:v>
                </c:pt>
                <c:pt idx="3638">
                  <c:v>4.1199999999999999E-5</c:v>
                </c:pt>
                <c:pt idx="3639">
                  <c:v>4.0000000000000003E-5</c:v>
                </c:pt>
                <c:pt idx="3640">
                  <c:v>3.8800000000000001E-5</c:v>
                </c:pt>
                <c:pt idx="3641">
                  <c:v>3.7599999999999999E-5</c:v>
                </c:pt>
                <c:pt idx="3642">
                  <c:v>3.65E-5</c:v>
                </c:pt>
                <c:pt idx="3643">
                  <c:v>3.54E-5</c:v>
                </c:pt>
                <c:pt idx="3644">
                  <c:v>3.43E-5</c:v>
                </c:pt>
                <c:pt idx="3645">
                  <c:v>3.3300000000000003E-5</c:v>
                </c:pt>
                <c:pt idx="3646">
                  <c:v>3.2199999999999997E-5</c:v>
                </c:pt>
                <c:pt idx="3647">
                  <c:v>3.1199999999999999E-5</c:v>
                </c:pt>
                <c:pt idx="3648">
                  <c:v>3.0300000000000001E-5</c:v>
                </c:pt>
                <c:pt idx="3649">
                  <c:v>2.94E-5</c:v>
                </c:pt>
                <c:pt idx="3650">
                  <c:v>2.8399999999999999E-5</c:v>
                </c:pt>
                <c:pt idx="3651">
                  <c:v>2.76E-5</c:v>
                </c:pt>
                <c:pt idx="3652">
                  <c:v>2.6699999999999998E-5</c:v>
                </c:pt>
                <c:pt idx="3653">
                  <c:v>2.5899999999999999E-5</c:v>
                </c:pt>
                <c:pt idx="3654">
                  <c:v>2.51E-5</c:v>
                </c:pt>
                <c:pt idx="3655">
                  <c:v>2.4300000000000001E-5</c:v>
                </c:pt>
                <c:pt idx="3656">
                  <c:v>2.3499999999999999E-5</c:v>
                </c:pt>
                <c:pt idx="3657">
                  <c:v>2.2799999999999999E-5</c:v>
                </c:pt>
                <c:pt idx="3658">
                  <c:v>2.1999999999999999E-5</c:v>
                </c:pt>
                <c:pt idx="3659">
                  <c:v>2.1299999999999999E-5</c:v>
                </c:pt>
                <c:pt idx="3660">
                  <c:v>2.0699999999999998E-5</c:v>
                </c:pt>
                <c:pt idx="3661">
                  <c:v>2.0000000000000002E-5</c:v>
                </c:pt>
                <c:pt idx="3662">
                  <c:v>1.9400000000000001E-5</c:v>
                </c:pt>
                <c:pt idx="3663">
                  <c:v>1.8700000000000001E-5</c:v>
                </c:pt>
                <c:pt idx="3664">
                  <c:v>1.8099999999999999E-5</c:v>
                </c:pt>
                <c:pt idx="3665">
                  <c:v>1.7499999999999998E-5</c:v>
                </c:pt>
                <c:pt idx="3666">
                  <c:v>1.7E-5</c:v>
                </c:pt>
                <c:pt idx="3667">
                  <c:v>1.6399999999999999E-5</c:v>
                </c:pt>
                <c:pt idx="3668">
                  <c:v>1.59E-5</c:v>
                </c:pt>
                <c:pt idx="3669">
                  <c:v>1.5400000000000002E-5</c:v>
                </c:pt>
                <c:pt idx="3670">
                  <c:v>1.49E-5</c:v>
                </c:pt>
                <c:pt idx="3671">
                  <c:v>1.4399999999999999E-5</c:v>
                </c:pt>
                <c:pt idx="3672">
                  <c:v>1.3900000000000001E-5</c:v>
                </c:pt>
                <c:pt idx="3673">
                  <c:v>1.34E-5</c:v>
                </c:pt>
                <c:pt idx="3674">
                  <c:v>1.2999999999999999E-5</c:v>
                </c:pt>
                <c:pt idx="3675">
                  <c:v>1.26E-5</c:v>
                </c:pt>
                <c:pt idx="3676">
                  <c:v>1.2099999999999999E-5</c:v>
                </c:pt>
                <c:pt idx="3677">
                  <c:v>1.17E-5</c:v>
                </c:pt>
                <c:pt idx="3678">
                  <c:v>1.13E-5</c:v>
                </c:pt>
                <c:pt idx="3679">
                  <c:v>1.0900000000000001E-5</c:v>
                </c:pt>
                <c:pt idx="3680">
                  <c:v>1.06E-5</c:v>
                </c:pt>
                <c:pt idx="3681">
                  <c:v>1.0200000000000001E-5</c:v>
                </c:pt>
                <c:pt idx="3682">
                  <c:v>9.9000000000000001E-6</c:v>
                </c:pt>
                <c:pt idx="3683">
                  <c:v>9.5000000000000005E-6</c:v>
                </c:pt>
                <c:pt idx="3684">
                  <c:v>9.2E-6</c:v>
                </c:pt>
                <c:pt idx="3685">
                  <c:v>8.8999999999999995E-6</c:v>
                </c:pt>
                <c:pt idx="3686">
                  <c:v>8.6000000000000007E-6</c:v>
                </c:pt>
                <c:pt idx="3687">
                  <c:v>8.3000000000000002E-6</c:v>
                </c:pt>
                <c:pt idx="3688">
                  <c:v>7.9999999999999996E-6</c:v>
                </c:pt>
                <c:pt idx="3689">
                  <c:v>7.7000000000000008E-6</c:v>
                </c:pt>
                <c:pt idx="3690">
                  <c:v>7.5000000000000002E-6</c:v>
                </c:pt>
                <c:pt idx="3691">
                  <c:v>7.1999999999999997E-6</c:v>
                </c:pt>
                <c:pt idx="3692">
                  <c:v>6.9E-6</c:v>
                </c:pt>
                <c:pt idx="3693">
                  <c:v>6.7000000000000002E-6</c:v>
                </c:pt>
                <c:pt idx="3694">
                  <c:v>6.4999999999999996E-6</c:v>
                </c:pt>
                <c:pt idx="3695">
                  <c:v>6.1999999999999999E-6</c:v>
                </c:pt>
                <c:pt idx="3696">
                  <c:v>6.0000000000000002E-6</c:v>
                </c:pt>
                <c:pt idx="3697">
                  <c:v>5.8000000000000004E-6</c:v>
                </c:pt>
                <c:pt idx="3698">
                  <c:v>5.5999999999999997E-6</c:v>
                </c:pt>
                <c:pt idx="3699">
                  <c:v>5.4E-6</c:v>
                </c:pt>
                <c:pt idx="3700">
                  <c:v>5.2000000000000002E-6</c:v>
                </c:pt>
                <c:pt idx="3701">
                  <c:v>5.0000000000000004E-6</c:v>
                </c:pt>
                <c:pt idx="3702">
                  <c:v>4.7999999999999998E-6</c:v>
                </c:pt>
                <c:pt idx="3703">
                  <c:v>4.6999999999999999E-6</c:v>
                </c:pt>
                <c:pt idx="3704">
                  <c:v>4.5000000000000001E-6</c:v>
                </c:pt>
                <c:pt idx="3705">
                  <c:v>4.3000000000000003E-6</c:v>
                </c:pt>
                <c:pt idx="3706">
                  <c:v>4.1999999999999996E-6</c:v>
                </c:pt>
                <c:pt idx="3707">
                  <c:v>3.9999999999999998E-6</c:v>
                </c:pt>
                <c:pt idx="3708">
                  <c:v>3.8999999999999999E-6</c:v>
                </c:pt>
                <c:pt idx="3709">
                  <c:v>3.7000000000000002E-6</c:v>
                </c:pt>
                <c:pt idx="3710">
                  <c:v>3.5999999999999998E-6</c:v>
                </c:pt>
                <c:pt idx="3711">
                  <c:v>3.4999999999999999E-6</c:v>
                </c:pt>
                <c:pt idx="3712">
                  <c:v>3.3000000000000002E-6</c:v>
                </c:pt>
                <c:pt idx="3713">
                  <c:v>3.1999999999999999E-6</c:v>
                </c:pt>
                <c:pt idx="3714">
                  <c:v>3.1E-6</c:v>
                </c:pt>
                <c:pt idx="3715">
                  <c:v>3.0000000000000001E-6</c:v>
                </c:pt>
                <c:pt idx="3716">
                  <c:v>2.9000000000000002E-6</c:v>
                </c:pt>
                <c:pt idx="3717">
                  <c:v>2.7E-6</c:v>
                </c:pt>
                <c:pt idx="3718">
                  <c:v>2.6000000000000001E-6</c:v>
                </c:pt>
                <c:pt idx="3719">
                  <c:v>2.5000000000000002E-6</c:v>
                </c:pt>
                <c:pt idx="3720">
                  <c:v>2.3999999999999999E-6</c:v>
                </c:pt>
                <c:pt idx="3721">
                  <c:v>2.3E-6</c:v>
                </c:pt>
                <c:pt idx="3722">
                  <c:v>2.3E-6</c:v>
                </c:pt>
                <c:pt idx="3723">
                  <c:v>2.2000000000000001E-6</c:v>
                </c:pt>
                <c:pt idx="3724">
                  <c:v>2.0999999999999998E-6</c:v>
                </c:pt>
                <c:pt idx="3725">
                  <c:v>1.9999999999999999E-6</c:v>
                </c:pt>
                <c:pt idx="3726">
                  <c:v>1.9E-6</c:v>
                </c:pt>
                <c:pt idx="3727">
                  <c:v>1.9E-6</c:v>
                </c:pt>
                <c:pt idx="3728">
                  <c:v>1.7999999999999999E-6</c:v>
                </c:pt>
                <c:pt idx="3729">
                  <c:v>1.7E-6</c:v>
                </c:pt>
                <c:pt idx="3730">
                  <c:v>1.5999999999999999E-6</c:v>
                </c:pt>
                <c:pt idx="3731">
                  <c:v>1.5999999999999999E-6</c:v>
                </c:pt>
                <c:pt idx="3732">
                  <c:v>1.5E-6</c:v>
                </c:pt>
                <c:pt idx="3733">
                  <c:v>1.5E-6</c:v>
                </c:pt>
                <c:pt idx="3734">
                  <c:v>1.3999999999999999E-6</c:v>
                </c:pt>
                <c:pt idx="3735">
                  <c:v>1.3E-6</c:v>
                </c:pt>
                <c:pt idx="3736">
                  <c:v>1.3E-6</c:v>
                </c:pt>
                <c:pt idx="3737">
                  <c:v>1.1999999999999999E-6</c:v>
                </c:pt>
                <c:pt idx="3738">
                  <c:v>1.1999999999999999E-6</c:v>
                </c:pt>
                <c:pt idx="3739">
                  <c:v>1.1000000000000001E-6</c:v>
                </c:pt>
                <c:pt idx="3740">
                  <c:v>1.1000000000000001E-6</c:v>
                </c:pt>
                <c:pt idx="3741">
                  <c:v>1.1000000000000001E-6</c:v>
                </c:pt>
                <c:pt idx="3742">
                  <c:v>9.9999999999999995E-7</c:v>
                </c:pt>
                <c:pt idx="3743">
                  <c:v>9.9999999999999995E-7</c:v>
                </c:pt>
                <c:pt idx="3744">
                  <c:v>8.9999999999999996E-7</c:v>
                </c:pt>
                <c:pt idx="3745">
                  <c:v>8.9999999999999996E-7</c:v>
                </c:pt>
                <c:pt idx="3746">
                  <c:v>8.9999999999999996E-7</c:v>
                </c:pt>
                <c:pt idx="3747">
                  <c:v>7.9999999999999996E-7</c:v>
                </c:pt>
                <c:pt idx="3748">
                  <c:v>7.9999999999999996E-7</c:v>
                </c:pt>
                <c:pt idx="3749">
                  <c:v>7.9999999999999996E-7</c:v>
                </c:pt>
                <c:pt idx="3750">
                  <c:v>6.9999999999999997E-7</c:v>
                </c:pt>
                <c:pt idx="3751">
                  <c:v>6.9999999999999997E-7</c:v>
                </c:pt>
                <c:pt idx="3752">
                  <c:v>6.9999999999999997E-7</c:v>
                </c:pt>
                <c:pt idx="3753">
                  <c:v>5.9999999999999997E-7</c:v>
                </c:pt>
                <c:pt idx="3754">
                  <c:v>5.9999999999999997E-7</c:v>
                </c:pt>
                <c:pt idx="3755">
                  <c:v>5.9999999999999997E-7</c:v>
                </c:pt>
                <c:pt idx="3756">
                  <c:v>5.9999999999999997E-7</c:v>
                </c:pt>
                <c:pt idx="3757">
                  <c:v>4.9999999999999998E-7</c:v>
                </c:pt>
                <c:pt idx="3758">
                  <c:v>4.9999999999999998E-7</c:v>
                </c:pt>
                <c:pt idx="3759">
                  <c:v>4.9999999999999998E-7</c:v>
                </c:pt>
                <c:pt idx="3760">
                  <c:v>4.9999999999999998E-7</c:v>
                </c:pt>
                <c:pt idx="3761">
                  <c:v>3.9999999999999998E-7</c:v>
                </c:pt>
                <c:pt idx="3762">
                  <c:v>3.9999999999999998E-7</c:v>
                </c:pt>
                <c:pt idx="3763">
                  <c:v>3.9999999999999998E-7</c:v>
                </c:pt>
                <c:pt idx="3764">
                  <c:v>3.9999999999999998E-7</c:v>
                </c:pt>
                <c:pt idx="3765">
                  <c:v>3.9999999999999998E-7</c:v>
                </c:pt>
                <c:pt idx="3766">
                  <c:v>3.9999999999999998E-7</c:v>
                </c:pt>
                <c:pt idx="3767">
                  <c:v>2.9999999999999999E-7</c:v>
                </c:pt>
                <c:pt idx="3768">
                  <c:v>2.9999999999999999E-7</c:v>
                </c:pt>
                <c:pt idx="3769">
                  <c:v>2.9999999999999999E-7</c:v>
                </c:pt>
                <c:pt idx="3770">
                  <c:v>2.9999999999999999E-7</c:v>
                </c:pt>
                <c:pt idx="3771">
                  <c:v>2.9999999999999999E-7</c:v>
                </c:pt>
                <c:pt idx="3772">
                  <c:v>2.9999999999999999E-7</c:v>
                </c:pt>
                <c:pt idx="3773">
                  <c:v>2.9999999999999999E-7</c:v>
                </c:pt>
                <c:pt idx="3774">
                  <c:v>2.9999999999999999E-7</c:v>
                </c:pt>
                <c:pt idx="3775">
                  <c:v>1.9999999999999999E-7</c:v>
                </c:pt>
                <c:pt idx="3776">
                  <c:v>1.9999999999999999E-7</c:v>
                </c:pt>
                <c:pt idx="3777">
                  <c:v>1.9999999999999999E-7</c:v>
                </c:pt>
                <c:pt idx="3778">
                  <c:v>1.9999999999999999E-7</c:v>
                </c:pt>
                <c:pt idx="3779">
                  <c:v>1.9999999999999999E-7</c:v>
                </c:pt>
                <c:pt idx="3780">
                  <c:v>1.9999999999999999E-7</c:v>
                </c:pt>
                <c:pt idx="3781">
                  <c:v>1.9999999999999999E-7</c:v>
                </c:pt>
                <c:pt idx="3782">
                  <c:v>1.9999999999999999E-7</c:v>
                </c:pt>
                <c:pt idx="3783">
                  <c:v>1.9999999999999999E-7</c:v>
                </c:pt>
                <c:pt idx="3784">
                  <c:v>1.9999999999999999E-7</c:v>
                </c:pt>
                <c:pt idx="3785">
                  <c:v>1.9999999999999999E-7</c:v>
                </c:pt>
                <c:pt idx="3786">
                  <c:v>9.9999999999999995E-8</c:v>
                </c:pt>
                <c:pt idx="3787">
                  <c:v>9.9999999999999995E-8</c:v>
                </c:pt>
                <c:pt idx="3788">
                  <c:v>9.9999999999999995E-8</c:v>
                </c:pt>
                <c:pt idx="3789">
                  <c:v>9.9999999999999995E-8</c:v>
                </c:pt>
                <c:pt idx="3790">
                  <c:v>9.9999999999999995E-8</c:v>
                </c:pt>
                <c:pt idx="3791">
                  <c:v>9.9999999999999995E-8</c:v>
                </c:pt>
                <c:pt idx="3792">
                  <c:v>9.9999999999999995E-8</c:v>
                </c:pt>
                <c:pt idx="3793">
                  <c:v>9.9999999999999995E-8</c:v>
                </c:pt>
                <c:pt idx="3794">
                  <c:v>9.9999999999999995E-8</c:v>
                </c:pt>
                <c:pt idx="3795">
                  <c:v>9.9999999999999995E-8</c:v>
                </c:pt>
                <c:pt idx="3796">
                  <c:v>9.9999999999999995E-8</c:v>
                </c:pt>
                <c:pt idx="3797">
                  <c:v>9.9999999999999995E-8</c:v>
                </c:pt>
                <c:pt idx="3798">
                  <c:v>9.9999999999999995E-8</c:v>
                </c:pt>
                <c:pt idx="3799">
                  <c:v>9.9999999999999995E-8</c:v>
                </c:pt>
                <c:pt idx="3800">
                  <c:v>9.9999999999999995E-8</c:v>
                </c:pt>
                <c:pt idx="3801">
                  <c:v>9.9999999999999995E-8</c:v>
                </c:pt>
                <c:pt idx="3802">
                  <c:v>9.9999999999999995E-8</c:v>
                </c:pt>
                <c:pt idx="3803">
                  <c:v>9.9999999999999995E-8</c:v>
                </c:pt>
                <c:pt idx="3804">
                  <c:v>9.9999999999999995E-8</c:v>
                </c:pt>
                <c:pt idx="3805">
                  <c:v>9.9999999999999995E-8</c:v>
                </c:pt>
                <c:pt idx="3806">
                  <c:v>9.9999999999999995E-8</c:v>
                </c:pt>
                <c:pt idx="3807">
                  <c:v>9.9999999999999995E-8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B574-4677-B6F7-FA4DE106C752}"/>
            </c:ext>
          </c:extLst>
        </c:ser>
        <c:ser>
          <c:idx val="5"/>
          <c:order val="3"/>
          <c:tx>
            <c:strRef>
              <c:f>'Open-3_c2k_Sequential_Mechanism'!$T$2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'Open-3_c2k_Sequential_Mechanism'!$M$3:$M$23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'Open-3_c2k_Sequential_Mechanism'!$T$3:$T$23</c:f>
              <c:numCache>
                <c:formatCode>General</c:formatCode>
                <c:ptCount val="21"/>
                <c:pt idx="0">
                  <c:v>5.0000000000000001E-3</c:v>
                </c:pt>
                <c:pt idx="1">
                  <c:v>0.01</c:v>
                </c:pt>
                <c:pt idx="2">
                  <c:v>2.4999999999999998E-2</c:v>
                </c:pt>
                <c:pt idx="3">
                  <c:v>4.4999999999999991E-2</c:v>
                </c:pt>
                <c:pt idx="4">
                  <c:v>8.5000000000000006E-2</c:v>
                </c:pt>
                <c:pt idx="5">
                  <c:v>0.15</c:v>
                </c:pt>
                <c:pt idx="6">
                  <c:v>0.25499999999999995</c:v>
                </c:pt>
                <c:pt idx="7">
                  <c:v>0.39999999999999997</c:v>
                </c:pt>
                <c:pt idx="8">
                  <c:v>0.58499999999999996</c:v>
                </c:pt>
                <c:pt idx="9">
                  <c:v>0.75499999999999989</c:v>
                </c:pt>
                <c:pt idx="10">
                  <c:v>0.80999999999999994</c:v>
                </c:pt>
                <c:pt idx="11">
                  <c:v>0.71999999999999986</c:v>
                </c:pt>
                <c:pt idx="12">
                  <c:v>0.53999999999999992</c:v>
                </c:pt>
                <c:pt idx="13">
                  <c:v>0.33</c:v>
                </c:pt>
                <c:pt idx="14">
                  <c:v>0.17</c:v>
                </c:pt>
                <c:pt idx="15">
                  <c:v>9.4999999999999987E-2</c:v>
                </c:pt>
                <c:pt idx="16">
                  <c:v>5.4999999999999993E-2</c:v>
                </c:pt>
                <c:pt idx="17">
                  <c:v>2.4999999999999998E-2</c:v>
                </c:pt>
                <c:pt idx="18">
                  <c:v>5.0000000000000001E-3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74-4677-B6F7-FA4DE106C752}"/>
            </c:ext>
          </c:extLst>
        </c:ser>
        <c:ser>
          <c:idx val="2"/>
          <c:order val="4"/>
          <c:tx>
            <c:strRef>
              <c:f>'Open-3_c2k_Sequential_Mechanism'!$E$2</c:f>
              <c:strCache>
                <c:ptCount val="1"/>
                <c:pt idx="0">
                  <c:v>C3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'Open-3_c2k_Sequential_Mechanism'!$A$3:$A$4033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'Open-3_c2k_Sequential_Mechanism'!$J$3:$J$4033</c:f>
              <c:numCache>
                <c:formatCode>General</c:formatCode>
                <c:ptCount val="40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9.9999999999999995E-8</c:v>
                </c:pt>
                <c:pt idx="95">
                  <c:v>9.9999999999999995E-8</c:v>
                </c:pt>
                <c:pt idx="96">
                  <c:v>9.9999999999999995E-8</c:v>
                </c:pt>
                <c:pt idx="97">
                  <c:v>9.9999999999999995E-8</c:v>
                </c:pt>
                <c:pt idx="98">
                  <c:v>9.9999999999999995E-8</c:v>
                </c:pt>
                <c:pt idx="99">
                  <c:v>9.9999999999999995E-8</c:v>
                </c:pt>
                <c:pt idx="100">
                  <c:v>9.9999999999999995E-8</c:v>
                </c:pt>
                <c:pt idx="101">
                  <c:v>9.9999999999999995E-8</c:v>
                </c:pt>
                <c:pt idx="102">
                  <c:v>9.9999999999999995E-8</c:v>
                </c:pt>
                <c:pt idx="103">
                  <c:v>9.9999999999999995E-8</c:v>
                </c:pt>
                <c:pt idx="104">
                  <c:v>9.9999999999999995E-8</c:v>
                </c:pt>
                <c:pt idx="105">
                  <c:v>9.9999999999999995E-8</c:v>
                </c:pt>
                <c:pt idx="106">
                  <c:v>9.9999999999999995E-8</c:v>
                </c:pt>
                <c:pt idx="107">
                  <c:v>9.9999999999999995E-8</c:v>
                </c:pt>
                <c:pt idx="108">
                  <c:v>9.9999999999999995E-8</c:v>
                </c:pt>
                <c:pt idx="109">
                  <c:v>9.9999999999999995E-8</c:v>
                </c:pt>
                <c:pt idx="110">
                  <c:v>9.9999999999999995E-8</c:v>
                </c:pt>
                <c:pt idx="111">
                  <c:v>9.9999999999999995E-8</c:v>
                </c:pt>
                <c:pt idx="112">
                  <c:v>9.9999999999999995E-8</c:v>
                </c:pt>
                <c:pt idx="113">
                  <c:v>9.9999999999999995E-8</c:v>
                </c:pt>
                <c:pt idx="114">
                  <c:v>9.9999999999999995E-8</c:v>
                </c:pt>
                <c:pt idx="115">
                  <c:v>9.9999999999999995E-8</c:v>
                </c:pt>
                <c:pt idx="116">
                  <c:v>9.9999999999999995E-8</c:v>
                </c:pt>
                <c:pt idx="117">
                  <c:v>9.9999999999999995E-8</c:v>
                </c:pt>
                <c:pt idx="118">
                  <c:v>9.9999999999999995E-8</c:v>
                </c:pt>
                <c:pt idx="119">
                  <c:v>9.9999999999999995E-8</c:v>
                </c:pt>
                <c:pt idx="120">
                  <c:v>9.9999999999999995E-8</c:v>
                </c:pt>
                <c:pt idx="121">
                  <c:v>9.9999999999999995E-8</c:v>
                </c:pt>
                <c:pt idx="122">
                  <c:v>9.9999999999999995E-8</c:v>
                </c:pt>
                <c:pt idx="123">
                  <c:v>9.9999999999999995E-8</c:v>
                </c:pt>
                <c:pt idx="124">
                  <c:v>9.9999999999999995E-8</c:v>
                </c:pt>
                <c:pt idx="125">
                  <c:v>9.9999999999999995E-8</c:v>
                </c:pt>
                <c:pt idx="126">
                  <c:v>9.9999999999999995E-8</c:v>
                </c:pt>
                <c:pt idx="127">
                  <c:v>9.9999999999999995E-8</c:v>
                </c:pt>
                <c:pt idx="128">
                  <c:v>9.9999999999999995E-8</c:v>
                </c:pt>
                <c:pt idx="129">
                  <c:v>9.9999999999999995E-8</c:v>
                </c:pt>
                <c:pt idx="130">
                  <c:v>9.9999999999999995E-8</c:v>
                </c:pt>
                <c:pt idx="131">
                  <c:v>9.9999999999999995E-8</c:v>
                </c:pt>
                <c:pt idx="132">
                  <c:v>9.9999999999999995E-8</c:v>
                </c:pt>
                <c:pt idx="133">
                  <c:v>9.9999999999999995E-8</c:v>
                </c:pt>
                <c:pt idx="134">
                  <c:v>9.9999999999999995E-8</c:v>
                </c:pt>
                <c:pt idx="135">
                  <c:v>9.9999999999999995E-8</c:v>
                </c:pt>
                <c:pt idx="136">
                  <c:v>9.9999999999999995E-8</c:v>
                </c:pt>
                <c:pt idx="137">
                  <c:v>9.9999999999999995E-8</c:v>
                </c:pt>
                <c:pt idx="138">
                  <c:v>9.9999999999999995E-8</c:v>
                </c:pt>
                <c:pt idx="139">
                  <c:v>9.9999999999999995E-8</c:v>
                </c:pt>
                <c:pt idx="140">
                  <c:v>9.9999999999999995E-8</c:v>
                </c:pt>
                <c:pt idx="141">
                  <c:v>9.9999999999999995E-8</c:v>
                </c:pt>
                <c:pt idx="142">
                  <c:v>9.9999999999999995E-8</c:v>
                </c:pt>
                <c:pt idx="143">
                  <c:v>9.9999999999999995E-8</c:v>
                </c:pt>
                <c:pt idx="144">
                  <c:v>9.9999999999999995E-8</c:v>
                </c:pt>
                <c:pt idx="145">
                  <c:v>9.9999999999999995E-8</c:v>
                </c:pt>
                <c:pt idx="146">
                  <c:v>9.9999999999999995E-8</c:v>
                </c:pt>
                <c:pt idx="147">
                  <c:v>9.9999999999999995E-8</c:v>
                </c:pt>
                <c:pt idx="148">
                  <c:v>9.9999999999999995E-8</c:v>
                </c:pt>
                <c:pt idx="149">
                  <c:v>1.9999999999999999E-7</c:v>
                </c:pt>
                <c:pt idx="150">
                  <c:v>1.9999999999999999E-7</c:v>
                </c:pt>
                <c:pt idx="151">
                  <c:v>1.9999999999999999E-7</c:v>
                </c:pt>
                <c:pt idx="152">
                  <c:v>1.9999999999999999E-7</c:v>
                </c:pt>
                <c:pt idx="153">
                  <c:v>1.9999999999999999E-7</c:v>
                </c:pt>
                <c:pt idx="154">
                  <c:v>1.9999999999999999E-7</c:v>
                </c:pt>
                <c:pt idx="155">
                  <c:v>1.9999999999999999E-7</c:v>
                </c:pt>
                <c:pt idx="156">
                  <c:v>1.9999999999999999E-7</c:v>
                </c:pt>
                <c:pt idx="157">
                  <c:v>1.9999999999999999E-7</c:v>
                </c:pt>
                <c:pt idx="158">
                  <c:v>1.9999999999999999E-7</c:v>
                </c:pt>
                <c:pt idx="159">
                  <c:v>1.9999999999999999E-7</c:v>
                </c:pt>
                <c:pt idx="160">
                  <c:v>1.9999999999999999E-7</c:v>
                </c:pt>
                <c:pt idx="161">
                  <c:v>1.9999999999999999E-7</c:v>
                </c:pt>
                <c:pt idx="162">
                  <c:v>1.9999999999999999E-7</c:v>
                </c:pt>
                <c:pt idx="163">
                  <c:v>1.9999999999999999E-7</c:v>
                </c:pt>
                <c:pt idx="164">
                  <c:v>1.9999999999999999E-7</c:v>
                </c:pt>
                <c:pt idx="165">
                  <c:v>1.9999999999999999E-7</c:v>
                </c:pt>
                <c:pt idx="166">
                  <c:v>1.9999999999999999E-7</c:v>
                </c:pt>
                <c:pt idx="167">
                  <c:v>1.9999999999999999E-7</c:v>
                </c:pt>
                <c:pt idx="168">
                  <c:v>1.9999999999999999E-7</c:v>
                </c:pt>
                <c:pt idx="169">
                  <c:v>1.9999999999999999E-7</c:v>
                </c:pt>
                <c:pt idx="170">
                  <c:v>1.9999999999999999E-7</c:v>
                </c:pt>
                <c:pt idx="171">
                  <c:v>1.9999999999999999E-7</c:v>
                </c:pt>
                <c:pt idx="172">
                  <c:v>1.9999999999999999E-7</c:v>
                </c:pt>
                <c:pt idx="173">
                  <c:v>1.9999999999999999E-7</c:v>
                </c:pt>
                <c:pt idx="174">
                  <c:v>1.9999999999999999E-7</c:v>
                </c:pt>
                <c:pt idx="175">
                  <c:v>1.9999999999999999E-7</c:v>
                </c:pt>
                <c:pt idx="176">
                  <c:v>1.9999999999999999E-7</c:v>
                </c:pt>
                <c:pt idx="177">
                  <c:v>1.9999999999999999E-7</c:v>
                </c:pt>
                <c:pt idx="178">
                  <c:v>1.9999999999999999E-7</c:v>
                </c:pt>
                <c:pt idx="179">
                  <c:v>1.9999999999999999E-7</c:v>
                </c:pt>
                <c:pt idx="180">
                  <c:v>1.9999999999999999E-7</c:v>
                </c:pt>
                <c:pt idx="181">
                  <c:v>1.9999999999999999E-7</c:v>
                </c:pt>
                <c:pt idx="182">
                  <c:v>2.9999999999999999E-7</c:v>
                </c:pt>
                <c:pt idx="183">
                  <c:v>2.9999999999999999E-7</c:v>
                </c:pt>
                <c:pt idx="184">
                  <c:v>2.9999999999999999E-7</c:v>
                </c:pt>
                <c:pt idx="185">
                  <c:v>2.9999999999999999E-7</c:v>
                </c:pt>
                <c:pt idx="186">
                  <c:v>2.9999999999999999E-7</c:v>
                </c:pt>
                <c:pt idx="187">
                  <c:v>2.9999999999999999E-7</c:v>
                </c:pt>
                <c:pt idx="188">
                  <c:v>2.9999999999999999E-7</c:v>
                </c:pt>
                <c:pt idx="189">
                  <c:v>2.9999999999999999E-7</c:v>
                </c:pt>
                <c:pt idx="190">
                  <c:v>2.9999999999999999E-7</c:v>
                </c:pt>
                <c:pt idx="191">
                  <c:v>2.9999999999999999E-7</c:v>
                </c:pt>
                <c:pt idx="192">
                  <c:v>2.9999999999999999E-7</c:v>
                </c:pt>
                <c:pt idx="193">
                  <c:v>2.9999999999999999E-7</c:v>
                </c:pt>
                <c:pt idx="194">
                  <c:v>2.9999999999999999E-7</c:v>
                </c:pt>
                <c:pt idx="195">
                  <c:v>2.9999999999999999E-7</c:v>
                </c:pt>
                <c:pt idx="196">
                  <c:v>2.9999999999999999E-7</c:v>
                </c:pt>
                <c:pt idx="197">
                  <c:v>2.9999999999999999E-7</c:v>
                </c:pt>
                <c:pt idx="198">
                  <c:v>2.9999999999999999E-7</c:v>
                </c:pt>
                <c:pt idx="199">
                  <c:v>2.9999999999999999E-7</c:v>
                </c:pt>
                <c:pt idx="200">
                  <c:v>2.9999999999999999E-7</c:v>
                </c:pt>
                <c:pt idx="201">
                  <c:v>2.9999999999999999E-7</c:v>
                </c:pt>
                <c:pt idx="202">
                  <c:v>2.9999999999999999E-7</c:v>
                </c:pt>
                <c:pt idx="203">
                  <c:v>2.9999999999999999E-7</c:v>
                </c:pt>
                <c:pt idx="204">
                  <c:v>2.9999999999999999E-7</c:v>
                </c:pt>
                <c:pt idx="205">
                  <c:v>2.9999999999999999E-7</c:v>
                </c:pt>
                <c:pt idx="206">
                  <c:v>2.9999999999999999E-7</c:v>
                </c:pt>
                <c:pt idx="207">
                  <c:v>3.9999999999999998E-7</c:v>
                </c:pt>
                <c:pt idx="208">
                  <c:v>3.9999999999999998E-7</c:v>
                </c:pt>
                <c:pt idx="209">
                  <c:v>3.9999999999999998E-7</c:v>
                </c:pt>
                <c:pt idx="210">
                  <c:v>3.9999999999999998E-7</c:v>
                </c:pt>
                <c:pt idx="211">
                  <c:v>3.9999999999999998E-7</c:v>
                </c:pt>
                <c:pt idx="212">
                  <c:v>3.9999999999999998E-7</c:v>
                </c:pt>
                <c:pt idx="213">
                  <c:v>3.9999999999999998E-7</c:v>
                </c:pt>
                <c:pt idx="214">
                  <c:v>3.9999999999999998E-7</c:v>
                </c:pt>
                <c:pt idx="215">
                  <c:v>3.9999999999999998E-7</c:v>
                </c:pt>
                <c:pt idx="216">
                  <c:v>3.9999999999999998E-7</c:v>
                </c:pt>
                <c:pt idx="217">
                  <c:v>3.9999999999999998E-7</c:v>
                </c:pt>
                <c:pt idx="218">
                  <c:v>3.9999999999999998E-7</c:v>
                </c:pt>
                <c:pt idx="219">
                  <c:v>3.9999999999999998E-7</c:v>
                </c:pt>
                <c:pt idx="220">
                  <c:v>3.9999999999999998E-7</c:v>
                </c:pt>
                <c:pt idx="221">
                  <c:v>3.9999999999999998E-7</c:v>
                </c:pt>
                <c:pt idx="222">
                  <c:v>3.9999999999999998E-7</c:v>
                </c:pt>
                <c:pt idx="223">
                  <c:v>3.9999999999999998E-7</c:v>
                </c:pt>
                <c:pt idx="224">
                  <c:v>3.9999999999999998E-7</c:v>
                </c:pt>
                <c:pt idx="225">
                  <c:v>3.9999999999999998E-7</c:v>
                </c:pt>
                <c:pt idx="226">
                  <c:v>3.9999999999999998E-7</c:v>
                </c:pt>
                <c:pt idx="227">
                  <c:v>4.9999999999999998E-7</c:v>
                </c:pt>
                <c:pt idx="228">
                  <c:v>4.9999999999999998E-7</c:v>
                </c:pt>
                <c:pt idx="229">
                  <c:v>4.9999999999999998E-7</c:v>
                </c:pt>
                <c:pt idx="230">
                  <c:v>4.9999999999999998E-7</c:v>
                </c:pt>
                <c:pt idx="231">
                  <c:v>4.9999999999999998E-7</c:v>
                </c:pt>
                <c:pt idx="232">
                  <c:v>4.9999999999999998E-7</c:v>
                </c:pt>
                <c:pt idx="233">
                  <c:v>4.9999999999999998E-7</c:v>
                </c:pt>
                <c:pt idx="234">
                  <c:v>4.9999999999999998E-7</c:v>
                </c:pt>
                <c:pt idx="235">
                  <c:v>4.9999999999999998E-7</c:v>
                </c:pt>
                <c:pt idx="236">
                  <c:v>4.9999999999999998E-7</c:v>
                </c:pt>
                <c:pt idx="237">
                  <c:v>4.9999999999999998E-7</c:v>
                </c:pt>
                <c:pt idx="238">
                  <c:v>4.9999999999999998E-7</c:v>
                </c:pt>
                <c:pt idx="239">
                  <c:v>4.9999999999999998E-7</c:v>
                </c:pt>
                <c:pt idx="240">
                  <c:v>4.9999999999999998E-7</c:v>
                </c:pt>
                <c:pt idx="241">
                  <c:v>4.9999999999999998E-7</c:v>
                </c:pt>
                <c:pt idx="242">
                  <c:v>4.9999999999999998E-7</c:v>
                </c:pt>
                <c:pt idx="243">
                  <c:v>4.9999999999999998E-7</c:v>
                </c:pt>
                <c:pt idx="244">
                  <c:v>5.9999999999999997E-7</c:v>
                </c:pt>
                <c:pt idx="245">
                  <c:v>5.9999999999999997E-7</c:v>
                </c:pt>
                <c:pt idx="246">
                  <c:v>5.9999999999999997E-7</c:v>
                </c:pt>
                <c:pt idx="247">
                  <c:v>5.9999999999999997E-7</c:v>
                </c:pt>
                <c:pt idx="248">
                  <c:v>5.9999999999999997E-7</c:v>
                </c:pt>
                <c:pt idx="249">
                  <c:v>5.9999999999999997E-7</c:v>
                </c:pt>
                <c:pt idx="250">
                  <c:v>5.9999999999999997E-7</c:v>
                </c:pt>
                <c:pt idx="251">
                  <c:v>5.9999999999999997E-7</c:v>
                </c:pt>
                <c:pt idx="252">
                  <c:v>5.9999999999999997E-7</c:v>
                </c:pt>
                <c:pt idx="253">
                  <c:v>5.9999999999999997E-7</c:v>
                </c:pt>
                <c:pt idx="254">
                  <c:v>5.9999999999999997E-7</c:v>
                </c:pt>
                <c:pt idx="255">
                  <c:v>5.9999999999999997E-7</c:v>
                </c:pt>
                <c:pt idx="256">
                  <c:v>5.9999999999999997E-7</c:v>
                </c:pt>
                <c:pt idx="257">
                  <c:v>5.9999999999999997E-7</c:v>
                </c:pt>
                <c:pt idx="258">
                  <c:v>5.9999999999999997E-7</c:v>
                </c:pt>
                <c:pt idx="259">
                  <c:v>6.9999999999999997E-7</c:v>
                </c:pt>
                <c:pt idx="260">
                  <c:v>6.9999999999999997E-7</c:v>
                </c:pt>
                <c:pt idx="261">
                  <c:v>6.9999999999999997E-7</c:v>
                </c:pt>
                <c:pt idx="262">
                  <c:v>6.9999999999999997E-7</c:v>
                </c:pt>
                <c:pt idx="263">
                  <c:v>6.9999999999999997E-7</c:v>
                </c:pt>
                <c:pt idx="264">
                  <c:v>6.9999999999999997E-7</c:v>
                </c:pt>
                <c:pt idx="265">
                  <c:v>6.9999999999999997E-7</c:v>
                </c:pt>
                <c:pt idx="266">
                  <c:v>6.9999999999999997E-7</c:v>
                </c:pt>
                <c:pt idx="267">
                  <c:v>6.9999999999999997E-7</c:v>
                </c:pt>
                <c:pt idx="268">
                  <c:v>6.9999999999999997E-7</c:v>
                </c:pt>
                <c:pt idx="269">
                  <c:v>6.9999999999999997E-7</c:v>
                </c:pt>
                <c:pt idx="270">
                  <c:v>6.9999999999999997E-7</c:v>
                </c:pt>
                <c:pt idx="271">
                  <c:v>6.9999999999999997E-7</c:v>
                </c:pt>
                <c:pt idx="272">
                  <c:v>7.9999999999999996E-7</c:v>
                </c:pt>
                <c:pt idx="273">
                  <c:v>7.9999999999999996E-7</c:v>
                </c:pt>
                <c:pt idx="274">
                  <c:v>7.9999999999999996E-7</c:v>
                </c:pt>
                <c:pt idx="275">
                  <c:v>7.9999999999999996E-7</c:v>
                </c:pt>
                <c:pt idx="276">
                  <c:v>7.9999999999999996E-7</c:v>
                </c:pt>
                <c:pt idx="277">
                  <c:v>7.9999999999999996E-7</c:v>
                </c:pt>
                <c:pt idx="278">
                  <c:v>7.9999999999999996E-7</c:v>
                </c:pt>
                <c:pt idx="279">
                  <c:v>7.9999999999999996E-7</c:v>
                </c:pt>
                <c:pt idx="280">
                  <c:v>7.9999999999999996E-7</c:v>
                </c:pt>
                <c:pt idx="281">
                  <c:v>7.9999999999999996E-7</c:v>
                </c:pt>
                <c:pt idx="282">
                  <c:v>7.9999999999999996E-7</c:v>
                </c:pt>
                <c:pt idx="283">
                  <c:v>7.9999999999999996E-7</c:v>
                </c:pt>
                <c:pt idx="284">
                  <c:v>8.9999999999999996E-7</c:v>
                </c:pt>
                <c:pt idx="285">
                  <c:v>8.9999999999999996E-7</c:v>
                </c:pt>
                <c:pt idx="286">
                  <c:v>8.9999999999999996E-7</c:v>
                </c:pt>
                <c:pt idx="287">
                  <c:v>8.9999999999999996E-7</c:v>
                </c:pt>
                <c:pt idx="288">
                  <c:v>8.9999999999999996E-7</c:v>
                </c:pt>
                <c:pt idx="289">
                  <c:v>8.9999999999999996E-7</c:v>
                </c:pt>
                <c:pt idx="290">
                  <c:v>8.9999999999999996E-7</c:v>
                </c:pt>
                <c:pt idx="291">
                  <c:v>8.9999999999999996E-7</c:v>
                </c:pt>
                <c:pt idx="292">
                  <c:v>8.9999999999999996E-7</c:v>
                </c:pt>
                <c:pt idx="293">
                  <c:v>8.9999999999999996E-7</c:v>
                </c:pt>
                <c:pt idx="294">
                  <c:v>8.9999999999999996E-7</c:v>
                </c:pt>
                <c:pt idx="295">
                  <c:v>9.9999999999999995E-7</c:v>
                </c:pt>
                <c:pt idx="296">
                  <c:v>9.9999999999999995E-7</c:v>
                </c:pt>
                <c:pt idx="297">
                  <c:v>9.9999999999999995E-7</c:v>
                </c:pt>
                <c:pt idx="298">
                  <c:v>9.9999999999999995E-7</c:v>
                </c:pt>
                <c:pt idx="299">
                  <c:v>9.9999999999999995E-7</c:v>
                </c:pt>
                <c:pt idx="300">
                  <c:v>9.9999999999999995E-7</c:v>
                </c:pt>
                <c:pt idx="301">
                  <c:v>9.9999999999999995E-7</c:v>
                </c:pt>
                <c:pt idx="302">
                  <c:v>9.9999999999999995E-7</c:v>
                </c:pt>
                <c:pt idx="303">
                  <c:v>9.9999999999999995E-7</c:v>
                </c:pt>
                <c:pt idx="304">
                  <c:v>1.1000000000000001E-6</c:v>
                </c:pt>
                <c:pt idx="305">
                  <c:v>1.1000000000000001E-6</c:v>
                </c:pt>
                <c:pt idx="306">
                  <c:v>1.1000000000000001E-6</c:v>
                </c:pt>
                <c:pt idx="307">
                  <c:v>1.1000000000000001E-6</c:v>
                </c:pt>
                <c:pt idx="308">
                  <c:v>1.1000000000000001E-6</c:v>
                </c:pt>
                <c:pt idx="309">
                  <c:v>1.1000000000000001E-6</c:v>
                </c:pt>
                <c:pt idx="310">
                  <c:v>1.1000000000000001E-6</c:v>
                </c:pt>
                <c:pt idx="311">
                  <c:v>1.1000000000000001E-6</c:v>
                </c:pt>
                <c:pt idx="312">
                  <c:v>1.1000000000000001E-6</c:v>
                </c:pt>
                <c:pt idx="313">
                  <c:v>1.1000000000000001E-6</c:v>
                </c:pt>
                <c:pt idx="314">
                  <c:v>1.1999999999999999E-6</c:v>
                </c:pt>
                <c:pt idx="315">
                  <c:v>1.1999999999999999E-6</c:v>
                </c:pt>
                <c:pt idx="316">
                  <c:v>1.1999999999999999E-6</c:v>
                </c:pt>
                <c:pt idx="317">
                  <c:v>1.1999999999999999E-6</c:v>
                </c:pt>
                <c:pt idx="318">
                  <c:v>1.1999999999999999E-6</c:v>
                </c:pt>
                <c:pt idx="319">
                  <c:v>1.1999999999999999E-6</c:v>
                </c:pt>
                <c:pt idx="320">
                  <c:v>1.1999999999999999E-6</c:v>
                </c:pt>
                <c:pt idx="321">
                  <c:v>1.1999999999999999E-6</c:v>
                </c:pt>
                <c:pt idx="322">
                  <c:v>1.3E-6</c:v>
                </c:pt>
                <c:pt idx="323">
                  <c:v>1.3E-6</c:v>
                </c:pt>
                <c:pt idx="324">
                  <c:v>1.3E-6</c:v>
                </c:pt>
                <c:pt idx="325">
                  <c:v>1.3E-6</c:v>
                </c:pt>
                <c:pt idx="326">
                  <c:v>1.3E-6</c:v>
                </c:pt>
                <c:pt idx="327">
                  <c:v>1.3E-6</c:v>
                </c:pt>
                <c:pt idx="328">
                  <c:v>1.3E-6</c:v>
                </c:pt>
                <c:pt idx="329">
                  <c:v>1.3E-6</c:v>
                </c:pt>
                <c:pt idx="330">
                  <c:v>1.3999999999999999E-6</c:v>
                </c:pt>
                <c:pt idx="331">
                  <c:v>1.3999999999999999E-6</c:v>
                </c:pt>
                <c:pt idx="332">
                  <c:v>1.3999999999999999E-6</c:v>
                </c:pt>
                <c:pt idx="333">
                  <c:v>1.3999999999999999E-6</c:v>
                </c:pt>
                <c:pt idx="334">
                  <c:v>1.3999999999999999E-6</c:v>
                </c:pt>
                <c:pt idx="335">
                  <c:v>1.3999999999999999E-6</c:v>
                </c:pt>
                <c:pt idx="336">
                  <c:v>1.3999999999999999E-6</c:v>
                </c:pt>
                <c:pt idx="337">
                  <c:v>1.3999999999999999E-6</c:v>
                </c:pt>
                <c:pt idx="338">
                  <c:v>1.5E-6</c:v>
                </c:pt>
                <c:pt idx="339">
                  <c:v>1.5E-6</c:v>
                </c:pt>
                <c:pt idx="340">
                  <c:v>1.5E-6</c:v>
                </c:pt>
                <c:pt idx="341">
                  <c:v>1.5E-6</c:v>
                </c:pt>
                <c:pt idx="342">
                  <c:v>1.5E-6</c:v>
                </c:pt>
                <c:pt idx="343">
                  <c:v>1.5E-6</c:v>
                </c:pt>
                <c:pt idx="344">
                  <c:v>1.5E-6</c:v>
                </c:pt>
                <c:pt idx="345">
                  <c:v>1.5999999999999999E-6</c:v>
                </c:pt>
                <c:pt idx="346">
                  <c:v>1.5999999999999999E-6</c:v>
                </c:pt>
                <c:pt idx="347">
                  <c:v>1.5999999999999999E-6</c:v>
                </c:pt>
                <c:pt idx="348">
                  <c:v>1.5999999999999999E-6</c:v>
                </c:pt>
                <c:pt idx="349">
                  <c:v>1.5999999999999999E-6</c:v>
                </c:pt>
                <c:pt idx="350">
                  <c:v>1.5999999999999999E-6</c:v>
                </c:pt>
                <c:pt idx="351">
                  <c:v>1.5999999999999999E-6</c:v>
                </c:pt>
                <c:pt idx="352">
                  <c:v>1.7E-6</c:v>
                </c:pt>
                <c:pt idx="353">
                  <c:v>1.7E-6</c:v>
                </c:pt>
                <c:pt idx="354">
                  <c:v>1.7E-6</c:v>
                </c:pt>
                <c:pt idx="355">
                  <c:v>1.7E-6</c:v>
                </c:pt>
                <c:pt idx="356">
                  <c:v>1.7E-6</c:v>
                </c:pt>
                <c:pt idx="357">
                  <c:v>1.7E-6</c:v>
                </c:pt>
                <c:pt idx="358">
                  <c:v>1.7999999999999999E-6</c:v>
                </c:pt>
                <c:pt idx="359">
                  <c:v>1.7999999999999999E-6</c:v>
                </c:pt>
                <c:pt idx="360">
                  <c:v>1.7999999999999999E-6</c:v>
                </c:pt>
                <c:pt idx="361">
                  <c:v>1.7999999999999999E-6</c:v>
                </c:pt>
                <c:pt idx="362">
                  <c:v>1.7999999999999999E-6</c:v>
                </c:pt>
                <c:pt idx="363">
                  <c:v>1.7999999999999999E-6</c:v>
                </c:pt>
                <c:pt idx="364">
                  <c:v>1.9E-6</c:v>
                </c:pt>
                <c:pt idx="365">
                  <c:v>1.9E-6</c:v>
                </c:pt>
                <c:pt idx="366">
                  <c:v>1.9E-6</c:v>
                </c:pt>
                <c:pt idx="367">
                  <c:v>1.9E-6</c:v>
                </c:pt>
                <c:pt idx="368">
                  <c:v>1.9E-6</c:v>
                </c:pt>
                <c:pt idx="369">
                  <c:v>1.9E-6</c:v>
                </c:pt>
                <c:pt idx="370">
                  <c:v>1.9999999999999999E-6</c:v>
                </c:pt>
                <c:pt idx="371">
                  <c:v>1.9999999999999999E-6</c:v>
                </c:pt>
                <c:pt idx="372">
                  <c:v>1.9999999999999999E-6</c:v>
                </c:pt>
                <c:pt idx="373">
                  <c:v>1.9999999999999999E-6</c:v>
                </c:pt>
                <c:pt idx="374">
                  <c:v>1.9999999999999999E-6</c:v>
                </c:pt>
                <c:pt idx="375">
                  <c:v>1.9999999999999999E-6</c:v>
                </c:pt>
                <c:pt idx="376">
                  <c:v>2.0999999999999998E-6</c:v>
                </c:pt>
                <c:pt idx="377">
                  <c:v>2.0999999999999998E-6</c:v>
                </c:pt>
                <c:pt idx="378">
                  <c:v>2.0999999999999998E-6</c:v>
                </c:pt>
                <c:pt idx="379">
                  <c:v>2.0999999999999998E-6</c:v>
                </c:pt>
                <c:pt idx="380">
                  <c:v>2.0999999999999998E-6</c:v>
                </c:pt>
                <c:pt idx="381">
                  <c:v>2.2000000000000001E-6</c:v>
                </c:pt>
                <c:pt idx="382">
                  <c:v>2.2000000000000001E-6</c:v>
                </c:pt>
                <c:pt idx="383">
                  <c:v>2.2000000000000001E-6</c:v>
                </c:pt>
                <c:pt idx="384">
                  <c:v>2.2000000000000001E-6</c:v>
                </c:pt>
                <c:pt idx="385">
                  <c:v>2.2000000000000001E-6</c:v>
                </c:pt>
                <c:pt idx="386">
                  <c:v>2.3E-6</c:v>
                </c:pt>
                <c:pt idx="387">
                  <c:v>2.3E-6</c:v>
                </c:pt>
                <c:pt idx="388">
                  <c:v>2.3E-6</c:v>
                </c:pt>
                <c:pt idx="389">
                  <c:v>2.3E-6</c:v>
                </c:pt>
                <c:pt idx="390">
                  <c:v>2.3E-6</c:v>
                </c:pt>
                <c:pt idx="391">
                  <c:v>2.3999999999999999E-6</c:v>
                </c:pt>
                <c:pt idx="392">
                  <c:v>2.3999999999999999E-6</c:v>
                </c:pt>
                <c:pt idx="393">
                  <c:v>2.3999999999999999E-6</c:v>
                </c:pt>
                <c:pt idx="394">
                  <c:v>2.3999999999999999E-6</c:v>
                </c:pt>
                <c:pt idx="395">
                  <c:v>2.3999999999999999E-6</c:v>
                </c:pt>
                <c:pt idx="396">
                  <c:v>2.5000000000000002E-6</c:v>
                </c:pt>
                <c:pt idx="397">
                  <c:v>2.5000000000000002E-6</c:v>
                </c:pt>
                <c:pt idx="398">
                  <c:v>2.5000000000000002E-6</c:v>
                </c:pt>
                <c:pt idx="399">
                  <c:v>2.5000000000000002E-6</c:v>
                </c:pt>
                <c:pt idx="400">
                  <c:v>2.5000000000000002E-6</c:v>
                </c:pt>
                <c:pt idx="401">
                  <c:v>2.6000000000000001E-6</c:v>
                </c:pt>
                <c:pt idx="402">
                  <c:v>2.6000000000000001E-6</c:v>
                </c:pt>
                <c:pt idx="403">
                  <c:v>2.6000000000000001E-6</c:v>
                </c:pt>
                <c:pt idx="404">
                  <c:v>2.6000000000000001E-6</c:v>
                </c:pt>
                <c:pt idx="405">
                  <c:v>2.7E-6</c:v>
                </c:pt>
                <c:pt idx="406">
                  <c:v>2.7E-6</c:v>
                </c:pt>
                <c:pt idx="407">
                  <c:v>2.7E-6</c:v>
                </c:pt>
                <c:pt idx="408">
                  <c:v>2.7E-6</c:v>
                </c:pt>
                <c:pt idx="409">
                  <c:v>2.7E-6</c:v>
                </c:pt>
                <c:pt idx="410">
                  <c:v>2.7999999999999999E-6</c:v>
                </c:pt>
                <c:pt idx="411">
                  <c:v>2.7999999999999999E-6</c:v>
                </c:pt>
                <c:pt idx="412">
                  <c:v>2.7999999999999999E-6</c:v>
                </c:pt>
                <c:pt idx="413">
                  <c:v>2.7999999999999999E-6</c:v>
                </c:pt>
                <c:pt idx="414">
                  <c:v>2.9000000000000002E-6</c:v>
                </c:pt>
                <c:pt idx="415">
                  <c:v>2.9000000000000002E-6</c:v>
                </c:pt>
                <c:pt idx="416">
                  <c:v>2.9000000000000002E-6</c:v>
                </c:pt>
                <c:pt idx="417">
                  <c:v>2.9000000000000002E-6</c:v>
                </c:pt>
                <c:pt idx="418">
                  <c:v>3.0000000000000001E-6</c:v>
                </c:pt>
                <c:pt idx="419">
                  <c:v>3.0000000000000001E-6</c:v>
                </c:pt>
                <c:pt idx="420">
                  <c:v>3.0000000000000001E-6</c:v>
                </c:pt>
                <c:pt idx="421">
                  <c:v>3.0000000000000001E-6</c:v>
                </c:pt>
                <c:pt idx="422">
                  <c:v>3.1E-6</c:v>
                </c:pt>
                <c:pt idx="423">
                  <c:v>3.1E-6</c:v>
                </c:pt>
                <c:pt idx="424">
                  <c:v>3.1E-6</c:v>
                </c:pt>
                <c:pt idx="425">
                  <c:v>3.1E-6</c:v>
                </c:pt>
                <c:pt idx="426">
                  <c:v>3.1999999999999999E-6</c:v>
                </c:pt>
                <c:pt idx="427">
                  <c:v>3.1999999999999999E-6</c:v>
                </c:pt>
                <c:pt idx="428">
                  <c:v>3.1999999999999999E-6</c:v>
                </c:pt>
                <c:pt idx="429">
                  <c:v>3.1999999999999999E-6</c:v>
                </c:pt>
                <c:pt idx="430">
                  <c:v>3.3000000000000002E-6</c:v>
                </c:pt>
                <c:pt idx="431">
                  <c:v>3.3000000000000002E-6</c:v>
                </c:pt>
                <c:pt idx="432">
                  <c:v>3.3000000000000002E-6</c:v>
                </c:pt>
                <c:pt idx="433">
                  <c:v>3.4000000000000001E-6</c:v>
                </c:pt>
                <c:pt idx="434">
                  <c:v>3.4000000000000001E-6</c:v>
                </c:pt>
                <c:pt idx="435">
                  <c:v>3.4000000000000001E-6</c:v>
                </c:pt>
                <c:pt idx="436">
                  <c:v>3.4000000000000001E-6</c:v>
                </c:pt>
                <c:pt idx="437">
                  <c:v>3.4999999999999999E-6</c:v>
                </c:pt>
                <c:pt idx="438">
                  <c:v>3.4999999999999999E-6</c:v>
                </c:pt>
                <c:pt idx="439">
                  <c:v>3.4999999999999999E-6</c:v>
                </c:pt>
                <c:pt idx="440">
                  <c:v>3.4999999999999999E-6</c:v>
                </c:pt>
                <c:pt idx="441">
                  <c:v>3.5999999999999998E-6</c:v>
                </c:pt>
                <c:pt idx="442">
                  <c:v>3.5999999999999998E-6</c:v>
                </c:pt>
                <c:pt idx="443">
                  <c:v>3.5999999999999998E-6</c:v>
                </c:pt>
                <c:pt idx="444">
                  <c:v>3.7000000000000002E-6</c:v>
                </c:pt>
                <c:pt idx="445">
                  <c:v>3.7000000000000002E-6</c:v>
                </c:pt>
                <c:pt idx="446">
                  <c:v>3.7000000000000002E-6</c:v>
                </c:pt>
                <c:pt idx="447">
                  <c:v>3.8E-6</c:v>
                </c:pt>
                <c:pt idx="448">
                  <c:v>3.8E-6</c:v>
                </c:pt>
                <c:pt idx="449">
                  <c:v>3.8E-6</c:v>
                </c:pt>
                <c:pt idx="450">
                  <c:v>3.8E-6</c:v>
                </c:pt>
                <c:pt idx="451">
                  <c:v>3.8999999999999999E-6</c:v>
                </c:pt>
                <c:pt idx="452">
                  <c:v>3.8999999999999999E-6</c:v>
                </c:pt>
                <c:pt idx="453">
                  <c:v>3.8999999999999999E-6</c:v>
                </c:pt>
                <c:pt idx="454">
                  <c:v>3.9999999999999998E-6</c:v>
                </c:pt>
                <c:pt idx="455">
                  <c:v>3.9999999999999998E-6</c:v>
                </c:pt>
                <c:pt idx="456">
                  <c:v>3.9999999999999998E-6</c:v>
                </c:pt>
                <c:pt idx="457">
                  <c:v>4.0999999999999997E-6</c:v>
                </c:pt>
                <c:pt idx="458">
                  <c:v>4.0999999999999997E-6</c:v>
                </c:pt>
                <c:pt idx="459">
                  <c:v>4.0999999999999997E-6</c:v>
                </c:pt>
                <c:pt idx="460">
                  <c:v>4.1999999999999996E-6</c:v>
                </c:pt>
                <c:pt idx="461">
                  <c:v>4.1999999999999996E-6</c:v>
                </c:pt>
                <c:pt idx="462">
                  <c:v>4.1999999999999996E-6</c:v>
                </c:pt>
                <c:pt idx="463">
                  <c:v>4.3000000000000003E-6</c:v>
                </c:pt>
                <c:pt idx="464">
                  <c:v>4.3000000000000003E-6</c:v>
                </c:pt>
                <c:pt idx="465">
                  <c:v>4.3000000000000003E-6</c:v>
                </c:pt>
                <c:pt idx="466">
                  <c:v>4.4000000000000002E-6</c:v>
                </c:pt>
                <c:pt idx="467">
                  <c:v>4.4000000000000002E-6</c:v>
                </c:pt>
                <c:pt idx="468">
                  <c:v>4.4000000000000002E-6</c:v>
                </c:pt>
                <c:pt idx="469">
                  <c:v>4.5000000000000001E-6</c:v>
                </c:pt>
                <c:pt idx="470">
                  <c:v>4.5000000000000001E-6</c:v>
                </c:pt>
                <c:pt idx="471">
                  <c:v>4.5000000000000001E-6</c:v>
                </c:pt>
                <c:pt idx="472">
                  <c:v>4.6E-6</c:v>
                </c:pt>
                <c:pt idx="473">
                  <c:v>4.6E-6</c:v>
                </c:pt>
                <c:pt idx="474">
                  <c:v>4.6999999999999999E-6</c:v>
                </c:pt>
                <c:pt idx="475">
                  <c:v>4.6999999999999999E-6</c:v>
                </c:pt>
                <c:pt idx="476">
                  <c:v>4.6999999999999999E-6</c:v>
                </c:pt>
                <c:pt idx="477">
                  <c:v>4.7999999999999998E-6</c:v>
                </c:pt>
                <c:pt idx="478">
                  <c:v>4.7999999999999998E-6</c:v>
                </c:pt>
                <c:pt idx="479">
                  <c:v>4.7999999999999998E-6</c:v>
                </c:pt>
                <c:pt idx="480">
                  <c:v>4.8999999999999997E-6</c:v>
                </c:pt>
                <c:pt idx="481">
                  <c:v>4.8999999999999997E-6</c:v>
                </c:pt>
                <c:pt idx="482">
                  <c:v>5.0000000000000004E-6</c:v>
                </c:pt>
                <c:pt idx="483">
                  <c:v>5.0000000000000004E-6</c:v>
                </c:pt>
                <c:pt idx="484">
                  <c:v>5.0000000000000004E-6</c:v>
                </c:pt>
                <c:pt idx="485">
                  <c:v>5.1000000000000003E-6</c:v>
                </c:pt>
                <c:pt idx="486">
                  <c:v>5.1000000000000003E-6</c:v>
                </c:pt>
                <c:pt idx="487">
                  <c:v>5.2000000000000002E-6</c:v>
                </c:pt>
                <c:pt idx="488">
                  <c:v>5.2000000000000002E-6</c:v>
                </c:pt>
                <c:pt idx="489">
                  <c:v>5.2000000000000002E-6</c:v>
                </c:pt>
                <c:pt idx="490">
                  <c:v>5.3000000000000001E-6</c:v>
                </c:pt>
                <c:pt idx="491">
                  <c:v>5.3000000000000001E-6</c:v>
                </c:pt>
                <c:pt idx="492">
                  <c:v>5.4E-6</c:v>
                </c:pt>
                <c:pt idx="493">
                  <c:v>5.4E-6</c:v>
                </c:pt>
                <c:pt idx="494">
                  <c:v>5.4E-6</c:v>
                </c:pt>
                <c:pt idx="495">
                  <c:v>5.4999999999999999E-6</c:v>
                </c:pt>
                <c:pt idx="496">
                  <c:v>5.4999999999999999E-6</c:v>
                </c:pt>
                <c:pt idx="497">
                  <c:v>5.5999999999999997E-6</c:v>
                </c:pt>
                <c:pt idx="498">
                  <c:v>5.5999999999999997E-6</c:v>
                </c:pt>
                <c:pt idx="499">
                  <c:v>5.6999999999999996E-6</c:v>
                </c:pt>
                <c:pt idx="500">
                  <c:v>5.6999999999999996E-6</c:v>
                </c:pt>
                <c:pt idx="501">
                  <c:v>5.6999999999999996E-6</c:v>
                </c:pt>
                <c:pt idx="502">
                  <c:v>5.8000000000000004E-6</c:v>
                </c:pt>
                <c:pt idx="503">
                  <c:v>5.8000000000000004E-6</c:v>
                </c:pt>
                <c:pt idx="504">
                  <c:v>5.9000000000000003E-6</c:v>
                </c:pt>
                <c:pt idx="505">
                  <c:v>5.9000000000000003E-6</c:v>
                </c:pt>
                <c:pt idx="506">
                  <c:v>6.0000000000000002E-6</c:v>
                </c:pt>
                <c:pt idx="507">
                  <c:v>6.0000000000000002E-6</c:v>
                </c:pt>
                <c:pt idx="508">
                  <c:v>6.1E-6</c:v>
                </c:pt>
                <c:pt idx="509">
                  <c:v>6.1E-6</c:v>
                </c:pt>
                <c:pt idx="510">
                  <c:v>6.1999999999999999E-6</c:v>
                </c:pt>
                <c:pt idx="511">
                  <c:v>6.1999999999999999E-6</c:v>
                </c:pt>
                <c:pt idx="512">
                  <c:v>6.1999999999999999E-6</c:v>
                </c:pt>
                <c:pt idx="513">
                  <c:v>6.2999999999999998E-6</c:v>
                </c:pt>
                <c:pt idx="514">
                  <c:v>6.2999999999999998E-6</c:v>
                </c:pt>
                <c:pt idx="515">
                  <c:v>6.3999999999999997E-6</c:v>
                </c:pt>
                <c:pt idx="516">
                  <c:v>6.3999999999999997E-6</c:v>
                </c:pt>
                <c:pt idx="517">
                  <c:v>6.4999999999999996E-6</c:v>
                </c:pt>
                <c:pt idx="518">
                  <c:v>6.4999999999999996E-6</c:v>
                </c:pt>
                <c:pt idx="519">
                  <c:v>6.6000000000000003E-6</c:v>
                </c:pt>
                <c:pt idx="520">
                  <c:v>6.6000000000000003E-6</c:v>
                </c:pt>
                <c:pt idx="521">
                  <c:v>6.7000000000000002E-6</c:v>
                </c:pt>
                <c:pt idx="522">
                  <c:v>6.7000000000000002E-6</c:v>
                </c:pt>
                <c:pt idx="523">
                  <c:v>6.8000000000000001E-6</c:v>
                </c:pt>
                <c:pt idx="524">
                  <c:v>6.8000000000000001E-6</c:v>
                </c:pt>
                <c:pt idx="525">
                  <c:v>6.9E-6</c:v>
                </c:pt>
                <c:pt idx="526">
                  <c:v>6.9E-6</c:v>
                </c:pt>
                <c:pt idx="527">
                  <c:v>6.9999999999999999E-6</c:v>
                </c:pt>
                <c:pt idx="528">
                  <c:v>6.9999999999999999E-6</c:v>
                </c:pt>
                <c:pt idx="529">
                  <c:v>7.0999999999999998E-6</c:v>
                </c:pt>
                <c:pt idx="530">
                  <c:v>7.1999999999999997E-6</c:v>
                </c:pt>
                <c:pt idx="531">
                  <c:v>7.1999999999999997E-6</c:v>
                </c:pt>
                <c:pt idx="532">
                  <c:v>7.3000000000000004E-6</c:v>
                </c:pt>
                <c:pt idx="533">
                  <c:v>7.3000000000000004E-6</c:v>
                </c:pt>
                <c:pt idx="534">
                  <c:v>7.4000000000000003E-6</c:v>
                </c:pt>
                <c:pt idx="535">
                  <c:v>7.4000000000000003E-6</c:v>
                </c:pt>
                <c:pt idx="536">
                  <c:v>7.5000000000000002E-6</c:v>
                </c:pt>
                <c:pt idx="537">
                  <c:v>7.5000000000000002E-6</c:v>
                </c:pt>
                <c:pt idx="538">
                  <c:v>7.6000000000000001E-6</c:v>
                </c:pt>
                <c:pt idx="539">
                  <c:v>7.7000000000000008E-6</c:v>
                </c:pt>
                <c:pt idx="540">
                  <c:v>7.7000000000000008E-6</c:v>
                </c:pt>
                <c:pt idx="541">
                  <c:v>7.7999999999999999E-6</c:v>
                </c:pt>
                <c:pt idx="542">
                  <c:v>7.7999999999999999E-6</c:v>
                </c:pt>
                <c:pt idx="543">
                  <c:v>7.9000000000000006E-6</c:v>
                </c:pt>
                <c:pt idx="544">
                  <c:v>7.9000000000000006E-6</c:v>
                </c:pt>
                <c:pt idx="545">
                  <c:v>7.9999999999999996E-6</c:v>
                </c:pt>
                <c:pt idx="546">
                  <c:v>8.1000000000000004E-6</c:v>
                </c:pt>
                <c:pt idx="547">
                  <c:v>8.1000000000000004E-6</c:v>
                </c:pt>
                <c:pt idx="548">
                  <c:v>8.1999999999999994E-6</c:v>
                </c:pt>
                <c:pt idx="549">
                  <c:v>8.1999999999999994E-6</c:v>
                </c:pt>
                <c:pt idx="550">
                  <c:v>8.3000000000000002E-6</c:v>
                </c:pt>
                <c:pt idx="551">
                  <c:v>8.3999999999999992E-6</c:v>
                </c:pt>
                <c:pt idx="552">
                  <c:v>8.3999999999999992E-6</c:v>
                </c:pt>
                <c:pt idx="553">
                  <c:v>8.4999999999999999E-6</c:v>
                </c:pt>
                <c:pt idx="554">
                  <c:v>8.4999999999999999E-6</c:v>
                </c:pt>
                <c:pt idx="555">
                  <c:v>8.6000000000000007E-6</c:v>
                </c:pt>
                <c:pt idx="556">
                  <c:v>8.6999999999999997E-6</c:v>
                </c:pt>
                <c:pt idx="557">
                  <c:v>8.6999999999999997E-6</c:v>
                </c:pt>
                <c:pt idx="558">
                  <c:v>8.8000000000000004E-6</c:v>
                </c:pt>
                <c:pt idx="559">
                  <c:v>8.8999999999999995E-6</c:v>
                </c:pt>
                <c:pt idx="560">
                  <c:v>8.8999999999999995E-6</c:v>
                </c:pt>
                <c:pt idx="561">
                  <c:v>9.0000000000000002E-6</c:v>
                </c:pt>
                <c:pt idx="562">
                  <c:v>9.0999999999999993E-6</c:v>
                </c:pt>
                <c:pt idx="563">
                  <c:v>9.0999999999999993E-6</c:v>
                </c:pt>
                <c:pt idx="564">
                  <c:v>9.2E-6</c:v>
                </c:pt>
                <c:pt idx="565">
                  <c:v>9.3000000000000007E-6</c:v>
                </c:pt>
                <c:pt idx="566">
                  <c:v>9.3000000000000007E-6</c:v>
                </c:pt>
                <c:pt idx="567">
                  <c:v>9.3999999999999998E-6</c:v>
                </c:pt>
                <c:pt idx="568">
                  <c:v>9.5000000000000005E-6</c:v>
                </c:pt>
                <c:pt idx="569">
                  <c:v>9.5000000000000005E-6</c:v>
                </c:pt>
                <c:pt idx="570">
                  <c:v>9.5999999999999996E-6</c:v>
                </c:pt>
                <c:pt idx="571">
                  <c:v>9.7000000000000003E-6</c:v>
                </c:pt>
                <c:pt idx="572">
                  <c:v>9.7000000000000003E-6</c:v>
                </c:pt>
                <c:pt idx="573">
                  <c:v>9.7999999999999993E-6</c:v>
                </c:pt>
                <c:pt idx="574">
                  <c:v>9.9000000000000001E-6</c:v>
                </c:pt>
                <c:pt idx="575">
                  <c:v>1.0000000000000001E-5</c:v>
                </c:pt>
                <c:pt idx="576">
                  <c:v>1.0000000000000001E-5</c:v>
                </c:pt>
                <c:pt idx="577">
                  <c:v>1.01E-5</c:v>
                </c:pt>
                <c:pt idx="578">
                  <c:v>1.0200000000000001E-5</c:v>
                </c:pt>
                <c:pt idx="579">
                  <c:v>1.03E-5</c:v>
                </c:pt>
                <c:pt idx="580">
                  <c:v>1.03E-5</c:v>
                </c:pt>
                <c:pt idx="581">
                  <c:v>1.04E-5</c:v>
                </c:pt>
                <c:pt idx="582">
                  <c:v>1.0499999999999999E-5</c:v>
                </c:pt>
                <c:pt idx="583">
                  <c:v>1.06E-5</c:v>
                </c:pt>
                <c:pt idx="584">
                  <c:v>1.06E-5</c:v>
                </c:pt>
                <c:pt idx="585">
                  <c:v>1.0699999999999999E-5</c:v>
                </c:pt>
                <c:pt idx="586">
                  <c:v>1.08E-5</c:v>
                </c:pt>
                <c:pt idx="587">
                  <c:v>1.0900000000000001E-5</c:v>
                </c:pt>
                <c:pt idx="588">
                  <c:v>1.0900000000000001E-5</c:v>
                </c:pt>
                <c:pt idx="589">
                  <c:v>1.1E-5</c:v>
                </c:pt>
                <c:pt idx="590">
                  <c:v>1.11E-5</c:v>
                </c:pt>
                <c:pt idx="591">
                  <c:v>1.1199999999999999E-5</c:v>
                </c:pt>
                <c:pt idx="592">
                  <c:v>1.13E-5</c:v>
                </c:pt>
                <c:pt idx="593">
                  <c:v>1.13E-5</c:v>
                </c:pt>
                <c:pt idx="594">
                  <c:v>1.1399999999999999E-5</c:v>
                </c:pt>
                <c:pt idx="595">
                  <c:v>1.15E-5</c:v>
                </c:pt>
                <c:pt idx="596">
                  <c:v>1.1600000000000001E-5</c:v>
                </c:pt>
                <c:pt idx="597">
                  <c:v>1.17E-5</c:v>
                </c:pt>
                <c:pt idx="598">
                  <c:v>1.1800000000000001E-5</c:v>
                </c:pt>
                <c:pt idx="599">
                  <c:v>1.1800000000000001E-5</c:v>
                </c:pt>
                <c:pt idx="600">
                  <c:v>1.19E-5</c:v>
                </c:pt>
                <c:pt idx="601">
                  <c:v>1.2E-5</c:v>
                </c:pt>
                <c:pt idx="602">
                  <c:v>1.2099999999999999E-5</c:v>
                </c:pt>
                <c:pt idx="603">
                  <c:v>1.22E-5</c:v>
                </c:pt>
                <c:pt idx="604">
                  <c:v>1.2300000000000001E-5</c:v>
                </c:pt>
                <c:pt idx="605">
                  <c:v>1.24E-5</c:v>
                </c:pt>
                <c:pt idx="606">
                  <c:v>1.24E-5</c:v>
                </c:pt>
                <c:pt idx="607">
                  <c:v>1.2500000000000001E-5</c:v>
                </c:pt>
                <c:pt idx="608">
                  <c:v>1.26E-5</c:v>
                </c:pt>
                <c:pt idx="609">
                  <c:v>1.27E-5</c:v>
                </c:pt>
                <c:pt idx="610">
                  <c:v>1.2799999999999999E-5</c:v>
                </c:pt>
                <c:pt idx="611">
                  <c:v>1.29E-5</c:v>
                </c:pt>
                <c:pt idx="612">
                  <c:v>1.2999999999999999E-5</c:v>
                </c:pt>
                <c:pt idx="613">
                  <c:v>1.31E-5</c:v>
                </c:pt>
                <c:pt idx="614">
                  <c:v>1.3200000000000001E-5</c:v>
                </c:pt>
                <c:pt idx="615">
                  <c:v>1.33E-5</c:v>
                </c:pt>
                <c:pt idx="616">
                  <c:v>1.34E-5</c:v>
                </c:pt>
                <c:pt idx="617">
                  <c:v>1.3499999999999999E-5</c:v>
                </c:pt>
                <c:pt idx="618">
                  <c:v>1.3499999999999999E-5</c:v>
                </c:pt>
                <c:pt idx="619">
                  <c:v>1.36E-5</c:v>
                </c:pt>
                <c:pt idx="620">
                  <c:v>1.3699999999999999E-5</c:v>
                </c:pt>
                <c:pt idx="621">
                  <c:v>1.38E-5</c:v>
                </c:pt>
                <c:pt idx="622">
                  <c:v>1.3900000000000001E-5</c:v>
                </c:pt>
                <c:pt idx="623">
                  <c:v>1.4E-5</c:v>
                </c:pt>
                <c:pt idx="624">
                  <c:v>1.4100000000000001E-5</c:v>
                </c:pt>
                <c:pt idx="625">
                  <c:v>1.42E-5</c:v>
                </c:pt>
                <c:pt idx="626">
                  <c:v>1.43E-5</c:v>
                </c:pt>
                <c:pt idx="627">
                  <c:v>1.4399999999999999E-5</c:v>
                </c:pt>
                <c:pt idx="628">
                  <c:v>1.45E-5</c:v>
                </c:pt>
                <c:pt idx="629">
                  <c:v>1.4600000000000001E-5</c:v>
                </c:pt>
                <c:pt idx="630">
                  <c:v>1.47E-5</c:v>
                </c:pt>
                <c:pt idx="631">
                  <c:v>1.4800000000000001E-5</c:v>
                </c:pt>
                <c:pt idx="632">
                  <c:v>1.49E-5</c:v>
                </c:pt>
                <c:pt idx="633">
                  <c:v>1.5E-5</c:v>
                </c:pt>
                <c:pt idx="634">
                  <c:v>1.52E-5</c:v>
                </c:pt>
                <c:pt idx="635">
                  <c:v>1.5299999999999999E-5</c:v>
                </c:pt>
                <c:pt idx="636">
                  <c:v>1.5400000000000002E-5</c:v>
                </c:pt>
                <c:pt idx="637">
                  <c:v>1.5500000000000001E-5</c:v>
                </c:pt>
                <c:pt idx="638">
                  <c:v>1.56E-5</c:v>
                </c:pt>
                <c:pt idx="639">
                  <c:v>1.5699999999999999E-5</c:v>
                </c:pt>
                <c:pt idx="640">
                  <c:v>1.5800000000000001E-5</c:v>
                </c:pt>
                <c:pt idx="641">
                  <c:v>1.59E-5</c:v>
                </c:pt>
                <c:pt idx="642">
                  <c:v>1.5999999999999999E-5</c:v>
                </c:pt>
                <c:pt idx="643">
                  <c:v>1.6099999999999998E-5</c:v>
                </c:pt>
                <c:pt idx="644">
                  <c:v>1.6200000000000001E-5</c:v>
                </c:pt>
                <c:pt idx="645">
                  <c:v>1.6399999999999999E-5</c:v>
                </c:pt>
                <c:pt idx="646">
                  <c:v>1.6500000000000001E-5</c:v>
                </c:pt>
                <c:pt idx="647">
                  <c:v>1.66E-5</c:v>
                </c:pt>
                <c:pt idx="648">
                  <c:v>1.6699999999999999E-5</c:v>
                </c:pt>
                <c:pt idx="649">
                  <c:v>1.6799999999999998E-5</c:v>
                </c:pt>
                <c:pt idx="650">
                  <c:v>1.6900000000000001E-5</c:v>
                </c:pt>
                <c:pt idx="651">
                  <c:v>1.7099999999999999E-5</c:v>
                </c:pt>
                <c:pt idx="652">
                  <c:v>1.7200000000000001E-5</c:v>
                </c:pt>
                <c:pt idx="653">
                  <c:v>1.73E-5</c:v>
                </c:pt>
                <c:pt idx="654">
                  <c:v>1.7399999999999999E-5</c:v>
                </c:pt>
                <c:pt idx="655">
                  <c:v>1.7499999999999998E-5</c:v>
                </c:pt>
                <c:pt idx="656">
                  <c:v>1.77E-5</c:v>
                </c:pt>
                <c:pt idx="657">
                  <c:v>1.7799999999999999E-5</c:v>
                </c:pt>
                <c:pt idx="658">
                  <c:v>1.7900000000000001E-5</c:v>
                </c:pt>
                <c:pt idx="659">
                  <c:v>1.8E-5</c:v>
                </c:pt>
                <c:pt idx="660">
                  <c:v>1.8099999999999999E-5</c:v>
                </c:pt>
                <c:pt idx="661">
                  <c:v>1.8300000000000001E-5</c:v>
                </c:pt>
                <c:pt idx="662">
                  <c:v>1.84E-5</c:v>
                </c:pt>
                <c:pt idx="663">
                  <c:v>1.8499999999999999E-5</c:v>
                </c:pt>
                <c:pt idx="664">
                  <c:v>1.8700000000000001E-5</c:v>
                </c:pt>
                <c:pt idx="665">
                  <c:v>1.88E-5</c:v>
                </c:pt>
                <c:pt idx="666">
                  <c:v>1.8899999999999999E-5</c:v>
                </c:pt>
                <c:pt idx="667">
                  <c:v>1.9000000000000001E-5</c:v>
                </c:pt>
                <c:pt idx="668">
                  <c:v>1.9199999999999999E-5</c:v>
                </c:pt>
                <c:pt idx="669">
                  <c:v>1.9300000000000002E-5</c:v>
                </c:pt>
                <c:pt idx="670">
                  <c:v>1.9400000000000001E-5</c:v>
                </c:pt>
                <c:pt idx="671">
                  <c:v>1.9599999999999999E-5</c:v>
                </c:pt>
                <c:pt idx="672">
                  <c:v>1.9700000000000001E-5</c:v>
                </c:pt>
                <c:pt idx="673">
                  <c:v>1.98E-5</c:v>
                </c:pt>
                <c:pt idx="674">
                  <c:v>2.0000000000000002E-5</c:v>
                </c:pt>
                <c:pt idx="675">
                  <c:v>2.0100000000000001E-5</c:v>
                </c:pt>
                <c:pt idx="676">
                  <c:v>2.0299999999999999E-5</c:v>
                </c:pt>
                <c:pt idx="677">
                  <c:v>2.0400000000000001E-5</c:v>
                </c:pt>
                <c:pt idx="678">
                  <c:v>2.05E-5</c:v>
                </c:pt>
                <c:pt idx="679">
                  <c:v>2.0699999999999998E-5</c:v>
                </c:pt>
                <c:pt idx="680">
                  <c:v>2.0800000000000001E-5</c:v>
                </c:pt>
                <c:pt idx="681">
                  <c:v>2.0999999999999999E-5</c:v>
                </c:pt>
                <c:pt idx="682">
                  <c:v>2.1100000000000001E-5</c:v>
                </c:pt>
                <c:pt idx="683">
                  <c:v>2.12E-5</c:v>
                </c:pt>
                <c:pt idx="684">
                  <c:v>2.1399999999999998E-5</c:v>
                </c:pt>
                <c:pt idx="685">
                  <c:v>2.1500000000000001E-5</c:v>
                </c:pt>
                <c:pt idx="686">
                  <c:v>2.1699999999999999E-5</c:v>
                </c:pt>
                <c:pt idx="687">
                  <c:v>2.1800000000000001E-5</c:v>
                </c:pt>
                <c:pt idx="688">
                  <c:v>2.1999999999999999E-5</c:v>
                </c:pt>
                <c:pt idx="689">
                  <c:v>2.2099999999999998E-5</c:v>
                </c:pt>
                <c:pt idx="690">
                  <c:v>2.23E-5</c:v>
                </c:pt>
                <c:pt idx="691">
                  <c:v>2.2399999999999999E-5</c:v>
                </c:pt>
                <c:pt idx="692">
                  <c:v>2.26E-5</c:v>
                </c:pt>
                <c:pt idx="693">
                  <c:v>2.27E-5</c:v>
                </c:pt>
                <c:pt idx="694">
                  <c:v>2.2900000000000001E-5</c:v>
                </c:pt>
                <c:pt idx="695">
                  <c:v>2.3E-5</c:v>
                </c:pt>
                <c:pt idx="696">
                  <c:v>2.3200000000000001E-5</c:v>
                </c:pt>
                <c:pt idx="697">
                  <c:v>2.34E-5</c:v>
                </c:pt>
                <c:pt idx="698">
                  <c:v>2.3499999999999999E-5</c:v>
                </c:pt>
                <c:pt idx="699">
                  <c:v>2.37E-5</c:v>
                </c:pt>
                <c:pt idx="700">
                  <c:v>2.3799999999999999E-5</c:v>
                </c:pt>
                <c:pt idx="701">
                  <c:v>2.4000000000000001E-5</c:v>
                </c:pt>
                <c:pt idx="702">
                  <c:v>2.4199999999999999E-5</c:v>
                </c:pt>
                <c:pt idx="703">
                  <c:v>2.4300000000000001E-5</c:v>
                </c:pt>
                <c:pt idx="704">
                  <c:v>2.4499999999999999E-5</c:v>
                </c:pt>
                <c:pt idx="705">
                  <c:v>2.4700000000000001E-5</c:v>
                </c:pt>
                <c:pt idx="706">
                  <c:v>2.48E-5</c:v>
                </c:pt>
                <c:pt idx="707">
                  <c:v>2.5000000000000001E-5</c:v>
                </c:pt>
                <c:pt idx="708">
                  <c:v>2.5199999999999999E-5</c:v>
                </c:pt>
                <c:pt idx="709">
                  <c:v>2.5299999999999998E-5</c:v>
                </c:pt>
                <c:pt idx="710">
                  <c:v>2.55E-5</c:v>
                </c:pt>
                <c:pt idx="711">
                  <c:v>2.5700000000000001E-5</c:v>
                </c:pt>
                <c:pt idx="712">
                  <c:v>2.58E-5</c:v>
                </c:pt>
                <c:pt idx="713">
                  <c:v>2.5999999999999998E-5</c:v>
                </c:pt>
                <c:pt idx="714">
                  <c:v>2.62E-5</c:v>
                </c:pt>
                <c:pt idx="715">
                  <c:v>2.6400000000000001E-5</c:v>
                </c:pt>
                <c:pt idx="716">
                  <c:v>2.65E-5</c:v>
                </c:pt>
                <c:pt idx="717">
                  <c:v>2.6699999999999998E-5</c:v>
                </c:pt>
                <c:pt idx="718">
                  <c:v>2.69E-5</c:v>
                </c:pt>
                <c:pt idx="719">
                  <c:v>2.7100000000000001E-5</c:v>
                </c:pt>
                <c:pt idx="720">
                  <c:v>2.73E-5</c:v>
                </c:pt>
                <c:pt idx="721">
                  <c:v>2.7399999999999999E-5</c:v>
                </c:pt>
                <c:pt idx="722">
                  <c:v>2.76E-5</c:v>
                </c:pt>
                <c:pt idx="723">
                  <c:v>2.7800000000000001E-5</c:v>
                </c:pt>
                <c:pt idx="724">
                  <c:v>2.8E-5</c:v>
                </c:pt>
                <c:pt idx="725">
                  <c:v>2.8200000000000001E-5</c:v>
                </c:pt>
                <c:pt idx="726">
                  <c:v>2.8399999999999999E-5</c:v>
                </c:pt>
                <c:pt idx="727">
                  <c:v>2.8600000000000001E-5</c:v>
                </c:pt>
                <c:pt idx="728">
                  <c:v>2.8799999999999999E-5</c:v>
                </c:pt>
                <c:pt idx="729">
                  <c:v>2.9E-5</c:v>
                </c:pt>
                <c:pt idx="730">
                  <c:v>2.9099999999999999E-5</c:v>
                </c:pt>
                <c:pt idx="731">
                  <c:v>2.9300000000000001E-5</c:v>
                </c:pt>
                <c:pt idx="732">
                  <c:v>2.9499999999999999E-5</c:v>
                </c:pt>
                <c:pt idx="733">
                  <c:v>2.97E-5</c:v>
                </c:pt>
                <c:pt idx="734">
                  <c:v>2.9899999999999998E-5</c:v>
                </c:pt>
                <c:pt idx="735">
                  <c:v>3.01E-5</c:v>
                </c:pt>
                <c:pt idx="736">
                  <c:v>3.0300000000000001E-5</c:v>
                </c:pt>
                <c:pt idx="737">
                  <c:v>3.0499999999999999E-5</c:v>
                </c:pt>
                <c:pt idx="738">
                  <c:v>3.0700000000000001E-5</c:v>
                </c:pt>
                <c:pt idx="739">
                  <c:v>3.0899999999999999E-5</c:v>
                </c:pt>
                <c:pt idx="740">
                  <c:v>3.1099999999999997E-5</c:v>
                </c:pt>
                <c:pt idx="741">
                  <c:v>3.1399999999999998E-5</c:v>
                </c:pt>
                <c:pt idx="742">
                  <c:v>3.1600000000000002E-5</c:v>
                </c:pt>
                <c:pt idx="743">
                  <c:v>3.18E-5</c:v>
                </c:pt>
                <c:pt idx="744">
                  <c:v>3.1999999999999999E-5</c:v>
                </c:pt>
                <c:pt idx="745">
                  <c:v>3.2199999999999997E-5</c:v>
                </c:pt>
                <c:pt idx="746">
                  <c:v>3.2400000000000001E-5</c:v>
                </c:pt>
                <c:pt idx="747">
                  <c:v>3.26E-5</c:v>
                </c:pt>
                <c:pt idx="748">
                  <c:v>3.2799999999999998E-5</c:v>
                </c:pt>
                <c:pt idx="749">
                  <c:v>3.3099999999999998E-5</c:v>
                </c:pt>
                <c:pt idx="750">
                  <c:v>3.3300000000000003E-5</c:v>
                </c:pt>
                <c:pt idx="751">
                  <c:v>3.3500000000000001E-5</c:v>
                </c:pt>
                <c:pt idx="752">
                  <c:v>3.3699999999999999E-5</c:v>
                </c:pt>
                <c:pt idx="753">
                  <c:v>3.3899999999999997E-5</c:v>
                </c:pt>
                <c:pt idx="754">
                  <c:v>3.4199999999999998E-5</c:v>
                </c:pt>
                <c:pt idx="755">
                  <c:v>3.4400000000000003E-5</c:v>
                </c:pt>
                <c:pt idx="756">
                  <c:v>3.4600000000000001E-5</c:v>
                </c:pt>
                <c:pt idx="757">
                  <c:v>3.4900000000000001E-5</c:v>
                </c:pt>
                <c:pt idx="758">
                  <c:v>3.5099999999999999E-5</c:v>
                </c:pt>
                <c:pt idx="759">
                  <c:v>3.5299999999999997E-5</c:v>
                </c:pt>
                <c:pt idx="760">
                  <c:v>3.5500000000000002E-5</c:v>
                </c:pt>
                <c:pt idx="761">
                  <c:v>3.5800000000000003E-5</c:v>
                </c:pt>
                <c:pt idx="762">
                  <c:v>3.6000000000000001E-5</c:v>
                </c:pt>
                <c:pt idx="763">
                  <c:v>3.6300000000000001E-5</c:v>
                </c:pt>
                <c:pt idx="764">
                  <c:v>3.65E-5</c:v>
                </c:pt>
                <c:pt idx="765">
                  <c:v>3.6699999999999998E-5</c:v>
                </c:pt>
                <c:pt idx="766">
                  <c:v>3.6999999999999998E-5</c:v>
                </c:pt>
                <c:pt idx="767">
                  <c:v>3.7200000000000003E-5</c:v>
                </c:pt>
                <c:pt idx="768">
                  <c:v>3.7499999999999997E-5</c:v>
                </c:pt>
                <c:pt idx="769">
                  <c:v>3.7700000000000002E-5</c:v>
                </c:pt>
                <c:pt idx="770">
                  <c:v>3.8000000000000002E-5</c:v>
                </c:pt>
                <c:pt idx="771">
                  <c:v>3.82E-5</c:v>
                </c:pt>
                <c:pt idx="772">
                  <c:v>3.8500000000000001E-5</c:v>
                </c:pt>
                <c:pt idx="773">
                  <c:v>3.8699999999999999E-5</c:v>
                </c:pt>
                <c:pt idx="774">
                  <c:v>3.8999999999999999E-5</c:v>
                </c:pt>
                <c:pt idx="775">
                  <c:v>3.9199999999999997E-5</c:v>
                </c:pt>
                <c:pt idx="776">
                  <c:v>3.9499999999999998E-5</c:v>
                </c:pt>
                <c:pt idx="777">
                  <c:v>3.9700000000000003E-5</c:v>
                </c:pt>
                <c:pt idx="778">
                  <c:v>4.0000000000000003E-5</c:v>
                </c:pt>
                <c:pt idx="779">
                  <c:v>4.0299999999999997E-5</c:v>
                </c:pt>
                <c:pt idx="780">
                  <c:v>4.0500000000000002E-5</c:v>
                </c:pt>
                <c:pt idx="781">
                  <c:v>4.0800000000000002E-5</c:v>
                </c:pt>
                <c:pt idx="782">
                  <c:v>4.1100000000000003E-5</c:v>
                </c:pt>
                <c:pt idx="783">
                  <c:v>4.1300000000000001E-5</c:v>
                </c:pt>
                <c:pt idx="784">
                  <c:v>4.1600000000000002E-5</c:v>
                </c:pt>
                <c:pt idx="785">
                  <c:v>4.1900000000000002E-5</c:v>
                </c:pt>
                <c:pt idx="786">
                  <c:v>4.21E-5</c:v>
                </c:pt>
                <c:pt idx="787">
                  <c:v>4.2400000000000001E-5</c:v>
                </c:pt>
                <c:pt idx="788">
                  <c:v>4.2700000000000001E-5</c:v>
                </c:pt>
                <c:pt idx="789">
                  <c:v>4.3000000000000002E-5</c:v>
                </c:pt>
                <c:pt idx="790">
                  <c:v>4.3300000000000002E-5</c:v>
                </c:pt>
                <c:pt idx="791">
                  <c:v>4.35E-5</c:v>
                </c:pt>
                <c:pt idx="792">
                  <c:v>4.3800000000000001E-5</c:v>
                </c:pt>
                <c:pt idx="793">
                  <c:v>4.4100000000000001E-5</c:v>
                </c:pt>
                <c:pt idx="794">
                  <c:v>4.4400000000000002E-5</c:v>
                </c:pt>
                <c:pt idx="795">
                  <c:v>4.4700000000000002E-5</c:v>
                </c:pt>
                <c:pt idx="796">
                  <c:v>4.5000000000000003E-5</c:v>
                </c:pt>
                <c:pt idx="797">
                  <c:v>4.5300000000000003E-5</c:v>
                </c:pt>
                <c:pt idx="798">
                  <c:v>4.5599999999999997E-5</c:v>
                </c:pt>
                <c:pt idx="799">
                  <c:v>4.5899999999999998E-5</c:v>
                </c:pt>
                <c:pt idx="800">
                  <c:v>4.6199999999999998E-5</c:v>
                </c:pt>
                <c:pt idx="801">
                  <c:v>4.6499999999999999E-5</c:v>
                </c:pt>
                <c:pt idx="802">
                  <c:v>4.6799999999999999E-5</c:v>
                </c:pt>
                <c:pt idx="803">
                  <c:v>4.71E-5</c:v>
                </c:pt>
                <c:pt idx="804">
                  <c:v>4.74E-5</c:v>
                </c:pt>
                <c:pt idx="805">
                  <c:v>4.7700000000000001E-5</c:v>
                </c:pt>
                <c:pt idx="806">
                  <c:v>4.8000000000000001E-5</c:v>
                </c:pt>
                <c:pt idx="807">
                  <c:v>4.8300000000000002E-5</c:v>
                </c:pt>
                <c:pt idx="808">
                  <c:v>4.8600000000000002E-5</c:v>
                </c:pt>
                <c:pt idx="809">
                  <c:v>4.8900000000000003E-5</c:v>
                </c:pt>
                <c:pt idx="810">
                  <c:v>4.9200000000000003E-5</c:v>
                </c:pt>
                <c:pt idx="811">
                  <c:v>4.9599999999999999E-5</c:v>
                </c:pt>
                <c:pt idx="812">
                  <c:v>4.99E-5</c:v>
                </c:pt>
                <c:pt idx="813">
                  <c:v>5.02E-5</c:v>
                </c:pt>
                <c:pt idx="814">
                  <c:v>5.0500000000000001E-5</c:v>
                </c:pt>
                <c:pt idx="815">
                  <c:v>5.0899999999999997E-5</c:v>
                </c:pt>
                <c:pt idx="816">
                  <c:v>5.1199999999999998E-5</c:v>
                </c:pt>
                <c:pt idx="817">
                  <c:v>5.1499999999999998E-5</c:v>
                </c:pt>
                <c:pt idx="818">
                  <c:v>5.1900000000000001E-5</c:v>
                </c:pt>
                <c:pt idx="819">
                  <c:v>5.2200000000000002E-5</c:v>
                </c:pt>
                <c:pt idx="820">
                  <c:v>5.2500000000000002E-5</c:v>
                </c:pt>
                <c:pt idx="821">
                  <c:v>5.2899999999999998E-5</c:v>
                </c:pt>
                <c:pt idx="822">
                  <c:v>5.3199999999999999E-5</c:v>
                </c:pt>
                <c:pt idx="823">
                  <c:v>5.3499999999999999E-5</c:v>
                </c:pt>
                <c:pt idx="824">
                  <c:v>5.3900000000000002E-5</c:v>
                </c:pt>
                <c:pt idx="825">
                  <c:v>5.4200000000000003E-5</c:v>
                </c:pt>
                <c:pt idx="826">
                  <c:v>5.4599999999999999E-5</c:v>
                </c:pt>
                <c:pt idx="827">
                  <c:v>5.49E-5</c:v>
                </c:pt>
                <c:pt idx="828">
                  <c:v>5.5300000000000002E-5</c:v>
                </c:pt>
                <c:pt idx="829">
                  <c:v>5.5699999999999999E-5</c:v>
                </c:pt>
                <c:pt idx="830">
                  <c:v>5.5999999999999999E-5</c:v>
                </c:pt>
                <c:pt idx="831">
                  <c:v>5.6400000000000002E-5</c:v>
                </c:pt>
                <c:pt idx="832">
                  <c:v>5.6700000000000003E-5</c:v>
                </c:pt>
                <c:pt idx="833">
                  <c:v>5.7099999999999999E-5</c:v>
                </c:pt>
                <c:pt idx="834">
                  <c:v>5.7500000000000002E-5</c:v>
                </c:pt>
                <c:pt idx="835">
                  <c:v>5.7800000000000002E-5</c:v>
                </c:pt>
                <c:pt idx="836">
                  <c:v>5.8199999999999998E-5</c:v>
                </c:pt>
                <c:pt idx="837">
                  <c:v>5.8600000000000001E-5</c:v>
                </c:pt>
                <c:pt idx="838">
                  <c:v>5.8999999999999998E-5</c:v>
                </c:pt>
                <c:pt idx="839">
                  <c:v>5.9299999999999998E-5</c:v>
                </c:pt>
                <c:pt idx="840">
                  <c:v>5.9700000000000001E-5</c:v>
                </c:pt>
                <c:pt idx="841">
                  <c:v>6.0099999999999997E-5</c:v>
                </c:pt>
                <c:pt idx="842">
                  <c:v>6.05E-5</c:v>
                </c:pt>
                <c:pt idx="843">
                  <c:v>6.0900000000000003E-5</c:v>
                </c:pt>
                <c:pt idx="844">
                  <c:v>6.1299999999999999E-5</c:v>
                </c:pt>
                <c:pt idx="845">
                  <c:v>6.1699999999999995E-5</c:v>
                </c:pt>
                <c:pt idx="846">
                  <c:v>6.2000000000000003E-5</c:v>
                </c:pt>
                <c:pt idx="847">
                  <c:v>6.2399999999999999E-5</c:v>
                </c:pt>
                <c:pt idx="848">
                  <c:v>6.2799999999999995E-5</c:v>
                </c:pt>
                <c:pt idx="849">
                  <c:v>6.3200000000000005E-5</c:v>
                </c:pt>
                <c:pt idx="850">
                  <c:v>6.3600000000000001E-5</c:v>
                </c:pt>
                <c:pt idx="851">
                  <c:v>6.41E-5</c:v>
                </c:pt>
                <c:pt idx="852">
                  <c:v>6.4499999999999996E-5</c:v>
                </c:pt>
                <c:pt idx="853">
                  <c:v>6.4900000000000005E-5</c:v>
                </c:pt>
                <c:pt idx="854">
                  <c:v>6.5300000000000002E-5</c:v>
                </c:pt>
                <c:pt idx="855">
                  <c:v>6.5699999999999998E-5</c:v>
                </c:pt>
                <c:pt idx="856">
                  <c:v>6.6099999999999994E-5</c:v>
                </c:pt>
                <c:pt idx="857">
                  <c:v>6.6500000000000004E-5</c:v>
                </c:pt>
                <c:pt idx="858">
                  <c:v>6.7000000000000002E-5</c:v>
                </c:pt>
                <c:pt idx="859">
                  <c:v>6.7399999999999998E-5</c:v>
                </c:pt>
                <c:pt idx="860">
                  <c:v>6.7799999999999995E-5</c:v>
                </c:pt>
                <c:pt idx="861">
                  <c:v>6.8300000000000007E-5</c:v>
                </c:pt>
                <c:pt idx="862">
                  <c:v>6.8700000000000003E-5</c:v>
                </c:pt>
                <c:pt idx="863">
                  <c:v>6.9099999999999999E-5</c:v>
                </c:pt>
                <c:pt idx="864">
                  <c:v>6.9599999999999998E-5</c:v>
                </c:pt>
                <c:pt idx="865">
                  <c:v>6.9999999999999994E-5</c:v>
                </c:pt>
                <c:pt idx="866">
                  <c:v>7.0500000000000006E-5</c:v>
                </c:pt>
                <c:pt idx="867">
                  <c:v>7.0900000000000002E-5</c:v>
                </c:pt>
                <c:pt idx="868">
                  <c:v>7.1400000000000001E-5</c:v>
                </c:pt>
                <c:pt idx="869">
                  <c:v>7.1799999999999997E-5</c:v>
                </c:pt>
                <c:pt idx="870">
                  <c:v>7.2299999999999996E-5</c:v>
                </c:pt>
                <c:pt idx="871">
                  <c:v>7.2700000000000005E-5</c:v>
                </c:pt>
                <c:pt idx="872">
                  <c:v>7.3200000000000004E-5</c:v>
                </c:pt>
                <c:pt idx="873">
                  <c:v>7.3700000000000002E-5</c:v>
                </c:pt>
                <c:pt idx="874">
                  <c:v>7.4099999999999999E-5</c:v>
                </c:pt>
                <c:pt idx="875">
                  <c:v>7.4599999999999997E-5</c:v>
                </c:pt>
                <c:pt idx="876">
                  <c:v>7.5099999999999996E-5</c:v>
                </c:pt>
                <c:pt idx="877">
                  <c:v>7.5500000000000006E-5</c:v>
                </c:pt>
                <c:pt idx="878">
                  <c:v>7.6000000000000004E-5</c:v>
                </c:pt>
                <c:pt idx="879">
                  <c:v>7.6500000000000003E-5</c:v>
                </c:pt>
                <c:pt idx="880">
                  <c:v>7.7000000000000001E-5</c:v>
                </c:pt>
                <c:pt idx="881">
                  <c:v>7.75E-5</c:v>
                </c:pt>
                <c:pt idx="882">
                  <c:v>7.7999999999999999E-5</c:v>
                </c:pt>
                <c:pt idx="883">
                  <c:v>7.8499999999999997E-5</c:v>
                </c:pt>
                <c:pt idx="884">
                  <c:v>7.8999999999999996E-5</c:v>
                </c:pt>
                <c:pt idx="885">
                  <c:v>7.9499999999999994E-5</c:v>
                </c:pt>
                <c:pt idx="886">
                  <c:v>8.0000000000000007E-5</c:v>
                </c:pt>
                <c:pt idx="887">
                  <c:v>8.0500000000000005E-5</c:v>
                </c:pt>
                <c:pt idx="888">
                  <c:v>8.1000000000000004E-5</c:v>
                </c:pt>
                <c:pt idx="889">
                  <c:v>8.1500000000000002E-5</c:v>
                </c:pt>
                <c:pt idx="890">
                  <c:v>8.2000000000000001E-5</c:v>
                </c:pt>
                <c:pt idx="891">
                  <c:v>8.25E-5</c:v>
                </c:pt>
                <c:pt idx="892">
                  <c:v>8.2999999999999998E-5</c:v>
                </c:pt>
                <c:pt idx="893">
                  <c:v>8.3599999999999999E-5</c:v>
                </c:pt>
                <c:pt idx="894">
                  <c:v>8.4099999999999998E-5</c:v>
                </c:pt>
                <c:pt idx="895">
                  <c:v>8.4599999999999996E-5</c:v>
                </c:pt>
                <c:pt idx="896">
                  <c:v>8.5099999999999995E-5</c:v>
                </c:pt>
                <c:pt idx="897">
                  <c:v>8.5699999999999996E-5</c:v>
                </c:pt>
                <c:pt idx="898">
                  <c:v>8.6199999999999995E-5</c:v>
                </c:pt>
                <c:pt idx="899">
                  <c:v>8.6799999999999996E-5</c:v>
                </c:pt>
                <c:pt idx="900">
                  <c:v>8.7299999999999994E-5</c:v>
                </c:pt>
                <c:pt idx="901">
                  <c:v>8.7899999999999995E-5</c:v>
                </c:pt>
                <c:pt idx="902">
                  <c:v>8.8399999999999994E-5</c:v>
                </c:pt>
                <c:pt idx="903">
                  <c:v>8.8999999999999995E-5</c:v>
                </c:pt>
                <c:pt idx="904">
                  <c:v>8.9499999999999994E-5</c:v>
                </c:pt>
                <c:pt idx="905">
                  <c:v>9.0099999999999995E-5</c:v>
                </c:pt>
                <c:pt idx="906">
                  <c:v>9.0699999999999996E-5</c:v>
                </c:pt>
                <c:pt idx="907">
                  <c:v>9.1199999999999994E-5</c:v>
                </c:pt>
                <c:pt idx="908">
                  <c:v>9.1799999999999995E-5</c:v>
                </c:pt>
                <c:pt idx="909">
                  <c:v>9.2399999999999996E-5</c:v>
                </c:pt>
                <c:pt idx="910">
                  <c:v>9.2999999999999997E-5</c:v>
                </c:pt>
                <c:pt idx="911">
                  <c:v>9.3499999999999996E-5</c:v>
                </c:pt>
                <c:pt idx="912">
                  <c:v>9.4099999999999997E-5</c:v>
                </c:pt>
                <c:pt idx="913">
                  <c:v>9.4699999999999998E-5</c:v>
                </c:pt>
                <c:pt idx="914">
                  <c:v>9.5299999999999999E-5</c:v>
                </c:pt>
                <c:pt idx="915">
                  <c:v>9.59E-5</c:v>
                </c:pt>
                <c:pt idx="916">
                  <c:v>9.6500000000000001E-5</c:v>
                </c:pt>
                <c:pt idx="917">
                  <c:v>9.7100000000000002E-5</c:v>
                </c:pt>
                <c:pt idx="918">
                  <c:v>9.7700000000000003E-5</c:v>
                </c:pt>
                <c:pt idx="919">
                  <c:v>9.8300000000000004E-5</c:v>
                </c:pt>
                <c:pt idx="920">
                  <c:v>9.8999999999999994E-5</c:v>
                </c:pt>
                <c:pt idx="921">
                  <c:v>9.9599999999999995E-5</c:v>
                </c:pt>
                <c:pt idx="922">
                  <c:v>1.002E-4</c:v>
                </c:pt>
                <c:pt idx="923">
                  <c:v>1.008E-4</c:v>
                </c:pt>
                <c:pt idx="924">
                  <c:v>1.015E-4</c:v>
                </c:pt>
                <c:pt idx="925">
                  <c:v>1.021E-4</c:v>
                </c:pt>
                <c:pt idx="926">
                  <c:v>1.027E-4</c:v>
                </c:pt>
                <c:pt idx="927">
                  <c:v>1.0340000000000001E-4</c:v>
                </c:pt>
                <c:pt idx="928">
                  <c:v>1.0399999999999999E-4</c:v>
                </c:pt>
                <c:pt idx="929">
                  <c:v>1.047E-4</c:v>
                </c:pt>
                <c:pt idx="930">
                  <c:v>1.053E-4</c:v>
                </c:pt>
                <c:pt idx="931">
                  <c:v>1.06E-4</c:v>
                </c:pt>
                <c:pt idx="932">
                  <c:v>1.066E-4</c:v>
                </c:pt>
                <c:pt idx="933">
                  <c:v>1.0730000000000001E-4</c:v>
                </c:pt>
                <c:pt idx="934">
                  <c:v>1.08E-4</c:v>
                </c:pt>
                <c:pt idx="935">
                  <c:v>1.086E-4</c:v>
                </c:pt>
                <c:pt idx="936">
                  <c:v>1.093E-4</c:v>
                </c:pt>
                <c:pt idx="937">
                  <c:v>1.1E-4</c:v>
                </c:pt>
                <c:pt idx="938">
                  <c:v>1.1069999999999999E-4</c:v>
                </c:pt>
                <c:pt idx="939">
                  <c:v>1.114E-4</c:v>
                </c:pt>
                <c:pt idx="940">
                  <c:v>1.121E-4</c:v>
                </c:pt>
                <c:pt idx="941">
                  <c:v>1.128E-4</c:v>
                </c:pt>
                <c:pt idx="942">
                  <c:v>1.1349999999999999E-4</c:v>
                </c:pt>
                <c:pt idx="943">
                  <c:v>1.142E-4</c:v>
                </c:pt>
                <c:pt idx="944">
                  <c:v>1.149E-4</c:v>
                </c:pt>
                <c:pt idx="945">
                  <c:v>1.156E-4</c:v>
                </c:pt>
                <c:pt idx="946">
                  <c:v>1.1629999999999999E-4</c:v>
                </c:pt>
                <c:pt idx="947">
                  <c:v>1.17E-4</c:v>
                </c:pt>
                <c:pt idx="948">
                  <c:v>1.178E-4</c:v>
                </c:pt>
                <c:pt idx="949">
                  <c:v>1.1849999999999999E-4</c:v>
                </c:pt>
                <c:pt idx="950">
                  <c:v>1.192E-4</c:v>
                </c:pt>
                <c:pt idx="951">
                  <c:v>1.2E-4</c:v>
                </c:pt>
                <c:pt idx="952">
                  <c:v>1.2070000000000001E-4</c:v>
                </c:pt>
                <c:pt idx="953">
                  <c:v>1.215E-4</c:v>
                </c:pt>
                <c:pt idx="954">
                  <c:v>1.2219999999999999E-4</c:v>
                </c:pt>
                <c:pt idx="955">
                  <c:v>1.2300000000000001E-4</c:v>
                </c:pt>
                <c:pt idx="956">
                  <c:v>1.237E-4</c:v>
                </c:pt>
                <c:pt idx="957">
                  <c:v>1.2449999999999999E-4</c:v>
                </c:pt>
                <c:pt idx="958">
                  <c:v>1.2530000000000001E-4</c:v>
                </c:pt>
                <c:pt idx="959">
                  <c:v>1.26E-4</c:v>
                </c:pt>
                <c:pt idx="960">
                  <c:v>1.2679999999999999E-4</c:v>
                </c:pt>
                <c:pt idx="961">
                  <c:v>1.2760000000000001E-4</c:v>
                </c:pt>
                <c:pt idx="962">
                  <c:v>1.284E-4</c:v>
                </c:pt>
                <c:pt idx="963">
                  <c:v>1.292E-4</c:v>
                </c:pt>
                <c:pt idx="964">
                  <c:v>1.2999999999999999E-4</c:v>
                </c:pt>
                <c:pt idx="965">
                  <c:v>1.3080000000000001E-4</c:v>
                </c:pt>
                <c:pt idx="966">
                  <c:v>1.316E-4</c:v>
                </c:pt>
                <c:pt idx="967">
                  <c:v>1.3239999999999999E-4</c:v>
                </c:pt>
                <c:pt idx="968">
                  <c:v>1.3320000000000001E-4</c:v>
                </c:pt>
                <c:pt idx="969">
                  <c:v>1.3410000000000001E-4</c:v>
                </c:pt>
                <c:pt idx="970">
                  <c:v>1.349E-4</c:v>
                </c:pt>
                <c:pt idx="971">
                  <c:v>1.3569999999999999E-4</c:v>
                </c:pt>
                <c:pt idx="972">
                  <c:v>1.3650000000000001E-4</c:v>
                </c:pt>
                <c:pt idx="973">
                  <c:v>1.3740000000000001E-4</c:v>
                </c:pt>
                <c:pt idx="974">
                  <c:v>1.382E-4</c:v>
                </c:pt>
                <c:pt idx="975">
                  <c:v>1.3909999999999999E-4</c:v>
                </c:pt>
                <c:pt idx="976">
                  <c:v>1.3990000000000001E-4</c:v>
                </c:pt>
                <c:pt idx="977">
                  <c:v>1.4080000000000001E-4</c:v>
                </c:pt>
                <c:pt idx="978">
                  <c:v>1.417E-4</c:v>
                </c:pt>
                <c:pt idx="979">
                  <c:v>1.4249999999999999E-4</c:v>
                </c:pt>
                <c:pt idx="980">
                  <c:v>1.4339999999999999E-4</c:v>
                </c:pt>
                <c:pt idx="981">
                  <c:v>1.4430000000000001E-4</c:v>
                </c:pt>
                <c:pt idx="982">
                  <c:v>1.4520000000000001E-4</c:v>
                </c:pt>
                <c:pt idx="983">
                  <c:v>1.461E-4</c:v>
                </c:pt>
                <c:pt idx="984">
                  <c:v>1.47E-4</c:v>
                </c:pt>
                <c:pt idx="985">
                  <c:v>1.4789999999999999E-4</c:v>
                </c:pt>
                <c:pt idx="986">
                  <c:v>1.4880000000000001E-4</c:v>
                </c:pt>
                <c:pt idx="987">
                  <c:v>1.4970000000000001E-4</c:v>
                </c:pt>
                <c:pt idx="988">
                  <c:v>1.506E-4</c:v>
                </c:pt>
                <c:pt idx="989">
                  <c:v>1.516E-4</c:v>
                </c:pt>
                <c:pt idx="990">
                  <c:v>1.5249999999999999E-4</c:v>
                </c:pt>
                <c:pt idx="991">
                  <c:v>1.5339999999999999E-4</c:v>
                </c:pt>
                <c:pt idx="992">
                  <c:v>1.5440000000000001E-4</c:v>
                </c:pt>
                <c:pt idx="993">
                  <c:v>1.5530000000000001E-4</c:v>
                </c:pt>
                <c:pt idx="994">
                  <c:v>1.563E-4</c:v>
                </c:pt>
                <c:pt idx="995">
                  <c:v>1.572E-4</c:v>
                </c:pt>
                <c:pt idx="996">
                  <c:v>1.582E-4</c:v>
                </c:pt>
                <c:pt idx="997">
                  <c:v>1.5919999999999999E-4</c:v>
                </c:pt>
                <c:pt idx="998">
                  <c:v>1.6009999999999999E-4</c:v>
                </c:pt>
                <c:pt idx="999">
                  <c:v>1.6110000000000001E-4</c:v>
                </c:pt>
                <c:pt idx="1000">
                  <c:v>1.6210000000000001E-4</c:v>
                </c:pt>
                <c:pt idx="1001">
                  <c:v>1.6310000000000001E-4</c:v>
                </c:pt>
                <c:pt idx="1002">
                  <c:v>1.641E-4</c:v>
                </c:pt>
                <c:pt idx="1003">
                  <c:v>1.651E-4</c:v>
                </c:pt>
                <c:pt idx="1004">
                  <c:v>1.661E-4</c:v>
                </c:pt>
                <c:pt idx="1005">
                  <c:v>1.671E-4</c:v>
                </c:pt>
                <c:pt idx="1006">
                  <c:v>1.6809999999999999E-4</c:v>
                </c:pt>
                <c:pt idx="1007">
                  <c:v>1.6919999999999999E-4</c:v>
                </c:pt>
                <c:pt idx="1008">
                  <c:v>1.7019999999999999E-4</c:v>
                </c:pt>
                <c:pt idx="1009">
                  <c:v>1.7119999999999999E-4</c:v>
                </c:pt>
                <c:pt idx="1010">
                  <c:v>1.7229999999999999E-4</c:v>
                </c:pt>
                <c:pt idx="1011">
                  <c:v>1.7330000000000001E-4</c:v>
                </c:pt>
                <c:pt idx="1012">
                  <c:v>1.7440000000000001E-4</c:v>
                </c:pt>
                <c:pt idx="1013">
                  <c:v>1.7550000000000001E-4</c:v>
                </c:pt>
                <c:pt idx="1014">
                  <c:v>1.7650000000000001E-4</c:v>
                </c:pt>
                <c:pt idx="1015">
                  <c:v>1.7760000000000001E-4</c:v>
                </c:pt>
                <c:pt idx="1016">
                  <c:v>1.7870000000000001E-4</c:v>
                </c:pt>
                <c:pt idx="1017">
                  <c:v>1.7980000000000001E-4</c:v>
                </c:pt>
                <c:pt idx="1018">
                  <c:v>1.8090000000000001E-4</c:v>
                </c:pt>
                <c:pt idx="1019">
                  <c:v>1.8200000000000001E-4</c:v>
                </c:pt>
                <c:pt idx="1020">
                  <c:v>1.8310000000000001E-4</c:v>
                </c:pt>
                <c:pt idx="1021">
                  <c:v>1.8420000000000001E-4</c:v>
                </c:pt>
                <c:pt idx="1022">
                  <c:v>1.853E-4</c:v>
                </c:pt>
                <c:pt idx="1023">
                  <c:v>1.864E-4</c:v>
                </c:pt>
                <c:pt idx="1024">
                  <c:v>1.8760000000000001E-4</c:v>
                </c:pt>
                <c:pt idx="1025">
                  <c:v>1.8870000000000001E-4</c:v>
                </c:pt>
                <c:pt idx="1026">
                  <c:v>1.8990000000000001E-4</c:v>
                </c:pt>
                <c:pt idx="1027">
                  <c:v>1.9100000000000001E-4</c:v>
                </c:pt>
                <c:pt idx="1028">
                  <c:v>1.9220000000000001E-4</c:v>
                </c:pt>
                <c:pt idx="1029">
                  <c:v>1.9330000000000001E-4</c:v>
                </c:pt>
                <c:pt idx="1030">
                  <c:v>1.9450000000000001E-4</c:v>
                </c:pt>
                <c:pt idx="1031">
                  <c:v>1.9570000000000001E-4</c:v>
                </c:pt>
                <c:pt idx="1032">
                  <c:v>1.9689999999999999E-4</c:v>
                </c:pt>
                <c:pt idx="1033">
                  <c:v>1.9809999999999999E-4</c:v>
                </c:pt>
                <c:pt idx="1034">
                  <c:v>1.9929999999999999E-4</c:v>
                </c:pt>
                <c:pt idx="1035">
                  <c:v>2.0049999999999999E-4</c:v>
                </c:pt>
                <c:pt idx="1036">
                  <c:v>2.017E-4</c:v>
                </c:pt>
                <c:pt idx="1037">
                  <c:v>2.029E-4</c:v>
                </c:pt>
                <c:pt idx="1038">
                  <c:v>2.042E-4</c:v>
                </c:pt>
                <c:pt idx="1039">
                  <c:v>2.0540000000000001E-4</c:v>
                </c:pt>
                <c:pt idx="1040">
                  <c:v>2.0660000000000001E-4</c:v>
                </c:pt>
                <c:pt idx="1041">
                  <c:v>2.0790000000000001E-4</c:v>
                </c:pt>
                <c:pt idx="1042">
                  <c:v>2.0919999999999999E-4</c:v>
                </c:pt>
                <c:pt idx="1043">
                  <c:v>2.1039999999999999E-4</c:v>
                </c:pt>
                <c:pt idx="1044">
                  <c:v>2.117E-4</c:v>
                </c:pt>
                <c:pt idx="1045">
                  <c:v>2.13E-4</c:v>
                </c:pt>
                <c:pt idx="1046">
                  <c:v>2.143E-4</c:v>
                </c:pt>
                <c:pt idx="1047">
                  <c:v>2.1560000000000001E-4</c:v>
                </c:pt>
                <c:pt idx="1048">
                  <c:v>2.1689999999999999E-4</c:v>
                </c:pt>
                <c:pt idx="1049">
                  <c:v>2.1819999999999999E-4</c:v>
                </c:pt>
                <c:pt idx="1050">
                  <c:v>2.195E-4</c:v>
                </c:pt>
                <c:pt idx="1051">
                  <c:v>2.208E-4</c:v>
                </c:pt>
                <c:pt idx="1052">
                  <c:v>2.221E-4</c:v>
                </c:pt>
                <c:pt idx="1053">
                  <c:v>2.2350000000000001E-4</c:v>
                </c:pt>
                <c:pt idx="1054">
                  <c:v>2.2479999999999999E-4</c:v>
                </c:pt>
                <c:pt idx="1055">
                  <c:v>2.262E-4</c:v>
                </c:pt>
                <c:pt idx="1056">
                  <c:v>2.276E-4</c:v>
                </c:pt>
                <c:pt idx="1057">
                  <c:v>2.2890000000000001E-4</c:v>
                </c:pt>
                <c:pt idx="1058">
                  <c:v>2.3029999999999999E-4</c:v>
                </c:pt>
                <c:pt idx="1059">
                  <c:v>2.3169999999999999E-4</c:v>
                </c:pt>
                <c:pt idx="1060">
                  <c:v>2.331E-4</c:v>
                </c:pt>
                <c:pt idx="1061">
                  <c:v>2.3450000000000001E-4</c:v>
                </c:pt>
                <c:pt idx="1062">
                  <c:v>2.3589999999999999E-4</c:v>
                </c:pt>
                <c:pt idx="1063">
                  <c:v>2.3729999999999999E-4</c:v>
                </c:pt>
                <c:pt idx="1064">
                  <c:v>2.388E-4</c:v>
                </c:pt>
                <c:pt idx="1065">
                  <c:v>2.4020000000000001E-4</c:v>
                </c:pt>
                <c:pt idx="1066">
                  <c:v>2.4159999999999999E-4</c:v>
                </c:pt>
                <c:pt idx="1067">
                  <c:v>2.431E-4</c:v>
                </c:pt>
                <c:pt idx="1068">
                  <c:v>2.4459999999999998E-4</c:v>
                </c:pt>
                <c:pt idx="1069">
                  <c:v>2.4600000000000002E-4</c:v>
                </c:pt>
                <c:pt idx="1070">
                  <c:v>2.475E-4</c:v>
                </c:pt>
                <c:pt idx="1071">
                  <c:v>2.4899999999999998E-4</c:v>
                </c:pt>
                <c:pt idx="1072">
                  <c:v>2.5050000000000002E-4</c:v>
                </c:pt>
                <c:pt idx="1073">
                  <c:v>2.52E-4</c:v>
                </c:pt>
                <c:pt idx="1074">
                  <c:v>2.5349999999999998E-4</c:v>
                </c:pt>
                <c:pt idx="1075">
                  <c:v>2.5500000000000002E-4</c:v>
                </c:pt>
                <c:pt idx="1076">
                  <c:v>2.566E-4</c:v>
                </c:pt>
                <c:pt idx="1077">
                  <c:v>2.5809999999999999E-4</c:v>
                </c:pt>
                <c:pt idx="1078">
                  <c:v>2.5960000000000002E-4</c:v>
                </c:pt>
                <c:pt idx="1079">
                  <c:v>2.6120000000000001E-4</c:v>
                </c:pt>
                <c:pt idx="1080">
                  <c:v>2.6279999999999999E-4</c:v>
                </c:pt>
                <c:pt idx="1081">
                  <c:v>2.6429999999999997E-4</c:v>
                </c:pt>
                <c:pt idx="1082">
                  <c:v>2.6590000000000001E-4</c:v>
                </c:pt>
                <c:pt idx="1083">
                  <c:v>2.675E-4</c:v>
                </c:pt>
                <c:pt idx="1084">
                  <c:v>2.6909999999999998E-4</c:v>
                </c:pt>
                <c:pt idx="1085">
                  <c:v>2.7070000000000002E-4</c:v>
                </c:pt>
                <c:pt idx="1086">
                  <c:v>2.7230000000000001E-4</c:v>
                </c:pt>
                <c:pt idx="1087">
                  <c:v>2.7399999999999999E-4</c:v>
                </c:pt>
                <c:pt idx="1088">
                  <c:v>2.7559999999999998E-4</c:v>
                </c:pt>
                <c:pt idx="1089">
                  <c:v>2.7730000000000002E-4</c:v>
                </c:pt>
                <c:pt idx="1090">
                  <c:v>2.789E-4</c:v>
                </c:pt>
                <c:pt idx="1091">
                  <c:v>2.8059999999999999E-4</c:v>
                </c:pt>
                <c:pt idx="1092">
                  <c:v>2.8229999999999998E-4</c:v>
                </c:pt>
                <c:pt idx="1093">
                  <c:v>2.8400000000000002E-4</c:v>
                </c:pt>
                <c:pt idx="1094">
                  <c:v>2.856E-4</c:v>
                </c:pt>
                <c:pt idx="1095">
                  <c:v>2.8739999999999999E-4</c:v>
                </c:pt>
                <c:pt idx="1096">
                  <c:v>2.8909999999999998E-4</c:v>
                </c:pt>
                <c:pt idx="1097">
                  <c:v>2.9080000000000002E-4</c:v>
                </c:pt>
                <c:pt idx="1098">
                  <c:v>2.9250000000000001E-4</c:v>
                </c:pt>
                <c:pt idx="1099">
                  <c:v>2.943E-4</c:v>
                </c:pt>
                <c:pt idx="1100">
                  <c:v>2.9599999999999998E-4</c:v>
                </c:pt>
                <c:pt idx="1101">
                  <c:v>2.9779999999999997E-4</c:v>
                </c:pt>
                <c:pt idx="1102">
                  <c:v>2.9960000000000002E-4</c:v>
                </c:pt>
                <c:pt idx="1103">
                  <c:v>3.0140000000000001E-4</c:v>
                </c:pt>
                <c:pt idx="1104">
                  <c:v>3.0309999999999999E-4</c:v>
                </c:pt>
                <c:pt idx="1105">
                  <c:v>3.0499999999999999E-4</c:v>
                </c:pt>
                <c:pt idx="1106">
                  <c:v>3.0679999999999998E-4</c:v>
                </c:pt>
                <c:pt idx="1107">
                  <c:v>3.0860000000000002E-4</c:v>
                </c:pt>
                <c:pt idx="1108">
                  <c:v>3.1040000000000001E-4</c:v>
                </c:pt>
                <c:pt idx="1109">
                  <c:v>3.123E-4</c:v>
                </c:pt>
                <c:pt idx="1110">
                  <c:v>3.1409999999999999E-4</c:v>
                </c:pt>
                <c:pt idx="1111">
                  <c:v>3.1599999999999998E-4</c:v>
                </c:pt>
                <c:pt idx="1112">
                  <c:v>3.1789999999999998E-4</c:v>
                </c:pt>
                <c:pt idx="1113">
                  <c:v>3.1980000000000002E-4</c:v>
                </c:pt>
                <c:pt idx="1114">
                  <c:v>3.2170000000000001E-4</c:v>
                </c:pt>
                <c:pt idx="1115">
                  <c:v>3.2360000000000001E-4</c:v>
                </c:pt>
                <c:pt idx="1116">
                  <c:v>3.255E-4</c:v>
                </c:pt>
                <c:pt idx="1117">
                  <c:v>3.2739999999999999E-4</c:v>
                </c:pt>
                <c:pt idx="1118">
                  <c:v>3.2939999999999998E-4</c:v>
                </c:pt>
                <c:pt idx="1119">
                  <c:v>3.3129999999999998E-4</c:v>
                </c:pt>
                <c:pt idx="1120">
                  <c:v>3.3330000000000002E-4</c:v>
                </c:pt>
                <c:pt idx="1121">
                  <c:v>3.3530000000000002E-4</c:v>
                </c:pt>
                <c:pt idx="1122">
                  <c:v>3.3730000000000001E-4</c:v>
                </c:pt>
                <c:pt idx="1123">
                  <c:v>3.3930000000000001E-4</c:v>
                </c:pt>
                <c:pt idx="1124">
                  <c:v>3.413E-4</c:v>
                </c:pt>
                <c:pt idx="1125">
                  <c:v>3.433E-4</c:v>
                </c:pt>
                <c:pt idx="1126">
                  <c:v>3.4529999999999999E-4</c:v>
                </c:pt>
                <c:pt idx="1127">
                  <c:v>3.4739999999999999E-4</c:v>
                </c:pt>
                <c:pt idx="1128">
                  <c:v>3.4939999999999998E-4</c:v>
                </c:pt>
                <c:pt idx="1129">
                  <c:v>3.5149999999999998E-4</c:v>
                </c:pt>
                <c:pt idx="1130">
                  <c:v>3.5359999999999998E-4</c:v>
                </c:pt>
                <c:pt idx="1131">
                  <c:v>3.5570000000000003E-4</c:v>
                </c:pt>
                <c:pt idx="1132">
                  <c:v>3.5780000000000002E-4</c:v>
                </c:pt>
                <c:pt idx="1133">
                  <c:v>3.5990000000000002E-4</c:v>
                </c:pt>
                <c:pt idx="1134">
                  <c:v>3.6200000000000002E-4</c:v>
                </c:pt>
                <c:pt idx="1135">
                  <c:v>3.6410000000000001E-4</c:v>
                </c:pt>
                <c:pt idx="1136">
                  <c:v>3.6630000000000001E-4</c:v>
                </c:pt>
                <c:pt idx="1137">
                  <c:v>3.6850000000000001E-4</c:v>
                </c:pt>
                <c:pt idx="1138">
                  <c:v>3.7060000000000001E-4</c:v>
                </c:pt>
                <c:pt idx="1139">
                  <c:v>3.7280000000000001E-4</c:v>
                </c:pt>
                <c:pt idx="1140">
                  <c:v>3.7500000000000001E-4</c:v>
                </c:pt>
                <c:pt idx="1141">
                  <c:v>3.7720000000000001E-4</c:v>
                </c:pt>
                <c:pt idx="1142">
                  <c:v>3.7950000000000001E-4</c:v>
                </c:pt>
                <c:pt idx="1143">
                  <c:v>3.8170000000000001E-4</c:v>
                </c:pt>
                <c:pt idx="1144">
                  <c:v>3.8390000000000001E-4</c:v>
                </c:pt>
                <c:pt idx="1145">
                  <c:v>3.8620000000000001E-4</c:v>
                </c:pt>
                <c:pt idx="1146">
                  <c:v>3.8850000000000001E-4</c:v>
                </c:pt>
                <c:pt idx="1147">
                  <c:v>3.9080000000000001E-4</c:v>
                </c:pt>
                <c:pt idx="1148">
                  <c:v>3.9310000000000001E-4</c:v>
                </c:pt>
                <c:pt idx="1149">
                  <c:v>3.9540000000000002E-4</c:v>
                </c:pt>
                <c:pt idx="1150">
                  <c:v>3.9770000000000002E-4</c:v>
                </c:pt>
                <c:pt idx="1151">
                  <c:v>4.0000000000000002E-4</c:v>
                </c:pt>
                <c:pt idx="1152">
                  <c:v>4.0240000000000002E-4</c:v>
                </c:pt>
                <c:pt idx="1153">
                  <c:v>4.0479999999999997E-4</c:v>
                </c:pt>
                <c:pt idx="1154">
                  <c:v>4.0709999999999997E-4</c:v>
                </c:pt>
                <c:pt idx="1155">
                  <c:v>4.0949999999999998E-4</c:v>
                </c:pt>
                <c:pt idx="1156">
                  <c:v>4.1189999999999998E-4</c:v>
                </c:pt>
                <c:pt idx="1157">
                  <c:v>4.1439999999999999E-4</c:v>
                </c:pt>
                <c:pt idx="1158">
                  <c:v>4.1679999999999999E-4</c:v>
                </c:pt>
                <c:pt idx="1159">
                  <c:v>4.192E-4</c:v>
                </c:pt>
                <c:pt idx="1160">
                  <c:v>4.217E-4</c:v>
                </c:pt>
                <c:pt idx="1161">
                  <c:v>4.2420000000000001E-4</c:v>
                </c:pt>
                <c:pt idx="1162">
                  <c:v>4.2670000000000002E-4</c:v>
                </c:pt>
                <c:pt idx="1163">
                  <c:v>4.2920000000000002E-4</c:v>
                </c:pt>
                <c:pt idx="1164">
                  <c:v>4.3169999999999998E-4</c:v>
                </c:pt>
                <c:pt idx="1165">
                  <c:v>4.3419999999999998E-4</c:v>
                </c:pt>
                <c:pt idx="1166">
                  <c:v>4.3669999999999999E-4</c:v>
                </c:pt>
                <c:pt idx="1167">
                  <c:v>4.393E-4</c:v>
                </c:pt>
                <c:pt idx="1168">
                  <c:v>4.4190000000000001E-4</c:v>
                </c:pt>
                <c:pt idx="1169">
                  <c:v>4.4450000000000002E-4</c:v>
                </c:pt>
                <c:pt idx="1170">
                  <c:v>4.4710000000000003E-4</c:v>
                </c:pt>
                <c:pt idx="1171">
                  <c:v>4.4969999999999998E-4</c:v>
                </c:pt>
                <c:pt idx="1172">
                  <c:v>4.5229999999999999E-4</c:v>
                </c:pt>
                <c:pt idx="1173">
                  <c:v>4.55E-4</c:v>
                </c:pt>
                <c:pt idx="1174">
                  <c:v>4.5760000000000001E-4</c:v>
                </c:pt>
                <c:pt idx="1175">
                  <c:v>4.6030000000000002E-4</c:v>
                </c:pt>
                <c:pt idx="1176">
                  <c:v>4.6299999999999998E-4</c:v>
                </c:pt>
                <c:pt idx="1177">
                  <c:v>4.6569999999999999E-4</c:v>
                </c:pt>
                <c:pt idx="1178">
                  <c:v>4.684E-4</c:v>
                </c:pt>
                <c:pt idx="1179">
                  <c:v>4.7110000000000001E-4</c:v>
                </c:pt>
                <c:pt idx="1180">
                  <c:v>4.7390000000000003E-4</c:v>
                </c:pt>
                <c:pt idx="1181">
                  <c:v>4.7659999999999998E-4</c:v>
                </c:pt>
                <c:pt idx="1182">
                  <c:v>4.794E-4</c:v>
                </c:pt>
                <c:pt idx="1183">
                  <c:v>4.8220000000000001E-4</c:v>
                </c:pt>
                <c:pt idx="1184">
                  <c:v>4.8500000000000003E-4</c:v>
                </c:pt>
                <c:pt idx="1185">
                  <c:v>4.8789999999999999E-4</c:v>
                </c:pt>
                <c:pt idx="1186">
                  <c:v>4.9069999999999995E-4</c:v>
                </c:pt>
                <c:pt idx="1187">
                  <c:v>4.9359999999999996E-4</c:v>
                </c:pt>
                <c:pt idx="1188">
                  <c:v>4.9640000000000003E-4</c:v>
                </c:pt>
                <c:pt idx="1189">
                  <c:v>4.9930000000000005E-4</c:v>
                </c:pt>
                <c:pt idx="1190">
                  <c:v>5.0219999999999996E-4</c:v>
                </c:pt>
                <c:pt idx="1191">
                  <c:v>5.0509999999999997E-4</c:v>
                </c:pt>
                <c:pt idx="1192">
                  <c:v>5.0810000000000004E-4</c:v>
                </c:pt>
                <c:pt idx="1193">
                  <c:v>5.1099999999999995E-4</c:v>
                </c:pt>
                <c:pt idx="1194">
                  <c:v>5.1400000000000003E-4</c:v>
                </c:pt>
                <c:pt idx="1195">
                  <c:v>5.1699999999999999E-4</c:v>
                </c:pt>
                <c:pt idx="1196">
                  <c:v>5.1999999999999995E-4</c:v>
                </c:pt>
                <c:pt idx="1197">
                  <c:v>5.2300000000000003E-4</c:v>
                </c:pt>
                <c:pt idx="1198">
                  <c:v>5.2610000000000005E-4</c:v>
                </c:pt>
                <c:pt idx="1199">
                  <c:v>5.2910000000000001E-4</c:v>
                </c:pt>
                <c:pt idx="1200">
                  <c:v>5.3220000000000003E-4</c:v>
                </c:pt>
                <c:pt idx="1201">
                  <c:v>5.3529999999999995E-4</c:v>
                </c:pt>
                <c:pt idx="1202">
                  <c:v>5.3839999999999997E-4</c:v>
                </c:pt>
                <c:pt idx="1203">
                  <c:v>5.4149999999999999E-4</c:v>
                </c:pt>
                <c:pt idx="1204">
                  <c:v>5.4460000000000001E-4</c:v>
                </c:pt>
                <c:pt idx="1205">
                  <c:v>5.4779999999999998E-4</c:v>
                </c:pt>
                <c:pt idx="1206">
                  <c:v>5.5099999999999995E-4</c:v>
                </c:pt>
                <c:pt idx="1207">
                  <c:v>5.5409999999999997E-4</c:v>
                </c:pt>
                <c:pt idx="1208">
                  <c:v>5.574E-4</c:v>
                </c:pt>
                <c:pt idx="1209">
                  <c:v>5.6059999999999997E-4</c:v>
                </c:pt>
                <c:pt idx="1210">
                  <c:v>5.6380000000000004E-4</c:v>
                </c:pt>
                <c:pt idx="1211">
                  <c:v>5.6709999999999996E-4</c:v>
                </c:pt>
                <c:pt idx="1212">
                  <c:v>5.7039999999999999E-4</c:v>
                </c:pt>
                <c:pt idx="1213">
                  <c:v>5.7370000000000001E-4</c:v>
                </c:pt>
                <c:pt idx="1214">
                  <c:v>5.7700000000000004E-4</c:v>
                </c:pt>
                <c:pt idx="1215">
                  <c:v>5.8029999999999996E-4</c:v>
                </c:pt>
                <c:pt idx="1216">
                  <c:v>5.8370000000000004E-4</c:v>
                </c:pt>
                <c:pt idx="1217">
                  <c:v>5.8699999999999996E-4</c:v>
                </c:pt>
                <c:pt idx="1218">
                  <c:v>5.9040000000000004E-4</c:v>
                </c:pt>
                <c:pt idx="1219">
                  <c:v>5.9380000000000001E-4</c:v>
                </c:pt>
                <c:pt idx="1220">
                  <c:v>5.9730000000000004E-4</c:v>
                </c:pt>
                <c:pt idx="1221">
                  <c:v>6.0070000000000002E-4</c:v>
                </c:pt>
                <c:pt idx="1222">
                  <c:v>6.0420000000000005E-4</c:v>
                </c:pt>
                <c:pt idx="1223">
                  <c:v>6.0760000000000002E-4</c:v>
                </c:pt>
                <c:pt idx="1224">
                  <c:v>6.1109999999999995E-4</c:v>
                </c:pt>
                <c:pt idx="1225">
                  <c:v>6.1470000000000003E-4</c:v>
                </c:pt>
                <c:pt idx="1226">
                  <c:v>6.1819999999999996E-4</c:v>
                </c:pt>
                <c:pt idx="1227">
                  <c:v>6.2180000000000004E-4</c:v>
                </c:pt>
                <c:pt idx="1228">
                  <c:v>6.2529999999999997E-4</c:v>
                </c:pt>
                <c:pt idx="1229">
                  <c:v>6.2890000000000005E-4</c:v>
                </c:pt>
                <c:pt idx="1230">
                  <c:v>6.3259999999999998E-4</c:v>
                </c:pt>
                <c:pt idx="1231">
                  <c:v>6.3619999999999996E-4</c:v>
                </c:pt>
                <c:pt idx="1232">
                  <c:v>6.3980000000000005E-4</c:v>
                </c:pt>
                <c:pt idx="1233">
                  <c:v>6.4349999999999997E-4</c:v>
                </c:pt>
                <c:pt idx="1234">
                  <c:v>6.4720000000000001E-4</c:v>
                </c:pt>
                <c:pt idx="1235">
                  <c:v>6.5090000000000005E-4</c:v>
                </c:pt>
                <c:pt idx="1236">
                  <c:v>6.5470000000000003E-4</c:v>
                </c:pt>
                <c:pt idx="1237">
                  <c:v>6.5839999999999996E-4</c:v>
                </c:pt>
                <c:pt idx="1238">
                  <c:v>6.6220000000000005E-4</c:v>
                </c:pt>
                <c:pt idx="1239">
                  <c:v>6.6600000000000003E-4</c:v>
                </c:pt>
                <c:pt idx="1240">
                  <c:v>6.6980000000000002E-4</c:v>
                </c:pt>
                <c:pt idx="1241">
                  <c:v>6.7369999999999995E-4</c:v>
                </c:pt>
                <c:pt idx="1242">
                  <c:v>6.7750000000000004E-4</c:v>
                </c:pt>
                <c:pt idx="1243">
                  <c:v>6.8139999999999997E-4</c:v>
                </c:pt>
                <c:pt idx="1244">
                  <c:v>6.8530000000000002E-4</c:v>
                </c:pt>
                <c:pt idx="1245">
                  <c:v>6.8919999999999995E-4</c:v>
                </c:pt>
                <c:pt idx="1246">
                  <c:v>6.9320000000000004E-4</c:v>
                </c:pt>
                <c:pt idx="1247">
                  <c:v>6.9709999999999998E-4</c:v>
                </c:pt>
                <c:pt idx="1248">
                  <c:v>7.0109999999999997E-4</c:v>
                </c:pt>
                <c:pt idx="1249">
                  <c:v>7.0509999999999995E-4</c:v>
                </c:pt>
                <c:pt idx="1250">
                  <c:v>7.092E-4</c:v>
                </c:pt>
                <c:pt idx="1251">
                  <c:v>7.1319999999999999E-4</c:v>
                </c:pt>
                <c:pt idx="1252">
                  <c:v>7.1730000000000003E-4</c:v>
                </c:pt>
                <c:pt idx="1253">
                  <c:v>7.2139999999999997E-4</c:v>
                </c:pt>
                <c:pt idx="1254">
                  <c:v>7.2550000000000002E-4</c:v>
                </c:pt>
                <c:pt idx="1255">
                  <c:v>7.2970000000000001E-4</c:v>
                </c:pt>
                <c:pt idx="1256">
                  <c:v>7.3379999999999995E-4</c:v>
                </c:pt>
                <c:pt idx="1257">
                  <c:v>7.3800000000000005E-4</c:v>
                </c:pt>
                <c:pt idx="1258">
                  <c:v>7.4220000000000004E-4</c:v>
                </c:pt>
                <c:pt idx="1259">
                  <c:v>7.4649999999999998E-4</c:v>
                </c:pt>
                <c:pt idx="1260">
                  <c:v>7.5069999999999998E-4</c:v>
                </c:pt>
                <c:pt idx="1261">
                  <c:v>7.5500000000000003E-4</c:v>
                </c:pt>
                <c:pt idx="1262">
                  <c:v>7.5929999999999997E-4</c:v>
                </c:pt>
                <c:pt idx="1263">
                  <c:v>7.6360000000000002E-4</c:v>
                </c:pt>
                <c:pt idx="1264">
                  <c:v>7.6800000000000002E-4</c:v>
                </c:pt>
                <c:pt idx="1265">
                  <c:v>7.7229999999999996E-4</c:v>
                </c:pt>
                <c:pt idx="1266">
                  <c:v>7.7669999999999996E-4</c:v>
                </c:pt>
                <c:pt idx="1267">
                  <c:v>7.8109999999999996E-4</c:v>
                </c:pt>
                <c:pt idx="1268">
                  <c:v>7.8560000000000001E-4</c:v>
                </c:pt>
                <c:pt idx="1269">
                  <c:v>7.9000000000000001E-4</c:v>
                </c:pt>
                <c:pt idx="1270">
                  <c:v>7.9449999999999996E-4</c:v>
                </c:pt>
                <c:pt idx="1271">
                  <c:v>7.9900000000000001E-4</c:v>
                </c:pt>
                <c:pt idx="1272">
                  <c:v>8.0360000000000002E-4</c:v>
                </c:pt>
                <c:pt idx="1273">
                  <c:v>8.0809999999999996E-4</c:v>
                </c:pt>
                <c:pt idx="1274">
                  <c:v>8.1269999999999997E-4</c:v>
                </c:pt>
                <c:pt idx="1275">
                  <c:v>8.1729999999999997E-4</c:v>
                </c:pt>
                <c:pt idx="1276">
                  <c:v>8.2200000000000003E-4</c:v>
                </c:pt>
                <c:pt idx="1277">
                  <c:v>8.2660000000000003E-4</c:v>
                </c:pt>
                <c:pt idx="1278">
                  <c:v>8.3129999999999999E-4</c:v>
                </c:pt>
                <c:pt idx="1279">
                  <c:v>8.3600000000000005E-4</c:v>
                </c:pt>
                <c:pt idx="1280">
                  <c:v>8.407E-4</c:v>
                </c:pt>
                <c:pt idx="1281">
                  <c:v>8.4550000000000001E-4</c:v>
                </c:pt>
                <c:pt idx="1282">
                  <c:v>8.5030000000000001E-4</c:v>
                </c:pt>
                <c:pt idx="1283">
                  <c:v>8.5510000000000002E-4</c:v>
                </c:pt>
                <c:pt idx="1284">
                  <c:v>8.5990000000000003E-4</c:v>
                </c:pt>
                <c:pt idx="1285">
                  <c:v>8.6479999999999999E-4</c:v>
                </c:pt>
                <c:pt idx="1286">
                  <c:v>8.6970000000000005E-4</c:v>
                </c:pt>
                <c:pt idx="1287">
                  <c:v>8.7460000000000001E-4</c:v>
                </c:pt>
                <c:pt idx="1288">
                  <c:v>8.7949999999999996E-4</c:v>
                </c:pt>
                <c:pt idx="1289">
                  <c:v>8.8449999999999998E-4</c:v>
                </c:pt>
                <c:pt idx="1290">
                  <c:v>8.8949999999999999E-4</c:v>
                </c:pt>
                <c:pt idx="1291">
                  <c:v>8.945E-4</c:v>
                </c:pt>
                <c:pt idx="1292">
                  <c:v>8.9959999999999997E-4</c:v>
                </c:pt>
                <c:pt idx="1293">
                  <c:v>9.0459999999999998E-4</c:v>
                </c:pt>
                <c:pt idx="1294">
                  <c:v>9.0970000000000005E-4</c:v>
                </c:pt>
                <c:pt idx="1295">
                  <c:v>9.1489999999999996E-4</c:v>
                </c:pt>
                <c:pt idx="1296">
                  <c:v>9.2000000000000003E-4</c:v>
                </c:pt>
                <c:pt idx="1297">
                  <c:v>9.2520000000000005E-4</c:v>
                </c:pt>
                <c:pt idx="1298">
                  <c:v>9.3039999999999996E-4</c:v>
                </c:pt>
                <c:pt idx="1299">
                  <c:v>9.3559999999999997E-4</c:v>
                </c:pt>
                <c:pt idx="1300">
                  <c:v>9.4090000000000005E-4</c:v>
                </c:pt>
                <c:pt idx="1301">
                  <c:v>9.4620000000000001E-4</c:v>
                </c:pt>
                <c:pt idx="1302">
                  <c:v>9.5149999999999998E-4</c:v>
                </c:pt>
                <c:pt idx="1303">
                  <c:v>9.569E-4</c:v>
                </c:pt>
                <c:pt idx="1304">
                  <c:v>9.6219999999999997E-4</c:v>
                </c:pt>
                <c:pt idx="1305">
                  <c:v>9.6759999999999999E-4</c:v>
                </c:pt>
                <c:pt idx="1306">
                  <c:v>9.7309999999999996E-4</c:v>
                </c:pt>
                <c:pt idx="1307">
                  <c:v>9.7849999999999999E-4</c:v>
                </c:pt>
                <c:pt idx="1308">
                  <c:v>9.8400000000000007E-4</c:v>
                </c:pt>
                <c:pt idx="1309">
                  <c:v>9.8949999999999993E-4</c:v>
                </c:pt>
                <c:pt idx="1310">
                  <c:v>9.9510000000000006E-4</c:v>
                </c:pt>
                <c:pt idx="1311">
                  <c:v>1.0007E-3</c:v>
                </c:pt>
                <c:pt idx="1312">
                  <c:v>1.0062999999999999E-3</c:v>
                </c:pt>
                <c:pt idx="1313">
                  <c:v>1.0119E-3</c:v>
                </c:pt>
                <c:pt idx="1314">
                  <c:v>1.0176E-3</c:v>
                </c:pt>
                <c:pt idx="1315">
                  <c:v>1.0233E-3</c:v>
                </c:pt>
                <c:pt idx="1316">
                  <c:v>1.029E-3</c:v>
                </c:pt>
                <c:pt idx="1317">
                  <c:v>1.0346999999999999E-3</c:v>
                </c:pt>
                <c:pt idx="1318">
                  <c:v>1.0405E-3</c:v>
                </c:pt>
                <c:pt idx="1319">
                  <c:v>1.0463E-3</c:v>
                </c:pt>
                <c:pt idx="1320">
                  <c:v>1.0522000000000001E-3</c:v>
                </c:pt>
                <c:pt idx="1321">
                  <c:v>1.0581E-3</c:v>
                </c:pt>
                <c:pt idx="1322">
                  <c:v>1.0640000000000001E-3</c:v>
                </c:pt>
                <c:pt idx="1323">
                  <c:v>1.0698999999999999E-3</c:v>
                </c:pt>
                <c:pt idx="1324">
                  <c:v>1.0759000000000001E-3</c:v>
                </c:pt>
                <c:pt idx="1325">
                  <c:v>1.0819E-3</c:v>
                </c:pt>
                <c:pt idx="1326">
                  <c:v>1.0878999999999999E-3</c:v>
                </c:pt>
                <c:pt idx="1327">
                  <c:v>1.0939999999999999E-3</c:v>
                </c:pt>
                <c:pt idx="1328">
                  <c:v>1.1000999999999999E-3</c:v>
                </c:pt>
                <c:pt idx="1329">
                  <c:v>1.1061999999999999E-3</c:v>
                </c:pt>
                <c:pt idx="1330">
                  <c:v>1.1123000000000001E-3</c:v>
                </c:pt>
                <c:pt idx="1331">
                  <c:v>1.1184999999999999E-3</c:v>
                </c:pt>
                <c:pt idx="1332">
                  <c:v>1.1248E-3</c:v>
                </c:pt>
                <c:pt idx="1333">
                  <c:v>1.1310000000000001E-3</c:v>
                </c:pt>
                <c:pt idx="1334">
                  <c:v>1.1372999999999999E-3</c:v>
                </c:pt>
                <c:pt idx="1335">
                  <c:v>1.1436E-3</c:v>
                </c:pt>
                <c:pt idx="1336">
                  <c:v>1.15E-3</c:v>
                </c:pt>
                <c:pt idx="1337">
                  <c:v>1.1563999999999999E-3</c:v>
                </c:pt>
                <c:pt idx="1338">
                  <c:v>1.1628000000000001E-3</c:v>
                </c:pt>
                <c:pt idx="1339">
                  <c:v>1.1692E-3</c:v>
                </c:pt>
                <c:pt idx="1340">
                  <c:v>1.1757E-3</c:v>
                </c:pt>
                <c:pt idx="1341">
                  <c:v>1.1822E-3</c:v>
                </c:pt>
                <c:pt idx="1342">
                  <c:v>1.1888000000000001E-3</c:v>
                </c:pt>
                <c:pt idx="1343">
                  <c:v>1.1954000000000001E-3</c:v>
                </c:pt>
                <c:pt idx="1344">
                  <c:v>1.2019999999999999E-3</c:v>
                </c:pt>
                <c:pt idx="1345">
                  <c:v>1.2086E-3</c:v>
                </c:pt>
                <c:pt idx="1346">
                  <c:v>1.2153000000000001E-3</c:v>
                </c:pt>
                <c:pt idx="1347">
                  <c:v>1.2221000000000001E-3</c:v>
                </c:pt>
                <c:pt idx="1348">
                  <c:v>1.2287999999999999E-3</c:v>
                </c:pt>
                <c:pt idx="1349">
                  <c:v>1.2355999999999999E-3</c:v>
                </c:pt>
                <c:pt idx="1350">
                  <c:v>1.2424000000000001E-3</c:v>
                </c:pt>
                <c:pt idx="1351">
                  <c:v>1.2493000000000001E-3</c:v>
                </c:pt>
                <c:pt idx="1352">
                  <c:v>1.2562000000000001E-3</c:v>
                </c:pt>
                <c:pt idx="1353">
                  <c:v>1.2631000000000001E-3</c:v>
                </c:pt>
                <c:pt idx="1354">
                  <c:v>1.2700999999999999E-3</c:v>
                </c:pt>
                <c:pt idx="1355">
                  <c:v>1.2771E-3</c:v>
                </c:pt>
                <c:pt idx="1356">
                  <c:v>1.2841E-3</c:v>
                </c:pt>
                <c:pt idx="1357">
                  <c:v>1.2911999999999999E-3</c:v>
                </c:pt>
                <c:pt idx="1358">
                  <c:v>1.2983000000000001E-3</c:v>
                </c:pt>
                <c:pt idx="1359">
                  <c:v>1.3055E-3</c:v>
                </c:pt>
                <c:pt idx="1360">
                  <c:v>1.3127E-3</c:v>
                </c:pt>
                <c:pt idx="1361">
                  <c:v>1.3198999999999999E-3</c:v>
                </c:pt>
                <c:pt idx="1362">
                  <c:v>1.3270999999999999E-3</c:v>
                </c:pt>
                <c:pt idx="1363">
                  <c:v>1.3343999999999999E-3</c:v>
                </c:pt>
                <c:pt idx="1364">
                  <c:v>1.3418E-3</c:v>
                </c:pt>
                <c:pt idx="1365">
                  <c:v>1.3492000000000001E-3</c:v>
                </c:pt>
                <c:pt idx="1366">
                  <c:v>1.3565999999999999E-3</c:v>
                </c:pt>
                <c:pt idx="1367">
                  <c:v>1.364E-3</c:v>
                </c:pt>
                <c:pt idx="1368">
                  <c:v>1.3715000000000001E-3</c:v>
                </c:pt>
                <c:pt idx="1369">
                  <c:v>1.379E-3</c:v>
                </c:pt>
                <c:pt idx="1370">
                  <c:v>1.3866E-3</c:v>
                </c:pt>
                <c:pt idx="1371">
                  <c:v>1.3942E-3</c:v>
                </c:pt>
                <c:pt idx="1372">
                  <c:v>1.4017999999999999E-3</c:v>
                </c:pt>
                <c:pt idx="1373">
                  <c:v>1.4094999999999999E-3</c:v>
                </c:pt>
                <c:pt idx="1374">
                  <c:v>1.4172E-3</c:v>
                </c:pt>
                <c:pt idx="1375">
                  <c:v>1.4250000000000001E-3</c:v>
                </c:pt>
                <c:pt idx="1376">
                  <c:v>1.4327999999999999E-3</c:v>
                </c:pt>
                <c:pt idx="1377">
                  <c:v>1.4406E-3</c:v>
                </c:pt>
                <c:pt idx="1378">
                  <c:v>1.4484999999999999E-3</c:v>
                </c:pt>
                <c:pt idx="1379">
                  <c:v>1.4564000000000001E-3</c:v>
                </c:pt>
                <c:pt idx="1380">
                  <c:v>1.4643E-3</c:v>
                </c:pt>
                <c:pt idx="1381">
                  <c:v>1.4723E-3</c:v>
                </c:pt>
                <c:pt idx="1382">
                  <c:v>1.4804E-3</c:v>
                </c:pt>
                <c:pt idx="1383">
                  <c:v>1.4884E-3</c:v>
                </c:pt>
                <c:pt idx="1384">
                  <c:v>1.4966000000000001E-3</c:v>
                </c:pt>
                <c:pt idx="1385">
                  <c:v>1.5047000000000001E-3</c:v>
                </c:pt>
                <c:pt idx="1386">
                  <c:v>1.5129E-3</c:v>
                </c:pt>
                <c:pt idx="1387">
                  <c:v>1.5211999999999999E-3</c:v>
                </c:pt>
                <c:pt idx="1388">
                  <c:v>1.5294E-3</c:v>
                </c:pt>
                <c:pt idx="1389">
                  <c:v>1.5378E-3</c:v>
                </c:pt>
                <c:pt idx="1390">
                  <c:v>1.5460999999999999E-3</c:v>
                </c:pt>
                <c:pt idx="1391">
                  <c:v>1.5544999999999999E-3</c:v>
                </c:pt>
                <c:pt idx="1392">
                  <c:v>1.5629999999999999E-3</c:v>
                </c:pt>
                <c:pt idx="1393">
                  <c:v>1.5715E-3</c:v>
                </c:pt>
                <c:pt idx="1394">
                  <c:v>1.58E-3</c:v>
                </c:pt>
                <c:pt idx="1395">
                  <c:v>1.5885999999999999E-3</c:v>
                </c:pt>
                <c:pt idx="1396">
                  <c:v>1.5972E-3</c:v>
                </c:pt>
                <c:pt idx="1397">
                  <c:v>1.6058999999999999E-3</c:v>
                </c:pt>
                <c:pt idx="1398">
                  <c:v>1.6146000000000001E-3</c:v>
                </c:pt>
                <c:pt idx="1399">
                  <c:v>1.6233E-3</c:v>
                </c:pt>
                <c:pt idx="1400">
                  <c:v>1.6321E-3</c:v>
                </c:pt>
                <c:pt idx="1401">
                  <c:v>1.6409E-3</c:v>
                </c:pt>
                <c:pt idx="1402">
                  <c:v>1.6498000000000001E-3</c:v>
                </c:pt>
                <c:pt idx="1403">
                  <c:v>1.6586999999999999E-3</c:v>
                </c:pt>
                <c:pt idx="1404">
                  <c:v>1.6677E-3</c:v>
                </c:pt>
                <c:pt idx="1405">
                  <c:v>1.6766999999999999E-3</c:v>
                </c:pt>
                <c:pt idx="1406">
                  <c:v>1.6858000000000001E-3</c:v>
                </c:pt>
                <c:pt idx="1407">
                  <c:v>1.6949000000000001E-3</c:v>
                </c:pt>
                <c:pt idx="1408">
                  <c:v>1.704E-3</c:v>
                </c:pt>
                <c:pt idx="1409">
                  <c:v>1.7132E-3</c:v>
                </c:pt>
                <c:pt idx="1410">
                  <c:v>1.7225000000000001E-3</c:v>
                </c:pt>
                <c:pt idx="1411">
                  <c:v>1.7317999999999999E-3</c:v>
                </c:pt>
                <c:pt idx="1412">
                  <c:v>1.7411E-3</c:v>
                </c:pt>
                <c:pt idx="1413">
                  <c:v>1.7505000000000001E-3</c:v>
                </c:pt>
                <c:pt idx="1414">
                  <c:v>1.7599E-3</c:v>
                </c:pt>
                <c:pt idx="1415">
                  <c:v>1.7694E-3</c:v>
                </c:pt>
                <c:pt idx="1416">
                  <c:v>1.7788999999999999E-3</c:v>
                </c:pt>
                <c:pt idx="1417">
                  <c:v>1.7884000000000001E-3</c:v>
                </c:pt>
                <c:pt idx="1418">
                  <c:v>1.7981E-3</c:v>
                </c:pt>
                <c:pt idx="1419">
                  <c:v>1.8077E-3</c:v>
                </c:pt>
                <c:pt idx="1420">
                  <c:v>1.8174E-3</c:v>
                </c:pt>
                <c:pt idx="1421">
                  <c:v>1.8272E-3</c:v>
                </c:pt>
                <c:pt idx="1422">
                  <c:v>1.8370000000000001E-3</c:v>
                </c:pt>
                <c:pt idx="1423">
                  <c:v>1.8468E-3</c:v>
                </c:pt>
                <c:pt idx="1424">
                  <c:v>1.8567E-3</c:v>
                </c:pt>
                <c:pt idx="1425">
                  <c:v>1.8667E-3</c:v>
                </c:pt>
                <c:pt idx="1426">
                  <c:v>1.8767E-3</c:v>
                </c:pt>
                <c:pt idx="1427">
                  <c:v>1.8867000000000001E-3</c:v>
                </c:pt>
                <c:pt idx="1428">
                  <c:v>1.8967999999999999E-3</c:v>
                </c:pt>
                <c:pt idx="1429">
                  <c:v>1.9069E-3</c:v>
                </c:pt>
                <c:pt idx="1430">
                  <c:v>1.9170999999999999E-3</c:v>
                </c:pt>
                <c:pt idx="1431">
                  <c:v>1.9273999999999999E-3</c:v>
                </c:pt>
                <c:pt idx="1432">
                  <c:v>1.9377000000000001E-3</c:v>
                </c:pt>
                <c:pt idx="1433">
                  <c:v>1.9480000000000001E-3</c:v>
                </c:pt>
                <c:pt idx="1434">
                  <c:v>1.9583999999999999E-3</c:v>
                </c:pt>
                <c:pt idx="1435">
                  <c:v>1.9689E-3</c:v>
                </c:pt>
                <c:pt idx="1436">
                  <c:v>1.9794000000000001E-3</c:v>
                </c:pt>
                <c:pt idx="1437">
                  <c:v>1.9899000000000002E-3</c:v>
                </c:pt>
                <c:pt idx="1438">
                  <c:v>2.0005000000000001E-3</c:v>
                </c:pt>
                <c:pt idx="1439">
                  <c:v>2.0111E-3</c:v>
                </c:pt>
                <c:pt idx="1440">
                  <c:v>2.0217999999999998E-3</c:v>
                </c:pt>
                <c:pt idx="1441">
                  <c:v>2.0325999999999999E-3</c:v>
                </c:pt>
                <c:pt idx="1442">
                  <c:v>2.0433999999999999E-3</c:v>
                </c:pt>
                <c:pt idx="1443">
                  <c:v>2.0542999999999998E-3</c:v>
                </c:pt>
                <c:pt idx="1444">
                  <c:v>2.0652000000000001E-3</c:v>
                </c:pt>
                <c:pt idx="1445">
                  <c:v>2.0761E-3</c:v>
                </c:pt>
                <c:pt idx="1446">
                  <c:v>2.0871000000000002E-3</c:v>
                </c:pt>
                <c:pt idx="1447">
                  <c:v>2.0982000000000002E-3</c:v>
                </c:pt>
                <c:pt idx="1448">
                  <c:v>2.1093000000000002E-3</c:v>
                </c:pt>
                <c:pt idx="1449">
                  <c:v>2.1205E-3</c:v>
                </c:pt>
                <c:pt idx="1450">
                  <c:v>2.1316999999999998E-3</c:v>
                </c:pt>
                <c:pt idx="1451">
                  <c:v>2.1429999999999999E-3</c:v>
                </c:pt>
                <c:pt idx="1452">
                  <c:v>2.1543000000000001E-3</c:v>
                </c:pt>
                <c:pt idx="1453">
                  <c:v>2.1657E-3</c:v>
                </c:pt>
                <c:pt idx="1454">
                  <c:v>2.1771999999999998E-3</c:v>
                </c:pt>
                <c:pt idx="1455">
                  <c:v>2.1887E-3</c:v>
                </c:pt>
                <c:pt idx="1456">
                  <c:v>2.2001999999999998E-3</c:v>
                </c:pt>
                <c:pt idx="1457">
                  <c:v>2.2117999999999999E-3</c:v>
                </c:pt>
                <c:pt idx="1458">
                  <c:v>2.2235000000000002E-3</c:v>
                </c:pt>
                <c:pt idx="1459">
                  <c:v>2.2352000000000001E-3</c:v>
                </c:pt>
                <c:pt idx="1460">
                  <c:v>2.2469999999999999E-3</c:v>
                </c:pt>
                <c:pt idx="1461">
                  <c:v>2.2588E-3</c:v>
                </c:pt>
                <c:pt idx="1462">
                  <c:v>2.2707000000000001E-3</c:v>
                </c:pt>
                <c:pt idx="1463">
                  <c:v>2.2826999999999999E-3</c:v>
                </c:pt>
                <c:pt idx="1464">
                  <c:v>2.2947000000000002E-3</c:v>
                </c:pt>
                <c:pt idx="1465">
                  <c:v>2.3067000000000001E-3</c:v>
                </c:pt>
                <c:pt idx="1466">
                  <c:v>2.3189E-3</c:v>
                </c:pt>
                <c:pt idx="1467">
                  <c:v>2.3310000000000002E-3</c:v>
                </c:pt>
                <c:pt idx="1468">
                  <c:v>2.3433E-3</c:v>
                </c:pt>
                <c:pt idx="1469">
                  <c:v>2.3555999999999998E-3</c:v>
                </c:pt>
                <c:pt idx="1470">
                  <c:v>2.3679E-3</c:v>
                </c:pt>
                <c:pt idx="1471">
                  <c:v>2.3803000000000001E-3</c:v>
                </c:pt>
                <c:pt idx="1472">
                  <c:v>2.3928E-3</c:v>
                </c:pt>
                <c:pt idx="1473">
                  <c:v>2.4053E-3</c:v>
                </c:pt>
                <c:pt idx="1474">
                  <c:v>2.4179000000000002E-3</c:v>
                </c:pt>
                <c:pt idx="1475">
                  <c:v>2.4304999999999999E-3</c:v>
                </c:pt>
                <c:pt idx="1476">
                  <c:v>2.4432E-3</c:v>
                </c:pt>
                <c:pt idx="1477">
                  <c:v>2.4559999999999998E-3</c:v>
                </c:pt>
                <c:pt idx="1478">
                  <c:v>2.4688000000000002E-3</c:v>
                </c:pt>
                <c:pt idx="1479">
                  <c:v>2.4816999999999999E-3</c:v>
                </c:pt>
                <c:pt idx="1480">
                  <c:v>2.4946E-3</c:v>
                </c:pt>
                <c:pt idx="1481">
                  <c:v>2.5076999999999999E-3</c:v>
                </c:pt>
                <c:pt idx="1482">
                  <c:v>2.5206999999999999E-3</c:v>
                </c:pt>
                <c:pt idx="1483">
                  <c:v>2.5338000000000001E-3</c:v>
                </c:pt>
                <c:pt idx="1484">
                  <c:v>2.5469999999999998E-3</c:v>
                </c:pt>
                <c:pt idx="1485">
                  <c:v>2.5603000000000002E-3</c:v>
                </c:pt>
                <c:pt idx="1486">
                  <c:v>2.5736000000000001E-3</c:v>
                </c:pt>
                <c:pt idx="1487">
                  <c:v>2.5869999999999999E-3</c:v>
                </c:pt>
                <c:pt idx="1488">
                  <c:v>2.6004000000000001E-3</c:v>
                </c:pt>
                <c:pt idx="1489">
                  <c:v>2.6139000000000002E-3</c:v>
                </c:pt>
                <c:pt idx="1490">
                  <c:v>2.6273999999999998E-3</c:v>
                </c:pt>
                <c:pt idx="1491">
                  <c:v>2.6411E-3</c:v>
                </c:pt>
                <c:pt idx="1492">
                  <c:v>2.6548000000000001E-3</c:v>
                </c:pt>
                <c:pt idx="1493">
                  <c:v>2.6684999999999999E-3</c:v>
                </c:pt>
                <c:pt idx="1494">
                  <c:v>2.6822999999999999E-3</c:v>
                </c:pt>
                <c:pt idx="1495">
                  <c:v>2.6962000000000002E-3</c:v>
                </c:pt>
                <c:pt idx="1496">
                  <c:v>2.7101E-3</c:v>
                </c:pt>
                <c:pt idx="1497">
                  <c:v>2.7241000000000001E-3</c:v>
                </c:pt>
                <c:pt idx="1498">
                  <c:v>2.7382000000000001E-3</c:v>
                </c:pt>
                <c:pt idx="1499">
                  <c:v>2.7523000000000001E-3</c:v>
                </c:pt>
                <c:pt idx="1500">
                  <c:v>2.7664999999999999E-3</c:v>
                </c:pt>
                <c:pt idx="1501">
                  <c:v>2.7807999999999999E-3</c:v>
                </c:pt>
                <c:pt idx="1502">
                  <c:v>2.7951E-3</c:v>
                </c:pt>
                <c:pt idx="1503">
                  <c:v>2.8094999999999999E-3</c:v>
                </c:pt>
                <c:pt idx="1504">
                  <c:v>2.8240000000000001E-3</c:v>
                </c:pt>
                <c:pt idx="1505">
                  <c:v>2.8384999999999999E-3</c:v>
                </c:pt>
                <c:pt idx="1506">
                  <c:v>2.8530999999999999E-3</c:v>
                </c:pt>
                <c:pt idx="1507">
                  <c:v>2.8678000000000002E-3</c:v>
                </c:pt>
                <c:pt idx="1508">
                  <c:v>2.8825000000000001E-3</c:v>
                </c:pt>
                <c:pt idx="1509">
                  <c:v>2.8972999999999998E-3</c:v>
                </c:pt>
                <c:pt idx="1510">
                  <c:v>2.9122000000000002E-3</c:v>
                </c:pt>
                <c:pt idx="1511">
                  <c:v>2.9271000000000002E-3</c:v>
                </c:pt>
                <c:pt idx="1512">
                  <c:v>2.9421E-3</c:v>
                </c:pt>
                <c:pt idx="1513">
                  <c:v>2.9572000000000001E-3</c:v>
                </c:pt>
                <c:pt idx="1514">
                  <c:v>2.9723000000000002E-3</c:v>
                </c:pt>
                <c:pt idx="1515">
                  <c:v>2.9875000000000001E-3</c:v>
                </c:pt>
                <c:pt idx="1516">
                  <c:v>3.0027999999999999E-3</c:v>
                </c:pt>
                <c:pt idx="1517">
                  <c:v>3.0181000000000001E-3</c:v>
                </c:pt>
                <c:pt idx="1518">
                  <c:v>3.0335000000000002E-3</c:v>
                </c:pt>
                <c:pt idx="1519">
                  <c:v>3.0490000000000001E-3</c:v>
                </c:pt>
                <c:pt idx="1520">
                  <c:v>3.0645999999999998E-3</c:v>
                </c:pt>
                <c:pt idx="1521">
                  <c:v>3.0802E-3</c:v>
                </c:pt>
                <c:pt idx="1522">
                  <c:v>3.0959E-3</c:v>
                </c:pt>
                <c:pt idx="1523">
                  <c:v>3.1116E-3</c:v>
                </c:pt>
                <c:pt idx="1524">
                  <c:v>3.1275000000000001E-3</c:v>
                </c:pt>
                <c:pt idx="1525">
                  <c:v>3.1434000000000002E-3</c:v>
                </c:pt>
                <c:pt idx="1526">
                  <c:v>3.1592999999999999E-3</c:v>
                </c:pt>
                <c:pt idx="1527">
                  <c:v>3.1754000000000001E-3</c:v>
                </c:pt>
                <c:pt idx="1528">
                  <c:v>3.1914999999999999E-3</c:v>
                </c:pt>
                <c:pt idx="1529">
                  <c:v>3.2077E-3</c:v>
                </c:pt>
                <c:pt idx="1530">
                  <c:v>3.2239999999999999E-3</c:v>
                </c:pt>
                <c:pt idx="1531">
                  <c:v>3.2403000000000002E-3</c:v>
                </c:pt>
                <c:pt idx="1532">
                  <c:v>3.2567E-3</c:v>
                </c:pt>
                <c:pt idx="1533">
                  <c:v>3.2732E-3</c:v>
                </c:pt>
                <c:pt idx="1534">
                  <c:v>3.2897E-3</c:v>
                </c:pt>
                <c:pt idx="1535">
                  <c:v>3.3064000000000001E-3</c:v>
                </c:pt>
                <c:pt idx="1536">
                  <c:v>3.3230999999999998E-3</c:v>
                </c:pt>
                <c:pt idx="1537">
                  <c:v>3.3398E-3</c:v>
                </c:pt>
                <c:pt idx="1538">
                  <c:v>3.3566999999999998E-3</c:v>
                </c:pt>
                <c:pt idx="1539">
                  <c:v>3.3736E-3</c:v>
                </c:pt>
                <c:pt idx="1540">
                  <c:v>3.3906000000000001E-3</c:v>
                </c:pt>
                <c:pt idx="1541">
                  <c:v>3.4077000000000001E-3</c:v>
                </c:pt>
                <c:pt idx="1542">
                  <c:v>3.4248E-3</c:v>
                </c:pt>
                <c:pt idx="1543">
                  <c:v>3.4421E-3</c:v>
                </c:pt>
                <c:pt idx="1544">
                  <c:v>3.4594000000000001E-3</c:v>
                </c:pt>
                <c:pt idx="1545">
                  <c:v>3.4767000000000001E-3</c:v>
                </c:pt>
                <c:pt idx="1546">
                  <c:v>3.4941999999999998E-3</c:v>
                </c:pt>
                <c:pt idx="1547">
                  <c:v>3.5117E-3</c:v>
                </c:pt>
                <c:pt idx="1548">
                  <c:v>3.5293E-3</c:v>
                </c:pt>
                <c:pt idx="1549">
                  <c:v>3.5469999999999998E-3</c:v>
                </c:pt>
                <c:pt idx="1550">
                  <c:v>3.5647999999999999E-3</c:v>
                </c:pt>
                <c:pt idx="1551">
                  <c:v>3.5826E-3</c:v>
                </c:pt>
                <c:pt idx="1552">
                  <c:v>3.6005E-3</c:v>
                </c:pt>
                <c:pt idx="1553">
                  <c:v>3.6185000000000002E-3</c:v>
                </c:pt>
                <c:pt idx="1554">
                  <c:v>3.6365999999999998E-3</c:v>
                </c:pt>
                <c:pt idx="1555">
                  <c:v>3.6546999999999999E-3</c:v>
                </c:pt>
                <c:pt idx="1556">
                  <c:v>3.6729000000000002E-3</c:v>
                </c:pt>
                <c:pt idx="1557">
                  <c:v>3.6911999999999999E-3</c:v>
                </c:pt>
                <c:pt idx="1558">
                  <c:v>3.7096E-3</c:v>
                </c:pt>
                <c:pt idx="1559">
                  <c:v>3.7280999999999998E-3</c:v>
                </c:pt>
                <c:pt idx="1560">
                  <c:v>3.7466000000000001E-3</c:v>
                </c:pt>
                <c:pt idx="1561">
                  <c:v>3.7653000000000001E-3</c:v>
                </c:pt>
                <c:pt idx="1562">
                  <c:v>3.784E-3</c:v>
                </c:pt>
                <c:pt idx="1563">
                  <c:v>3.8027E-3</c:v>
                </c:pt>
                <c:pt idx="1564">
                  <c:v>3.8216000000000001E-3</c:v>
                </c:pt>
                <c:pt idx="1565">
                  <c:v>3.8405000000000002E-3</c:v>
                </c:pt>
                <c:pt idx="1566">
                  <c:v>3.8595999999999999E-3</c:v>
                </c:pt>
                <c:pt idx="1567">
                  <c:v>3.8787000000000001E-3</c:v>
                </c:pt>
                <c:pt idx="1568">
                  <c:v>3.8979000000000001E-3</c:v>
                </c:pt>
                <c:pt idx="1569">
                  <c:v>3.9170999999999997E-3</c:v>
                </c:pt>
                <c:pt idx="1570">
                  <c:v>3.9364999999999999E-3</c:v>
                </c:pt>
                <c:pt idx="1571">
                  <c:v>3.9559E-3</c:v>
                </c:pt>
                <c:pt idx="1572">
                  <c:v>3.9753999999999996E-3</c:v>
                </c:pt>
                <c:pt idx="1573">
                  <c:v>3.9950000000000003E-3</c:v>
                </c:pt>
                <c:pt idx="1574">
                  <c:v>4.0147000000000004E-3</c:v>
                </c:pt>
                <c:pt idx="1575">
                  <c:v>4.0344999999999999E-3</c:v>
                </c:pt>
                <c:pt idx="1576">
                  <c:v>4.0543000000000003E-3</c:v>
                </c:pt>
                <c:pt idx="1577">
                  <c:v>4.0743000000000003E-3</c:v>
                </c:pt>
                <c:pt idx="1578">
                  <c:v>4.0943000000000004E-3</c:v>
                </c:pt>
                <c:pt idx="1579">
                  <c:v>4.1143999999999998E-3</c:v>
                </c:pt>
                <c:pt idx="1580">
                  <c:v>4.1346000000000004E-3</c:v>
                </c:pt>
                <c:pt idx="1581">
                  <c:v>4.1548000000000002E-3</c:v>
                </c:pt>
                <c:pt idx="1582">
                  <c:v>4.1751999999999996E-3</c:v>
                </c:pt>
                <c:pt idx="1583">
                  <c:v>4.1955999999999999E-3</c:v>
                </c:pt>
                <c:pt idx="1584">
                  <c:v>4.2161000000000004E-3</c:v>
                </c:pt>
                <c:pt idx="1585">
                  <c:v>4.2367999999999998E-3</c:v>
                </c:pt>
                <c:pt idx="1586">
                  <c:v>4.2575E-3</c:v>
                </c:pt>
                <c:pt idx="1587">
                  <c:v>4.2782000000000002E-3</c:v>
                </c:pt>
                <c:pt idx="1588">
                  <c:v>4.2991000000000001E-3</c:v>
                </c:pt>
                <c:pt idx="1589">
                  <c:v>4.3201000000000003E-3</c:v>
                </c:pt>
                <c:pt idx="1590">
                  <c:v>4.3410999999999996E-3</c:v>
                </c:pt>
                <c:pt idx="1591">
                  <c:v>4.3622000000000001E-3</c:v>
                </c:pt>
                <c:pt idx="1592">
                  <c:v>4.3834E-3</c:v>
                </c:pt>
                <c:pt idx="1593">
                  <c:v>4.4047000000000001E-3</c:v>
                </c:pt>
                <c:pt idx="1594">
                  <c:v>4.4260999999999997E-3</c:v>
                </c:pt>
                <c:pt idx="1595">
                  <c:v>4.4476000000000003E-3</c:v>
                </c:pt>
                <c:pt idx="1596">
                  <c:v>4.4692000000000004E-3</c:v>
                </c:pt>
                <c:pt idx="1597">
                  <c:v>4.4907999999999997E-3</c:v>
                </c:pt>
                <c:pt idx="1598">
                  <c:v>4.5126000000000003E-3</c:v>
                </c:pt>
                <c:pt idx="1599">
                  <c:v>4.5344000000000001E-3</c:v>
                </c:pt>
                <c:pt idx="1600">
                  <c:v>4.5563000000000001E-3</c:v>
                </c:pt>
                <c:pt idx="1601">
                  <c:v>4.5783999999999998E-3</c:v>
                </c:pt>
                <c:pt idx="1602">
                  <c:v>4.6005000000000004E-3</c:v>
                </c:pt>
                <c:pt idx="1603">
                  <c:v>4.6226000000000001E-3</c:v>
                </c:pt>
                <c:pt idx="1604">
                  <c:v>4.6449000000000004E-3</c:v>
                </c:pt>
                <c:pt idx="1605">
                  <c:v>4.6673000000000001E-3</c:v>
                </c:pt>
                <c:pt idx="1606">
                  <c:v>4.6898E-3</c:v>
                </c:pt>
                <c:pt idx="1607">
                  <c:v>4.7123E-3</c:v>
                </c:pt>
                <c:pt idx="1608">
                  <c:v>4.7349999999999996E-3</c:v>
                </c:pt>
                <c:pt idx="1609">
                  <c:v>4.7577000000000001E-3</c:v>
                </c:pt>
                <c:pt idx="1610">
                  <c:v>4.7805E-3</c:v>
                </c:pt>
                <c:pt idx="1611">
                  <c:v>4.8034000000000002E-3</c:v>
                </c:pt>
                <c:pt idx="1612">
                  <c:v>4.8263999999999998E-3</c:v>
                </c:pt>
                <c:pt idx="1613">
                  <c:v>4.8494999999999996E-3</c:v>
                </c:pt>
                <c:pt idx="1614">
                  <c:v>4.8726999999999998E-3</c:v>
                </c:pt>
                <c:pt idx="1615">
                  <c:v>4.8960000000000002E-3</c:v>
                </c:pt>
                <c:pt idx="1616">
                  <c:v>4.9194E-3</c:v>
                </c:pt>
                <c:pt idx="1617">
                  <c:v>4.9429000000000001E-3</c:v>
                </c:pt>
                <c:pt idx="1618">
                  <c:v>4.9664000000000002E-3</c:v>
                </c:pt>
                <c:pt idx="1619">
                  <c:v>4.9900999999999999E-3</c:v>
                </c:pt>
                <c:pt idx="1620">
                  <c:v>5.0139E-3</c:v>
                </c:pt>
                <c:pt idx="1621">
                  <c:v>5.0377E-3</c:v>
                </c:pt>
                <c:pt idx="1622">
                  <c:v>5.0616000000000003E-3</c:v>
                </c:pt>
                <c:pt idx="1623">
                  <c:v>5.0857000000000003E-3</c:v>
                </c:pt>
                <c:pt idx="1624">
                  <c:v>5.1098000000000003E-3</c:v>
                </c:pt>
                <c:pt idx="1625">
                  <c:v>5.1339999999999997E-3</c:v>
                </c:pt>
                <c:pt idx="1626">
                  <c:v>5.1583000000000002E-3</c:v>
                </c:pt>
                <c:pt idx="1627">
                  <c:v>5.1828000000000004E-3</c:v>
                </c:pt>
                <c:pt idx="1628">
                  <c:v>5.2072999999999998E-3</c:v>
                </c:pt>
                <c:pt idx="1629">
                  <c:v>5.2319000000000003E-3</c:v>
                </c:pt>
                <c:pt idx="1630">
                  <c:v>5.2566000000000002E-3</c:v>
                </c:pt>
                <c:pt idx="1631">
                  <c:v>5.2814000000000003E-3</c:v>
                </c:pt>
                <c:pt idx="1632">
                  <c:v>5.3062999999999999E-3</c:v>
                </c:pt>
                <c:pt idx="1633">
                  <c:v>5.3312999999999998E-3</c:v>
                </c:pt>
                <c:pt idx="1634">
                  <c:v>5.3562999999999996E-3</c:v>
                </c:pt>
                <c:pt idx="1635">
                  <c:v>5.3815E-3</c:v>
                </c:pt>
                <c:pt idx="1636">
                  <c:v>5.4067999999999998E-3</c:v>
                </c:pt>
                <c:pt idx="1637">
                  <c:v>5.4321999999999999E-3</c:v>
                </c:pt>
                <c:pt idx="1638">
                  <c:v>5.4576E-3</c:v>
                </c:pt>
                <c:pt idx="1639">
                  <c:v>5.4831999999999997E-3</c:v>
                </c:pt>
                <c:pt idx="1640">
                  <c:v>5.5088999999999997E-3</c:v>
                </c:pt>
                <c:pt idx="1641">
                  <c:v>5.5347E-3</c:v>
                </c:pt>
                <c:pt idx="1642">
                  <c:v>5.5605000000000003E-3</c:v>
                </c:pt>
                <c:pt idx="1643">
                  <c:v>5.5865000000000003E-3</c:v>
                </c:pt>
                <c:pt idx="1644">
                  <c:v>5.6125999999999997E-3</c:v>
                </c:pt>
                <c:pt idx="1645">
                  <c:v>5.6387E-3</c:v>
                </c:pt>
                <c:pt idx="1646">
                  <c:v>5.6649999999999999E-3</c:v>
                </c:pt>
                <c:pt idx="1647">
                  <c:v>5.6912999999999998E-3</c:v>
                </c:pt>
                <c:pt idx="1648">
                  <c:v>5.7178000000000003E-3</c:v>
                </c:pt>
                <c:pt idx="1649">
                  <c:v>5.7444000000000002E-3</c:v>
                </c:pt>
                <c:pt idx="1650">
                  <c:v>5.7710000000000001E-3</c:v>
                </c:pt>
                <c:pt idx="1651">
                  <c:v>5.7977999999999997E-3</c:v>
                </c:pt>
                <c:pt idx="1652">
                  <c:v>5.8246000000000001E-3</c:v>
                </c:pt>
                <c:pt idx="1653">
                  <c:v>5.8516000000000002E-3</c:v>
                </c:pt>
                <c:pt idx="1654">
                  <c:v>5.8786000000000003E-3</c:v>
                </c:pt>
                <c:pt idx="1655">
                  <c:v>5.9058000000000001E-3</c:v>
                </c:pt>
                <c:pt idx="1656">
                  <c:v>5.9331000000000002E-3</c:v>
                </c:pt>
                <c:pt idx="1657">
                  <c:v>5.9604000000000002E-3</c:v>
                </c:pt>
                <c:pt idx="1658">
                  <c:v>5.9879E-3</c:v>
                </c:pt>
                <c:pt idx="1659">
                  <c:v>6.0155E-3</c:v>
                </c:pt>
                <c:pt idx="1660">
                  <c:v>6.0431E-3</c:v>
                </c:pt>
                <c:pt idx="1661">
                  <c:v>6.0708999999999997E-3</c:v>
                </c:pt>
                <c:pt idx="1662">
                  <c:v>6.0987999999999997E-3</c:v>
                </c:pt>
                <c:pt idx="1663">
                  <c:v>6.1266999999999997E-3</c:v>
                </c:pt>
                <c:pt idx="1664">
                  <c:v>6.1548000000000002E-3</c:v>
                </c:pt>
                <c:pt idx="1665">
                  <c:v>6.1830000000000001E-3</c:v>
                </c:pt>
                <c:pt idx="1666">
                  <c:v>6.2113000000000003E-3</c:v>
                </c:pt>
                <c:pt idx="1667">
                  <c:v>6.2395999999999997E-3</c:v>
                </c:pt>
                <c:pt idx="1668">
                  <c:v>6.2681000000000004E-3</c:v>
                </c:pt>
                <c:pt idx="1669">
                  <c:v>6.2966999999999997E-3</c:v>
                </c:pt>
                <c:pt idx="1670">
                  <c:v>6.3254000000000001E-3</c:v>
                </c:pt>
                <c:pt idx="1671">
                  <c:v>6.3542E-3</c:v>
                </c:pt>
                <c:pt idx="1672">
                  <c:v>6.3831000000000001E-3</c:v>
                </c:pt>
                <c:pt idx="1673">
                  <c:v>6.4120999999999996E-3</c:v>
                </c:pt>
                <c:pt idx="1674">
                  <c:v>6.4412000000000002E-3</c:v>
                </c:pt>
                <c:pt idx="1675">
                  <c:v>6.4704000000000003E-3</c:v>
                </c:pt>
                <c:pt idx="1676">
                  <c:v>6.4996999999999997E-3</c:v>
                </c:pt>
                <c:pt idx="1677">
                  <c:v>6.5291999999999998E-3</c:v>
                </c:pt>
                <c:pt idx="1678">
                  <c:v>6.5586999999999998E-3</c:v>
                </c:pt>
                <c:pt idx="1679">
                  <c:v>6.5883000000000001E-3</c:v>
                </c:pt>
                <c:pt idx="1680">
                  <c:v>6.6179999999999998E-3</c:v>
                </c:pt>
                <c:pt idx="1681">
                  <c:v>6.6479E-3</c:v>
                </c:pt>
                <c:pt idx="1682">
                  <c:v>6.6778000000000002E-3</c:v>
                </c:pt>
                <c:pt idx="1683">
                  <c:v>6.7079000000000001E-3</c:v>
                </c:pt>
                <c:pt idx="1684">
                  <c:v>6.7380000000000001E-3</c:v>
                </c:pt>
                <c:pt idx="1685">
                  <c:v>6.7682999999999997E-3</c:v>
                </c:pt>
                <c:pt idx="1686">
                  <c:v>6.7986000000000001E-3</c:v>
                </c:pt>
                <c:pt idx="1687">
                  <c:v>6.8291000000000003E-3</c:v>
                </c:pt>
                <c:pt idx="1688">
                  <c:v>6.8596999999999998E-3</c:v>
                </c:pt>
                <c:pt idx="1689">
                  <c:v>6.8903999999999997E-3</c:v>
                </c:pt>
                <c:pt idx="1690">
                  <c:v>6.9211999999999997E-3</c:v>
                </c:pt>
                <c:pt idx="1691">
                  <c:v>6.9521000000000001E-3</c:v>
                </c:pt>
                <c:pt idx="1692">
                  <c:v>6.9830999999999999E-3</c:v>
                </c:pt>
                <c:pt idx="1693">
                  <c:v>7.0141999999999999E-3</c:v>
                </c:pt>
                <c:pt idx="1694">
                  <c:v>7.0454000000000003E-3</c:v>
                </c:pt>
                <c:pt idx="1695">
                  <c:v>7.0767E-3</c:v>
                </c:pt>
                <c:pt idx="1696">
                  <c:v>7.1081E-3</c:v>
                </c:pt>
                <c:pt idx="1697">
                  <c:v>7.1396999999999997E-3</c:v>
                </c:pt>
                <c:pt idx="1698">
                  <c:v>7.1713000000000002E-3</c:v>
                </c:pt>
                <c:pt idx="1699">
                  <c:v>7.2030000000000002E-3</c:v>
                </c:pt>
                <c:pt idx="1700">
                  <c:v>7.2348999999999998E-3</c:v>
                </c:pt>
                <c:pt idx="1701">
                  <c:v>7.2668999999999997E-3</c:v>
                </c:pt>
                <c:pt idx="1702">
                  <c:v>7.2988999999999997E-3</c:v>
                </c:pt>
                <c:pt idx="1703">
                  <c:v>7.3311000000000001E-3</c:v>
                </c:pt>
                <c:pt idx="1704">
                  <c:v>7.3634E-3</c:v>
                </c:pt>
                <c:pt idx="1705">
                  <c:v>7.3958000000000001E-3</c:v>
                </c:pt>
                <c:pt idx="1706">
                  <c:v>7.4282999999999997E-3</c:v>
                </c:pt>
                <c:pt idx="1707">
                  <c:v>7.4609000000000003E-3</c:v>
                </c:pt>
                <c:pt idx="1708">
                  <c:v>7.4935999999999996E-3</c:v>
                </c:pt>
                <c:pt idx="1709">
                  <c:v>7.5263999999999999E-3</c:v>
                </c:pt>
                <c:pt idx="1710">
                  <c:v>7.5594E-3</c:v>
                </c:pt>
                <c:pt idx="1711">
                  <c:v>7.5924E-3</c:v>
                </c:pt>
                <c:pt idx="1712">
                  <c:v>7.6255999999999997E-3</c:v>
                </c:pt>
                <c:pt idx="1713">
                  <c:v>7.6588000000000003E-3</c:v>
                </c:pt>
                <c:pt idx="1714">
                  <c:v>7.6921999999999997E-3</c:v>
                </c:pt>
                <c:pt idx="1715">
                  <c:v>7.7257000000000003E-3</c:v>
                </c:pt>
                <c:pt idx="1716">
                  <c:v>7.7592E-3</c:v>
                </c:pt>
                <c:pt idx="1717">
                  <c:v>7.7929000000000002E-3</c:v>
                </c:pt>
                <c:pt idx="1718">
                  <c:v>7.8267000000000007E-3</c:v>
                </c:pt>
                <c:pt idx="1719">
                  <c:v>7.8607E-3</c:v>
                </c:pt>
                <c:pt idx="1720">
                  <c:v>7.8946999999999993E-3</c:v>
                </c:pt>
                <c:pt idx="1721">
                  <c:v>7.9287999999999997E-3</c:v>
                </c:pt>
                <c:pt idx="1722">
                  <c:v>7.9629999999999996E-3</c:v>
                </c:pt>
                <c:pt idx="1723">
                  <c:v>7.9974E-3</c:v>
                </c:pt>
                <c:pt idx="1724">
                  <c:v>8.0318000000000004E-3</c:v>
                </c:pt>
                <c:pt idx="1725">
                  <c:v>8.0663999999999996E-3</c:v>
                </c:pt>
                <c:pt idx="1726">
                  <c:v>8.1011E-3</c:v>
                </c:pt>
                <c:pt idx="1727">
                  <c:v>8.1358000000000003E-3</c:v>
                </c:pt>
                <c:pt idx="1728">
                  <c:v>8.1706999999999995E-3</c:v>
                </c:pt>
                <c:pt idx="1729">
                  <c:v>8.2056999999999998E-3</c:v>
                </c:pt>
                <c:pt idx="1730">
                  <c:v>8.2407999999999995E-3</c:v>
                </c:pt>
                <c:pt idx="1731">
                  <c:v>8.2760999999999998E-3</c:v>
                </c:pt>
                <c:pt idx="1732">
                  <c:v>8.3114E-3</c:v>
                </c:pt>
                <c:pt idx="1733">
                  <c:v>8.3467999999999997E-3</c:v>
                </c:pt>
                <c:pt idx="1734">
                  <c:v>8.3823999999999999E-3</c:v>
                </c:pt>
                <c:pt idx="1735">
                  <c:v>8.4180000000000001E-3</c:v>
                </c:pt>
                <c:pt idx="1736">
                  <c:v>8.4537999999999992E-3</c:v>
                </c:pt>
                <c:pt idx="1737">
                  <c:v>8.4896999999999993E-3</c:v>
                </c:pt>
                <c:pt idx="1738">
                  <c:v>8.5257000000000006E-3</c:v>
                </c:pt>
                <c:pt idx="1739">
                  <c:v>8.5617000000000002E-3</c:v>
                </c:pt>
                <c:pt idx="1740">
                  <c:v>8.5979999999999997E-3</c:v>
                </c:pt>
                <c:pt idx="1741">
                  <c:v>8.6342999999999993E-3</c:v>
                </c:pt>
                <c:pt idx="1742">
                  <c:v>8.6706999999999999E-3</c:v>
                </c:pt>
                <c:pt idx="1743">
                  <c:v>8.7072E-3</c:v>
                </c:pt>
                <c:pt idx="1744">
                  <c:v>8.7439000000000006E-3</c:v>
                </c:pt>
                <c:pt idx="1745">
                  <c:v>8.7805999999999995E-3</c:v>
                </c:pt>
                <c:pt idx="1746">
                  <c:v>8.8175000000000007E-3</c:v>
                </c:pt>
                <c:pt idx="1747">
                  <c:v>8.8544000000000001E-3</c:v>
                </c:pt>
                <c:pt idx="1748">
                  <c:v>8.8915000000000001E-3</c:v>
                </c:pt>
                <c:pt idx="1749">
                  <c:v>8.9286999999999995E-3</c:v>
                </c:pt>
                <c:pt idx="1750">
                  <c:v>8.966E-3</c:v>
                </c:pt>
                <c:pt idx="1751">
                  <c:v>9.0033999999999999E-3</c:v>
                </c:pt>
                <c:pt idx="1752">
                  <c:v>9.0408999999999993E-3</c:v>
                </c:pt>
                <c:pt idx="1753">
                  <c:v>9.0784999999999998E-3</c:v>
                </c:pt>
                <c:pt idx="1754">
                  <c:v>9.1163000000000008E-3</c:v>
                </c:pt>
                <c:pt idx="1755">
                  <c:v>9.1541000000000001E-3</c:v>
                </c:pt>
                <c:pt idx="1756">
                  <c:v>9.1920000000000005E-3</c:v>
                </c:pt>
                <c:pt idx="1757">
                  <c:v>9.2300999999999998E-3</c:v>
                </c:pt>
                <c:pt idx="1758">
                  <c:v>9.2683000000000001E-3</c:v>
                </c:pt>
                <c:pt idx="1759">
                  <c:v>9.3065000000000005E-3</c:v>
                </c:pt>
                <c:pt idx="1760">
                  <c:v>9.3448999999999997E-3</c:v>
                </c:pt>
                <c:pt idx="1761">
                  <c:v>9.3834000000000001E-3</c:v>
                </c:pt>
                <c:pt idx="1762">
                  <c:v>9.4219999999999998E-3</c:v>
                </c:pt>
                <c:pt idx="1763">
                  <c:v>9.4607000000000007E-3</c:v>
                </c:pt>
                <c:pt idx="1764">
                  <c:v>9.4996000000000004E-3</c:v>
                </c:pt>
                <c:pt idx="1765">
                  <c:v>9.5385000000000001E-3</c:v>
                </c:pt>
                <c:pt idx="1766">
                  <c:v>9.5774999999999992E-3</c:v>
                </c:pt>
                <c:pt idx="1767">
                  <c:v>9.6167000000000006E-3</c:v>
                </c:pt>
                <c:pt idx="1768">
                  <c:v>9.6559000000000002E-3</c:v>
                </c:pt>
                <c:pt idx="1769">
                  <c:v>9.6953000000000004E-3</c:v>
                </c:pt>
                <c:pt idx="1770">
                  <c:v>9.7347000000000006E-3</c:v>
                </c:pt>
                <c:pt idx="1771">
                  <c:v>9.7742999999999997E-3</c:v>
                </c:pt>
                <c:pt idx="1772">
                  <c:v>9.8139999999999998E-3</c:v>
                </c:pt>
                <c:pt idx="1773">
                  <c:v>9.8537999999999994E-3</c:v>
                </c:pt>
                <c:pt idx="1774">
                  <c:v>9.8937000000000001E-3</c:v>
                </c:pt>
                <c:pt idx="1775">
                  <c:v>9.9337000000000002E-3</c:v>
                </c:pt>
                <c:pt idx="1776">
                  <c:v>9.9737999999999997E-3</c:v>
                </c:pt>
                <c:pt idx="1777">
                  <c:v>1.0014E-2</c:v>
                </c:pt>
                <c:pt idx="1778">
                  <c:v>1.00543E-2</c:v>
                </c:pt>
                <c:pt idx="1779">
                  <c:v>1.0094799999999999E-2</c:v>
                </c:pt>
                <c:pt idx="1780">
                  <c:v>1.01353E-2</c:v>
                </c:pt>
                <c:pt idx="1781">
                  <c:v>1.01759E-2</c:v>
                </c:pt>
                <c:pt idx="1782">
                  <c:v>1.02167E-2</c:v>
                </c:pt>
                <c:pt idx="1783">
                  <c:v>1.02576E-2</c:v>
                </c:pt>
                <c:pt idx="1784">
                  <c:v>1.02985E-2</c:v>
                </c:pt>
                <c:pt idx="1785">
                  <c:v>1.0339599999999999E-2</c:v>
                </c:pt>
                <c:pt idx="1786">
                  <c:v>1.0380800000000001E-2</c:v>
                </c:pt>
                <c:pt idx="1787">
                  <c:v>1.0422000000000001E-2</c:v>
                </c:pt>
                <c:pt idx="1788">
                  <c:v>1.0463399999999999E-2</c:v>
                </c:pt>
                <c:pt idx="1789">
                  <c:v>1.0504899999999999E-2</c:v>
                </c:pt>
                <c:pt idx="1790">
                  <c:v>1.05465E-2</c:v>
                </c:pt>
                <c:pt idx="1791">
                  <c:v>1.0588200000000001E-2</c:v>
                </c:pt>
                <c:pt idx="1792">
                  <c:v>1.0630000000000001E-2</c:v>
                </c:pt>
                <c:pt idx="1793">
                  <c:v>1.06719E-2</c:v>
                </c:pt>
                <c:pt idx="1794">
                  <c:v>1.07139E-2</c:v>
                </c:pt>
                <c:pt idx="1795">
                  <c:v>1.0756E-2</c:v>
                </c:pt>
                <c:pt idx="1796">
                  <c:v>1.07983E-2</c:v>
                </c:pt>
                <c:pt idx="1797">
                  <c:v>1.0840600000000001E-2</c:v>
                </c:pt>
                <c:pt idx="1798">
                  <c:v>1.0883E-2</c:v>
                </c:pt>
                <c:pt idx="1799">
                  <c:v>1.0925499999999999E-2</c:v>
                </c:pt>
                <c:pt idx="1800">
                  <c:v>1.0968200000000001E-2</c:v>
                </c:pt>
                <c:pt idx="1801">
                  <c:v>1.1010900000000001E-2</c:v>
                </c:pt>
                <c:pt idx="1802">
                  <c:v>1.10537E-2</c:v>
                </c:pt>
                <c:pt idx="1803">
                  <c:v>1.1096699999999999E-2</c:v>
                </c:pt>
                <c:pt idx="1804">
                  <c:v>1.1139700000000001E-2</c:v>
                </c:pt>
                <c:pt idx="1805">
                  <c:v>1.1182900000000001E-2</c:v>
                </c:pt>
                <c:pt idx="1806">
                  <c:v>1.1226099999999999E-2</c:v>
                </c:pt>
                <c:pt idx="1807">
                  <c:v>1.12695E-2</c:v>
                </c:pt>
                <c:pt idx="1808">
                  <c:v>1.1312900000000001E-2</c:v>
                </c:pt>
                <c:pt idx="1809">
                  <c:v>1.1356399999999999E-2</c:v>
                </c:pt>
                <c:pt idx="1810">
                  <c:v>1.14001E-2</c:v>
                </c:pt>
                <c:pt idx="1811">
                  <c:v>1.14438E-2</c:v>
                </c:pt>
                <c:pt idx="1812">
                  <c:v>1.14877E-2</c:v>
                </c:pt>
                <c:pt idx="1813">
                  <c:v>1.1531599999999999E-2</c:v>
                </c:pt>
                <c:pt idx="1814">
                  <c:v>1.15757E-2</c:v>
                </c:pt>
                <c:pt idx="1815">
                  <c:v>1.16198E-2</c:v>
                </c:pt>
                <c:pt idx="1816">
                  <c:v>1.16641E-2</c:v>
                </c:pt>
                <c:pt idx="1817">
                  <c:v>1.1708400000000001E-2</c:v>
                </c:pt>
                <c:pt idx="1818">
                  <c:v>1.17529E-2</c:v>
                </c:pt>
                <c:pt idx="1819">
                  <c:v>1.17974E-2</c:v>
                </c:pt>
                <c:pt idx="1820">
                  <c:v>1.1842E-2</c:v>
                </c:pt>
                <c:pt idx="1821">
                  <c:v>1.1886799999999999E-2</c:v>
                </c:pt>
                <c:pt idx="1822">
                  <c:v>1.1931600000000001E-2</c:v>
                </c:pt>
                <c:pt idx="1823">
                  <c:v>1.1976499999999999E-2</c:v>
                </c:pt>
                <c:pt idx="1824">
                  <c:v>1.2021499999999999E-2</c:v>
                </c:pt>
                <c:pt idx="1825">
                  <c:v>1.20666E-2</c:v>
                </c:pt>
                <c:pt idx="1826">
                  <c:v>1.21119E-2</c:v>
                </c:pt>
                <c:pt idx="1827">
                  <c:v>1.21572E-2</c:v>
                </c:pt>
                <c:pt idx="1828">
                  <c:v>1.2202599999999999E-2</c:v>
                </c:pt>
                <c:pt idx="1829">
                  <c:v>1.22481E-2</c:v>
                </c:pt>
                <c:pt idx="1830">
                  <c:v>1.22936E-2</c:v>
                </c:pt>
                <c:pt idx="1831">
                  <c:v>1.2339299999999999E-2</c:v>
                </c:pt>
                <c:pt idx="1832">
                  <c:v>1.23851E-2</c:v>
                </c:pt>
                <c:pt idx="1833">
                  <c:v>1.2430999999999999E-2</c:v>
                </c:pt>
                <c:pt idx="1834">
                  <c:v>1.2476900000000001E-2</c:v>
                </c:pt>
                <c:pt idx="1835">
                  <c:v>1.2522999999999999E-2</c:v>
                </c:pt>
                <c:pt idx="1836">
                  <c:v>1.25691E-2</c:v>
                </c:pt>
                <c:pt idx="1837">
                  <c:v>1.2615400000000001E-2</c:v>
                </c:pt>
                <c:pt idx="1838">
                  <c:v>1.26617E-2</c:v>
                </c:pt>
                <c:pt idx="1839">
                  <c:v>1.27081E-2</c:v>
                </c:pt>
                <c:pt idx="1840">
                  <c:v>1.27546E-2</c:v>
                </c:pt>
                <c:pt idx="1841">
                  <c:v>1.28012E-2</c:v>
                </c:pt>
                <c:pt idx="1842">
                  <c:v>1.2847900000000001E-2</c:v>
                </c:pt>
                <c:pt idx="1843">
                  <c:v>1.28947E-2</c:v>
                </c:pt>
                <c:pt idx="1844">
                  <c:v>1.29415E-2</c:v>
                </c:pt>
                <c:pt idx="1845">
                  <c:v>1.29885E-2</c:v>
                </c:pt>
                <c:pt idx="1846">
                  <c:v>1.30355E-2</c:v>
                </c:pt>
                <c:pt idx="1847">
                  <c:v>1.3082699999999999E-2</c:v>
                </c:pt>
                <c:pt idx="1848">
                  <c:v>1.31299E-2</c:v>
                </c:pt>
                <c:pt idx="1849">
                  <c:v>1.31772E-2</c:v>
                </c:pt>
                <c:pt idx="1850">
                  <c:v>1.32246E-2</c:v>
                </c:pt>
                <c:pt idx="1851">
                  <c:v>1.3272000000000001E-2</c:v>
                </c:pt>
                <c:pt idx="1852">
                  <c:v>1.3319599999999999E-2</c:v>
                </c:pt>
                <c:pt idx="1853">
                  <c:v>1.3367199999999999E-2</c:v>
                </c:pt>
                <c:pt idx="1854">
                  <c:v>1.34149E-2</c:v>
                </c:pt>
                <c:pt idx="1855">
                  <c:v>1.3462699999999999E-2</c:v>
                </c:pt>
                <c:pt idx="1856">
                  <c:v>1.3510599999999999E-2</c:v>
                </c:pt>
                <c:pt idx="1857">
                  <c:v>1.3558600000000001E-2</c:v>
                </c:pt>
                <c:pt idx="1858">
                  <c:v>1.3606699999999999E-2</c:v>
                </c:pt>
                <c:pt idx="1859">
                  <c:v>1.36548E-2</c:v>
                </c:pt>
                <c:pt idx="1860">
                  <c:v>1.3703E-2</c:v>
                </c:pt>
                <c:pt idx="1861">
                  <c:v>1.3751299999999999E-2</c:v>
                </c:pt>
                <c:pt idx="1862">
                  <c:v>1.37997E-2</c:v>
                </c:pt>
                <c:pt idx="1863">
                  <c:v>1.38481E-2</c:v>
                </c:pt>
                <c:pt idx="1864">
                  <c:v>1.38966E-2</c:v>
                </c:pt>
                <c:pt idx="1865">
                  <c:v>1.39452E-2</c:v>
                </c:pt>
                <c:pt idx="1866">
                  <c:v>1.39939E-2</c:v>
                </c:pt>
                <c:pt idx="1867">
                  <c:v>1.40427E-2</c:v>
                </c:pt>
                <c:pt idx="1868">
                  <c:v>1.40915E-2</c:v>
                </c:pt>
                <c:pt idx="1869">
                  <c:v>1.4140399999999999E-2</c:v>
                </c:pt>
                <c:pt idx="1870">
                  <c:v>1.41894E-2</c:v>
                </c:pt>
                <c:pt idx="1871">
                  <c:v>1.4238499999999999E-2</c:v>
                </c:pt>
                <c:pt idx="1872">
                  <c:v>1.4287599999999999E-2</c:v>
                </c:pt>
                <c:pt idx="1873">
                  <c:v>1.43368E-2</c:v>
                </c:pt>
                <c:pt idx="1874">
                  <c:v>1.4386100000000001E-2</c:v>
                </c:pt>
                <c:pt idx="1875">
                  <c:v>1.44355E-2</c:v>
                </c:pt>
                <c:pt idx="1876">
                  <c:v>1.44849E-2</c:v>
                </c:pt>
                <c:pt idx="1877">
                  <c:v>1.4534399999999999E-2</c:v>
                </c:pt>
                <c:pt idx="1878">
                  <c:v>1.4584E-2</c:v>
                </c:pt>
                <c:pt idx="1879">
                  <c:v>1.46336E-2</c:v>
                </c:pt>
                <c:pt idx="1880">
                  <c:v>1.46833E-2</c:v>
                </c:pt>
                <c:pt idx="1881">
                  <c:v>1.4733100000000001E-2</c:v>
                </c:pt>
                <c:pt idx="1882">
                  <c:v>1.47829E-2</c:v>
                </c:pt>
                <c:pt idx="1883">
                  <c:v>1.48328E-2</c:v>
                </c:pt>
                <c:pt idx="1884">
                  <c:v>1.48828E-2</c:v>
                </c:pt>
                <c:pt idx="1885">
                  <c:v>1.4932900000000001E-2</c:v>
                </c:pt>
                <c:pt idx="1886">
                  <c:v>1.4983E-2</c:v>
                </c:pt>
                <c:pt idx="1887">
                  <c:v>1.5033100000000001E-2</c:v>
                </c:pt>
                <c:pt idx="1888">
                  <c:v>1.50834E-2</c:v>
                </c:pt>
                <c:pt idx="1889">
                  <c:v>1.51337E-2</c:v>
                </c:pt>
                <c:pt idx="1890">
                  <c:v>1.5184E-2</c:v>
                </c:pt>
                <c:pt idx="1891">
                  <c:v>1.52345E-2</c:v>
                </c:pt>
                <c:pt idx="1892">
                  <c:v>1.5284900000000001E-2</c:v>
                </c:pt>
                <c:pt idx="1893">
                  <c:v>1.53355E-2</c:v>
                </c:pt>
                <c:pt idx="1894">
                  <c:v>1.53861E-2</c:v>
                </c:pt>
                <c:pt idx="1895">
                  <c:v>1.5436800000000001E-2</c:v>
                </c:pt>
                <c:pt idx="1896">
                  <c:v>1.54875E-2</c:v>
                </c:pt>
                <c:pt idx="1897">
                  <c:v>1.55383E-2</c:v>
                </c:pt>
                <c:pt idx="1898">
                  <c:v>1.55891E-2</c:v>
                </c:pt>
                <c:pt idx="1899">
                  <c:v>1.5640000000000001E-2</c:v>
                </c:pt>
                <c:pt idx="1900">
                  <c:v>1.5690900000000001E-2</c:v>
                </c:pt>
                <c:pt idx="1901">
                  <c:v>1.57419E-2</c:v>
                </c:pt>
                <c:pt idx="1902">
                  <c:v>1.5793000000000001E-2</c:v>
                </c:pt>
                <c:pt idx="1903">
                  <c:v>1.58441E-2</c:v>
                </c:pt>
                <c:pt idx="1904">
                  <c:v>1.5895300000000001E-2</c:v>
                </c:pt>
                <c:pt idx="1905">
                  <c:v>1.5946499999999999E-2</c:v>
                </c:pt>
                <c:pt idx="1906">
                  <c:v>1.59977E-2</c:v>
                </c:pt>
                <c:pt idx="1907">
                  <c:v>1.60491E-2</c:v>
                </c:pt>
                <c:pt idx="1908">
                  <c:v>1.6100400000000001E-2</c:v>
                </c:pt>
                <c:pt idx="1909">
                  <c:v>1.6151800000000001E-2</c:v>
                </c:pt>
                <c:pt idx="1910">
                  <c:v>1.62033E-2</c:v>
                </c:pt>
                <c:pt idx="1911">
                  <c:v>1.62548E-2</c:v>
                </c:pt>
                <c:pt idx="1912">
                  <c:v>1.6306299999999999E-2</c:v>
                </c:pt>
                <c:pt idx="1913">
                  <c:v>1.6357900000000002E-2</c:v>
                </c:pt>
                <c:pt idx="1914">
                  <c:v>1.64096E-2</c:v>
                </c:pt>
                <c:pt idx="1915">
                  <c:v>1.6461300000000002E-2</c:v>
                </c:pt>
                <c:pt idx="1916">
                  <c:v>1.6513E-2</c:v>
                </c:pt>
                <c:pt idx="1917">
                  <c:v>1.6564800000000001E-2</c:v>
                </c:pt>
                <c:pt idx="1918">
                  <c:v>1.6616599999999999E-2</c:v>
                </c:pt>
                <c:pt idx="1919">
                  <c:v>1.66684E-2</c:v>
                </c:pt>
                <c:pt idx="1920">
                  <c:v>1.67203E-2</c:v>
                </c:pt>
                <c:pt idx="1921">
                  <c:v>1.67723E-2</c:v>
                </c:pt>
                <c:pt idx="1922">
                  <c:v>1.6824200000000001E-2</c:v>
                </c:pt>
                <c:pt idx="1923">
                  <c:v>1.6876200000000001E-2</c:v>
                </c:pt>
                <c:pt idx="1924">
                  <c:v>1.69283E-2</c:v>
                </c:pt>
                <c:pt idx="1925">
                  <c:v>1.69804E-2</c:v>
                </c:pt>
                <c:pt idx="1926">
                  <c:v>1.7032499999999999E-2</c:v>
                </c:pt>
                <c:pt idx="1927">
                  <c:v>1.7084599999999998E-2</c:v>
                </c:pt>
                <c:pt idx="1928">
                  <c:v>1.7136800000000001E-2</c:v>
                </c:pt>
                <c:pt idx="1929">
                  <c:v>1.7188999999999999E-2</c:v>
                </c:pt>
                <c:pt idx="1930">
                  <c:v>1.7241200000000002E-2</c:v>
                </c:pt>
                <c:pt idx="1931">
                  <c:v>1.72935E-2</c:v>
                </c:pt>
                <c:pt idx="1932">
                  <c:v>1.7345800000000001E-2</c:v>
                </c:pt>
                <c:pt idx="1933">
                  <c:v>1.73981E-2</c:v>
                </c:pt>
                <c:pt idx="1934">
                  <c:v>1.7450500000000001E-2</c:v>
                </c:pt>
                <c:pt idx="1935">
                  <c:v>1.7502899999999998E-2</c:v>
                </c:pt>
                <c:pt idx="1936">
                  <c:v>1.7555299999999999E-2</c:v>
                </c:pt>
                <c:pt idx="1937">
                  <c:v>1.76077E-2</c:v>
                </c:pt>
                <c:pt idx="1938">
                  <c:v>1.7660200000000001E-2</c:v>
                </c:pt>
                <c:pt idx="1939">
                  <c:v>1.7712599999999998E-2</c:v>
                </c:pt>
                <c:pt idx="1940">
                  <c:v>1.7765099999999999E-2</c:v>
                </c:pt>
                <c:pt idx="1941">
                  <c:v>1.7817599999999999E-2</c:v>
                </c:pt>
                <c:pt idx="1942">
                  <c:v>1.7870199999999999E-2</c:v>
                </c:pt>
                <c:pt idx="1943">
                  <c:v>1.79227E-2</c:v>
                </c:pt>
                <c:pt idx="1944">
                  <c:v>1.79753E-2</c:v>
                </c:pt>
                <c:pt idx="1945">
                  <c:v>1.8027899999999999E-2</c:v>
                </c:pt>
                <c:pt idx="1946">
                  <c:v>1.8080499999999999E-2</c:v>
                </c:pt>
                <c:pt idx="1947">
                  <c:v>1.8133099999999999E-2</c:v>
                </c:pt>
                <c:pt idx="1948">
                  <c:v>1.8185799999999998E-2</c:v>
                </c:pt>
                <c:pt idx="1949">
                  <c:v>1.8238399999999998E-2</c:v>
                </c:pt>
                <c:pt idx="1950">
                  <c:v>1.8291100000000001E-2</c:v>
                </c:pt>
                <c:pt idx="1951">
                  <c:v>1.8343700000000001E-2</c:v>
                </c:pt>
                <c:pt idx="1952">
                  <c:v>1.83964E-2</c:v>
                </c:pt>
                <c:pt idx="1953">
                  <c:v>1.84491E-2</c:v>
                </c:pt>
                <c:pt idx="1954">
                  <c:v>1.8501799999999999E-2</c:v>
                </c:pt>
                <c:pt idx="1955">
                  <c:v>1.8554500000000002E-2</c:v>
                </c:pt>
                <c:pt idx="1956">
                  <c:v>1.8607200000000001E-2</c:v>
                </c:pt>
                <c:pt idx="1957">
                  <c:v>1.866E-2</c:v>
                </c:pt>
                <c:pt idx="1958">
                  <c:v>1.8712699999999999E-2</c:v>
                </c:pt>
                <c:pt idx="1959">
                  <c:v>1.8765400000000002E-2</c:v>
                </c:pt>
                <c:pt idx="1960">
                  <c:v>1.8818100000000001E-2</c:v>
                </c:pt>
                <c:pt idx="1961">
                  <c:v>1.88708E-2</c:v>
                </c:pt>
                <c:pt idx="1962">
                  <c:v>1.8923599999999999E-2</c:v>
                </c:pt>
                <c:pt idx="1963">
                  <c:v>1.8976300000000001E-2</c:v>
                </c:pt>
                <c:pt idx="1964">
                  <c:v>1.9029000000000001E-2</c:v>
                </c:pt>
                <c:pt idx="1965">
                  <c:v>1.90817E-2</c:v>
                </c:pt>
                <c:pt idx="1966">
                  <c:v>1.9134399999999999E-2</c:v>
                </c:pt>
                <c:pt idx="1967">
                  <c:v>1.9187200000000001E-2</c:v>
                </c:pt>
                <c:pt idx="1968">
                  <c:v>1.9239900000000001E-2</c:v>
                </c:pt>
                <c:pt idx="1969">
                  <c:v>1.9292500000000001E-2</c:v>
                </c:pt>
                <c:pt idx="1970">
                  <c:v>1.93452E-2</c:v>
                </c:pt>
                <c:pt idx="1971">
                  <c:v>1.9397899999999999E-2</c:v>
                </c:pt>
                <c:pt idx="1972">
                  <c:v>1.9450599999999998E-2</c:v>
                </c:pt>
                <c:pt idx="1973">
                  <c:v>1.9503199999999998E-2</c:v>
                </c:pt>
                <c:pt idx="1974">
                  <c:v>1.9555900000000001E-2</c:v>
                </c:pt>
                <c:pt idx="1975">
                  <c:v>1.9608500000000001E-2</c:v>
                </c:pt>
                <c:pt idx="1976">
                  <c:v>1.9661100000000001E-2</c:v>
                </c:pt>
                <c:pt idx="1977">
                  <c:v>1.9713700000000001E-2</c:v>
                </c:pt>
                <c:pt idx="1978">
                  <c:v>1.9766300000000001E-2</c:v>
                </c:pt>
                <c:pt idx="1979">
                  <c:v>1.9818800000000001E-2</c:v>
                </c:pt>
                <c:pt idx="1980">
                  <c:v>1.9871400000000001E-2</c:v>
                </c:pt>
                <c:pt idx="1981">
                  <c:v>1.9923900000000001E-2</c:v>
                </c:pt>
                <c:pt idx="1982">
                  <c:v>1.9976399999999998E-2</c:v>
                </c:pt>
                <c:pt idx="1983">
                  <c:v>2.0028799999999999E-2</c:v>
                </c:pt>
                <c:pt idx="1984">
                  <c:v>2.00813E-2</c:v>
                </c:pt>
                <c:pt idx="1985">
                  <c:v>2.0133700000000001E-2</c:v>
                </c:pt>
                <c:pt idx="1986">
                  <c:v>2.0186099999999998E-2</c:v>
                </c:pt>
                <c:pt idx="1987">
                  <c:v>2.02385E-2</c:v>
                </c:pt>
                <c:pt idx="1988">
                  <c:v>2.0290800000000001E-2</c:v>
                </c:pt>
                <c:pt idx="1989">
                  <c:v>2.0343099999999999E-2</c:v>
                </c:pt>
                <c:pt idx="1990">
                  <c:v>2.0395400000000001E-2</c:v>
                </c:pt>
                <c:pt idx="1991">
                  <c:v>2.04476E-2</c:v>
                </c:pt>
                <c:pt idx="1992">
                  <c:v>2.0499900000000001E-2</c:v>
                </c:pt>
                <c:pt idx="1993">
                  <c:v>2.0552000000000001E-2</c:v>
                </c:pt>
                <c:pt idx="1994">
                  <c:v>2.06042E-2</c:v>
                </c:pt>
                <c:pt idx="1995">
                  <c:v>2.0656299999999999E-2</c:v>
                </c:pt>
                <c:pt idx="1996">
                  <c:v>2.0708399999999998E-2</c:v>
                </c:pt>
                <c:pt idx="1997">
                  <c:v>2.0760399999999998E-2</c:v>
                </c:pt>
                <c:pt idx="1998">
                  <c:v>2.0812400000000002E-2</c:v>
                </c:pt>
                <c:pt idx="1999">
                  <c:v>2.0864299999999999E-2</c:v>
                </c:pt>
                <c:pt idx="2000">
                  <c:v>2.0916199999999999E-2</c:v>
                </c:pt>
                <c:pt idx="2001">
                  <c:v>2.09681E-2</c:v>
                </c:pt>
                <c:pt idx="2002">
                  <c:v>2.1019900000000001E-2</c:v>
                </c:pt>
                <c:pt idx="2003">
                  <c:v>2.1071699999999999E-2</c:v>
                </c:pt>
                <c:pt idx="2004">
                  <c:v>2.1123400000000001E-2</c:v>
                </c:pt>
                <c:pt idx="2005">
                  <c:v>2.1175099999999999E-2</c:v>
                </c:pt>
                <c:pt idx="2006">
                  <c:v>2.1226700000000001E-2</c:v>
                </c:pt>
                <c:pt idx="2007">
                  <c:v>2.12783E-2</c:v>
                </c:pt>
                <c:pt idx="2008">
                  <c:v>2.1329799999999999E-2</c:v>
                </c:pt>
                <c:pt idx="2009">
                  <c:v>2.1381299999999999E-2</c:v>
                </c:pt>
                <c:pt idx="2010">
                  <c:v>2.1432699999999999E-2</c:v>
                </c:pt>
                <c:pt idx="2011">
                  <c:v>2.1484E-2</c:v>
                </c:pt>
                <c:pt idx="2012">
                  <c:v>2.15354E-2</c:v>
                </c:pt>
                <c:pt idx="2013">
                  <c:v>2.1586600000000001E-2</c:v>
                </c:pt>
                <c:pt idx="2014">
                  <c:v>2.1637799999999999E-2</c:v>
                </c:pt>
                <c:pt idx="2015">
                  <c:v>2.1688900000000001E-2</c:v>
                </c:pt>
                <c:pt idx="2016">
                  <c:v>2.1739999999999999E-2</c:v>
                </c:pt>
                <c:pt idx="2017">
                  <c:v>2.1791000000000001E-2</c:v>
                </c:pt>
                <c:pt idx="2018">
                  <c:v>2.1841900000000001E-2</c:v>
                </c:pt>
                <c:pt idx="2019">
                  <c:v>2.18928E-2</c:v>
                </c:pt>
                <c:pt idx="2020">
                  <c:v>2.1943600000000001E-2</c:v>
                </c:pt>
                <c:pt idx="2021">
                  <c:v>2.1994300000000001E-2</c:v>
                </c:pt>
                <c:pt idx="2022">
                  <c:v>2.2044999999999999E-2</c:v>
                </c:pt>
                <c:pt idx="2023">
                  <c:v>2.20956E-2</c:v>
                </c:pt>
                <c:pt idx="2024">
                  <c:v>2.2146099999999998E-2</c:v>
                </c:pt>
                <c:pt idx="2025">
                  <c:v>2.21966E-2</c:v>
                </c:pt>
                <c:pt idx="2026">
                  <c:v>2.2246999999999999E-2</c:v>
                </c:pt>
                <c:pt idx="2027">
                  <c:v>2.2297299999999999E-2</c:v>
                </c:pt>
                <c:pt idx="2028">
                  <c:v>2.2347499999999999E-2</c:v>
                </c:pt>
                <c:pt idx="2029">
                  <c:v>2.23977E-2</c:v>
                </c:pt>
                <c:pt idx="2030">
                  <c:v>2.24478E-2</c:v>
                </c:pt>
                <c:pt idx="2031">
                  <c:v>2.2497699999999999E-2</c:v>
                </c:pt>
                <c:pt idx="2032">
                  <c:v>2.25477E-2</c:v>
                </c:pt>
                <c:pt idx="2033">
                  <c:v>2.25975E-2</c:v>
                </c:pt>
                <c:pt idx="2034">
                  <c:v>2.2647299999999999E-2</c:v>
                </c:pt>
                <c:pt idx="2035">
                  <c:v>2.2696899999999999E-2</c:v>
                </c:pt>
                <c:pt idx="2036">
                  <c:v>2.2746499999999999E-2</c:v>
                </c:pt>
                <c:pt idx="2037">
                  <c:v>2.2796E-2</c:v>
                </c:pt>
                <c:pt idx="2038">
                  <c:v>2.2845399999999998E-2</c:v>
                </c:pt>
                <c:pt idx="2039">
                  <c:v>2.28947E-2</c:v>
                </c:pt>
                <c:pt idx="2040">
                  <c:v>2.2943999999999999E-2</c:v>
                </c:pt>
                <c:pt idx="2041">
                  <c:v>2.2993099999999999E-2</c:v>
                </c:pt>
                <c:pt idx="2042">
                  <c:v>2.3042099999999999E-2</c:v>
                </c:pt>
                <c:pt idx="2043">
                  <c:v>2.30911E-2</c:v>
                </c:pt>
                <c:pt idx="2044">
                  <c:v>2.3139900000000001E-2</c:v>
                </c:pt>
                <c:pt idx="2045">
                  <c:v>2.31887E-2</c:v>
                </c:pt>
                <c:pt idx="2046">
                  <c:v>2.3237299999999999E-2</c:v>
                </c:pt>
                <c:pt idx="2047">
                  <c:v>2.3285899999999998E-2</c:v>
                </c:pt>
                <c:pt idx="2048">
                  <c:v>2.3334400000000002E-2</c:v>
                </c:pt>
                <c:pt idx="2049">
                  <c:v>2.3382699999999999E-2</c:v>
                </c:pt>
                <c:pt idx="2050">
                  <c:v>2.3431E-2</c:v>
                </c:pt>
                <c:pt idx="2051">
                  <c:v>2.3479099999999999E-2</c:v>
                </c:pt>
                <c:pt idx="2052">
                  <c:v>2.3527200000000002E-2</c:v>
                </c:pt>
                <c:pt idx="2053">
                  <c:v>2.3575100000000002E-2</c:v>
                </c:pt>
                <c:pt idx="2054">
                  <c:v>2.3623000000000002E-2</c:v>
                </c:pt>
                <c:pt idx="2055">
                  <c:v>2.3670699999999999E-2</c:v>
                </c:pt>
                <c:pt idx="2056">
                  <c:v>2.3718300000000001E-2</c:v>
                </c:pt>
                <c:pt idx="2057">
                  <c:v>2.37658E-2</c:v>
                </c:pt>
                <c:pt idx="2058">
                  <c:v>2.38132E-2</c:v>
                </c:pt>
                <c:pt idx="2059">
                  <c:v>2.38605E-2</c:v>
                </c:pt>
                <c:pt idx="2060">
                  <c:v>2.3907600000000001E-2</c:v>
                </c:pt>
                <c:pt idx="2061">
                  <c:v>2.3954699999999999E-2</c:v>
                </c:pt>
                <c:pt idx="2062">
                  <c:v>2.4001600000000001E-2</c:v>
                </c:pt>
                <c:pt idx="2063">
                  <c:v>2.4048400000000001E-2</c:v>
                </c:pt>
                <c:pt idx="2064">
                  <c:v>2.4095100000000001E-2</c:v>
                </c:pt>
                <c:pt idx="2065">
                  <c:v>2.4141699999999999E-2</c:v>
                </c:pt>
                <c:pt idx="2066">
                  <c:v>2.41882E-2</c:v>
                </c:pt>
                <c:pt idx="2067">
                  <c:v>2.4234499999999999E-2</c:v>
                </c:pt>
                <c:pt idx="2068">
                  <c:v>2.4280699999999999E-2</c:v>
                </c:pt>
                <c:pt idx="2069">
                  <c:v>2.4326799999999999E-2</c:v>
                </c:pt>
                <c:pt idx="2070">
                  <c:v>2.4372700000000001E-2</c:v>
                </c:pt>
                <c:pt idx="2071">
                  <c:v>2.4418599999999999E-2</c:v>
                </c:pt>
                <c:pt idx="2072">
                  <c:v>2.4464300000000001E-2</c:v>
                </c:pt>
                <c:pt idx="2073">
                  <c:v>2.4509800000000002E-2</c:v>
                </c:pt>
                <c:pt idx="2074">
                  <c:v>2.4555299999999999E-2</c:v>
                </c:pt>
                <c:pt idx="2075">
                  <c:v>2.46006E-2</c:v>
                </c:pt>
                <c:pt idx="2076">
                  <c:v>2.46457E-2</c:v>
                </c:pt>
                <c:pt idx="2077">
                  <c:v>2.4690799999999999E-2</c:v>
                </c:pt>
                <c:pt idx="2078">
                  <c:v>2.4735699999999999E-2</c:v>
                </c:pt>
                <c:pt idx="2079">
                  <c:v>2.47805E-2</c:v>
                </c:pt>
                <c:pt idx="2080">
                  <c:v>2.4825099999999999E-2</c:v>
                </c:pt>
                <c:pt idx="2081">
                  <c:v>2.4869599999999999E-2</c:v>
                </c:pt>
                <c:pt idx="2082">
                  <c:v>2.4913899999999999E-2</c:v>
                </c:pt>
                <c:pt idx="2083">
                  <c:v>2.49581E-2</c:v>
                </c:pt>
                <c:pt idx="2084">
                  <c:v>2.5002199999999999E-2</c:v>
                </c:pt>
                <c:pt idx="2085">
                  <c:v>2.5046100000000002E-2</c:v>
                </c:pt>
                <c:pt idx="2086">
                  <c:v>2.5089899999999998E-2</c:v>
                </c:pt>
                <c:pt idx="2087">
                  <c:v>2.51335E-2</c:v>
                </c:pt>
                <c:pt idx="2088">
                  <c:v>2.5177000000000001E-2</c:v>
                </c:pt>
                <c:pt idx="2089">
                  <c:v>2.5220300000000001E-2</c:v>
                </c:pt>
                <c:pt idx="2090">
                  <c:v>2.5263500000000001E-2</c:v>
                </c:pt>
                <c:pt idx="2091">
                  <c:v>2.5306599999999999E-2</c:v>
                </c:pt>
                <c:pt idx="2092">
                  <c:v>2.5349500000000001E-2</c:v>
                </c:pt>
                <c:pt idx="2093">
                  <c:v>2.53922E-2</c:v>
                </c:pt>
                <c:pt idx="2094">
                  <c:v>2.54348E-2</c:v>
                </c:pt>
                <c:pt idx="2095">
                  <c:v>2.5477199999999998E-2</c:v>
                </c:pt>
                <c:pt idx="2096">
                  <c:v>2.5519500000000001E-2</c:v>
                </c:pt>
                <c:pt idx="2097">
                  <c:v>2.55616E-2</c:v>
                </c:pt>
                <c:pt idx="2098">
                  <c:v>2.5603500000000001E-2</c:v>
                </c:pt>
                <c:pt idx="2099">
                  <c:v>2.5645299999999999E-2</c:v>
                </c:pt>
                <c:pt idx="2100">
                  <c:v>2.5687000000000001E-2</c:v>
                </c:pt>
                <c:pt idx="2101">
                  <c:v>2.5728500000000001E-2</c:v>
                </c:pt>
                <c:pt idx="2102">
                  <c:v>2.5769799999999999E-2</c:v>
                </c:pt>
                <c:pt idx="2103">
                  <c:v>2.5810900000000001E-2</c:v>
                </c:pt>
                <c:pt idx="2104">
                  <c:v>2.5851900000000001E-2</c:v>
                </c:pt>
                <c:pt idx="2105">
                  <c:v>2.5892800000000001E-2</c:v>
                </c:pt>
                <c:pt idx="2106">
                  <c:v>2.5933399999999999E-2</c:v>
                </c:pt>
                <c:pt idx="2107">
                  <c:v>2.5973900000000001E-2</c:v>
                </c:pt>
                <c:pt idx="2108">
                  <c:v>2.6014200000000001E-2</c:v>
                </c:pt>
                <c:pt idx="2109">
                  <c:v>2.6054399999999998E-2</c:v>
                </c:pt>
                <c:pt idx="2110">
                  <c:v>2.60944E-2</c:v>
                </c:pt>
                <c:pt idx="2111">
                  <c:v>2.61342E-2</c:v>
                </c:pt>
                <c:pt idx="2112">
                  <c:v>2.6173800000000001E-2</c:v>
                </c:pt>
                <c:pt idx="2113">
                  <c:v>2.6213299999999998E-2</c:v>
                </c:pt>
                <c:pt idx="2114">
                  <c:v>2.6252600000000001E-2</c:v>
                </c:pt>
                <c:pt idx="2115">
                  <c:v>2.6291700000000001E-2</c:v>
                </c:pt>
                <c:pt idx="2116">
                  <c:v>2.6330699999999999E-2</c:v>
                </c:pt>
                <c:pt idx="2117">
                  <c:v>2.6369400000000001E-2</c:v>
                </c:pt>
                <c:pt idx="2118">
                  <c:v>2.6408000000000001E-2</c:v>
                </c:pt>
                <c:pt idx="2119">
                  <c:v>2.6446399999999998E-2</c:v>
                </c:pt>
                <c:pt idx="2120">
                  <c:v>2.64847E-2</c:v>
                </c:pt>
                <c:pt idx="2121">
                  <c:v>2.65227E-2</c:v>
                </c:pt>
                <c:pt idx="2122">
                  <c:v>2.65606E-2</c:v>
                </c:pt>
                <c:pt idx="2123">
                  <c:v>2.6598299999999998E-2</c:v>
                </c:pt>
                <c:pt idx="2124">
                  <c:v>2.6635800000000001E-2</c:v>
                </c:pt>
                <c:pt idx="2125">
                  <c:v>2.6673100000000002E-2</c:v>
                </c:pt>
                <c:pt idx="2126">
                  <c:v>2.67102E-2</c:v>
                </c:pt>
                <c:pt idx="2127">
                  <c:v>2.6747199999999999E-2</c:v>
                </c:pt>
                <c:pt idx="2128">
                  <c:v>2.6783999999999999E-2</c:v>
                </c:pt>
                <c:pt idx="2129">
                  <c:v>2.6820500000000001E-2</c:v>
                </c:pt>
                <c:pt idx="2130">
                  <c:v>2.68569E-2</c:v>
                </c:pt>
                <c:pt idx="2131">
                  <c:v>2.68931E-2</c:v>
                </c:pt>
                <c:pt idx="2132">
                  <c:v>2.6929100000000001E-2</c:v>
                </c:pt>
                <c:pt idx="2133">
                  <c:v>2.69649E-2</c:v>
                </c:pt>
                <c:pt idx="2134">
                  <c:v>2.70006E-2</c:v>
                </c:pt>
                <c:pt idx="2135">
                  <c:v>2.7036000000000001E-2</c:v>
                </c:pt>
                <c:pt idx="2136">
                  <c:v>2.70712E-2</c:v>
                </c:pt>
                <c:pt idx="2137">
                  <c:v>2.71063E-2</c:v>
                </c:pt>
                <c:pt idx="2138">
                  <c:v>2.7141100000000001E-2</c:v>
                </c:pt>
                <c:pt idx="2139">
                  <c:v>2.71758E-2</c:v>
                </c:pt>
                <c:pt idx="2140">
                  <c:v>2.72103E-2</c:v>
                </c:pt>
                <c:pt idx="2141">
                  <c:v>2.7244500000000001E-2</c:v>
                </c:pt>
                <c:pt idx="2142">
                  <c:v>2.72786E-2</c:v>
                </c:pt>
                <c:pt idx="2143">
                  <c:v>2.7312400000000001E-2</c:v>
                </c:pt>
                <c:pt idx="2144">
                  <c:v>2.7346100000000002E-2</c:v>
                </c:pt>
                <c:pt idx="2145">
                  <c:v>2.73796E-2</c:v>
                </c:pt>
                <c:pt idx="2146">
                  <c:v>2.7412800000000001E-2</c:v>
                </c:pt>
                <c:pt idx="2147">
                  <c:v>2.7445899999999999E-2</c:v>
                </c:pt>
                <c:pt idx="2148">
                  <c:v>2.7478699999999998E-2</c:v>
                </c:pt>
                <c:pt idx="2149">
                  <c:v>2.7511399999999998E-2</c:v>
                </c:pt>
                <c:pt idx="2150">
                  <c:v>2.75438E-2</c:v>
                </c:pt>
                <c:pt idx="2151">
                  <c:v>2.7576099999999999E-2</c:v>
                </c:pt>
                <c:pt idx="2152">
                  <c:v>2.76081E-2</c:v>
                </c:pt>
                <c:pt idx="2153">
                  <c:v>2.7640000000000001E-2</c:v>
                </c:pt>
                <c:pt idx="2154">
                  <c:v>2.7671600000000001E-2</c:v>
                </c:pt>
                <c:pt idx="2155">
                  <c:v>2.7702999999999998E-2</c:v>
                </c:pt>
                <c:pt idx="2156">
                  <c:v>2.7734200000000001E-2</c:v>
                </c:pt>
                <c:pt idx="2157">
                  <c:v>2.77652E-2</c:v>
                </c:pt>
                <c:pt idx="2158">
                  <c:v>2.7796000000000001E-2</c:v>
                </c:pt>
                <c:pt idx="2159">
                  <c:v>2.78266E-2</c:v>
                </c:pt>
                <c:pt idx="2160">
                  <c:v>2.7857E-2</c:v>
                </c:pt>
                <c:pt idx="2161">
                  <c:v>2.7887100000000001E-2</c:v>
                </c:pt>
                <c:pt idx="2162">
                  <c:v>2.79171E-2</c:v>
                </c:pt>
                <c:pt idx="2163">
                  <c:v>2.7946800000000001E-2</c:v>
                </c:pt>
                <c:pt idx="2164">
                  <c:v>2.7976299999999999E-2</c:v>
                </c:pt>
                <c:pt idx="2165">
                  <c:v>2.8005599999999999E-2</c:v>
                </c:pt>
                <c:pt idx="2166">
                  <c:v>2.8034699999999999E-2</c:v>
                </c:pt>
                <c:pt idx="2167">
                  <c:v>2.8063600000000001E-2</c:v>
                </c:pt>
                <c:pt idx="2168">
                  <c:v>2.8092300000000001E-2</c:v>
                </c:pt>
                <c:pt idx="2169">
                  <c:v>2.8120699999999998E-2</c:v>
                </c:pt>
                <c:pt idx="2170">
                  <c:v>2.8149E-2</c:v>
                </c:pt>
                <c:pt idx="2171">
                  <c:v>2.8177000000000001E-2</c:v>
                </c:pt>
                <c:pt idx="2172">
                  <c:v>2.8204799999999999E-2</c:v>
                </c:pt>
                <c:pt idx="2173">
                  <c:v>2.8232400000000001E-2</c:v>
                </c:pt>
                <c:pt idx="2174">
                  <c:v>2.8259699999999999E-2</c:v>
                </c:pt>
                <c:pt idx="2175">
                  <c:v>2.82869E-2</c:v>
                </c:pt>
                <c:pt idx="2176">
                  <c:v>2.83138E-2</c:v>
                </c:pt>
                <c:pt idx="2177">
                  <c:v>2.8340500000000001E-2</c:v>
                </c:pt>
                <c:pt idx="2178">
                  <c:v>2.8367E-2</c:v>
                </c:pt>
                <c:pt idx="2179">
                  <c:v>2.83933E-2</c:v>
                </c:pt>
                <c:pt idx="2180">
                  <c:v>2.8419300000000002E-2</c:v>
                </c:pt>
                <c:pt idx="2181">
                  <c:v>2.8445100000000001E-2</c:v>
                </c:pt>
                <c:pt idx="2182">
                  <c:v>2.8470700000000002E-2</c:v>
                </c:pt>
                <c:pt idx="2183">
                  <c:v>2.84961E-2</c:v>
                </c:pt>
                <c:pt idx="2184">
                  <c:v>2.8521299999999999E-2</c:v>
                </c:pt>
                <c:pt idx="2185">
                  <c:v>2.8546200000000001E-2</c:v>
                </c:pt>
                <c:pt idx="2186">
                  <c:v>2.85709E-2</c:v>
                </c:pt>
                <c:pt idx="2187">
                  <c:v>2.85954E-2</c:v>
                </c:pt>
                <c:pt idx="2188">
                  <c:v>2.8619700000000001E-2</c:v>
                </c:pt>
                <c:pt idx="2189">
                  <c:v>2.8643700000000001E-2</c:v>
                </c:pt>
                <c:pt idx="2190">
                  <c:v>2.8667499999999999E-2</c:v>
                </c:pt>
                <c:pt idx="2191">
                  <c:v>2.8691100000000001E-2</c:v>
                </c:pt>
                <c:pt idx="2192">
                  <c:v>2.87145E-2</c:v>
                </c:pt>
                <c:pt idx="2193">
                  <c:v>2.8737599999999999E-2</c:v>
                </c:pt>
                <c:pt idx="2194">
                  <c:v>2.8760500000000001E-2</c:v>
                </c:pt>
                <c:pt idx="2195">
                  <c:v>2.8783199999999998E-2</c:v>
                </c:pt>
                <c:pt idx="2196">
                  <c:v>2.88057E-2</c:v>
                </c:pt>
                <c:pt idx="2197">
                  <c:v>2.88279E-2</c:v>
                </c:pt>
                <c:pt idx="2198">
                  <c:v>2.8849900000000001E-2</c:v>
                </c:pt>
                <c:pt idx="2199">
                  <c:v>2.88717E-2</c:v>
                </c:pt>
                <c:pt idx="2200">
                  <c:v>2.88933E-2</c:v>
                </c:pt>
                <c:pt idx="2201">
                  <c:v>2.8914599999999999E-2</c:v>
                </c:pt>
                <c:pt idx="2202">
                  <c:v>2.8935700000000002E-2</c:v>
                </c:pt>
                <c:pt idx="2203">
                  <c:v>2.8956599999999999E-2</c:v>
                </c:pt>
                <c:pt idx="2204">
                  <c:v>2.8977200000000002E-2</c:v>
                </c:pt>
                <c:pt idx="2205">
                  <c:v>2.8997599999999998E-2</c:v>
                </c:pt>
                <c:pt idx="2206">
                  <c:v>2.90178E-2</c:v>
                </c:pt>
                <c:pt idx="2207">
                  <c:v>2.9037799999999999E-2</c:v>
                </c:pt>
                <c:pt idx="2208">
                  <c:v>2.90575E-2</c:v>
                </c:pt>
                <c:pt idx="2209">
                  <c:v>2.9076999999999999E-2</c:v>
                </c:pt>
                <c:pt idx="2210">
                  <c:v>2.9096299999999999E-2</c:v>
                </c:pt>
                <c:pt idx="2211">
                  <c:v>2.91153E-2</c:v>
                </c:pt>
                <c:pt idx="2212">
                  <c:v>2.9134199999999999E-2</c:v>
                </c:pt>
                <c:pt idx="2213">
                  <c:v>2.91527E-2</c:v>
                </c:pt>
                <c:pt idx="2214">
                  <c:v>2.9171099999999998E-2</c:v>
                </c:pt>
                <c:pt idx="2215">
                  <c:v>2.9189199999999998E-2</c:v>
                </c:pt>
                <c:pt idx="2216">
                  <c:v>2.92071E-2</c:v>
                </c:pt>
                <c:pt idx="2217">
                  <c:v>2.9224799999999999E-2</c:v>
                </c:pt>
                <c:pt idx="2218">
                  <c:v>2.9242199999999999E-2</c:v>
                </c:pt>
                <c:pt idx="2219">
                  <c:v>2.9259500000000001E-2</c:v>
                </c:pt>
                <c:pt idx="2220">
                  <c:v>2.9276400000000001E-2</c:v>
                </c:pt>
                <c:pt idx="2221">
                  <c:v>2.9293199999999998E-2</c:v>
                </c:pt>
                <c:pt idx="2222">
                  <c:v>2.9309700000000001E-2</c:v>
                </c:pt>
                <c:pt idx="2223">
                  <c:v>2.9326000000000001E-2</c:v>
                </c:pt>
                <c:pt idx="2224">
                  <c:v>2.9342099999999999E-2</c:v>
                </c:pt>
                <c:pt idx="2225">
                  <c:v>2.9357899999999999E-2</c:v>
                </c:pt>
                <c:pt idx="2226">
                  <c:v>2.93735E-2</c:v>
                </c:pt>
                <c:pt idx="2227">
                  <c:v>2.9388899999999999E-2</c:v>
                </c:pt>
                <c:pt idx="2228">
                  <c:v>2.9404E-2</c:v>
                </c:pt>
                <c:pt idx="2229">
                  <c:v>2.9419000000000001E-2</c:v>
                </c:pt>
                <c:pt idx="2230">
                  <c:v>2.94337E-2</c:v>
                </c:pt>
                <c:pt idx="2231">
                  <c:v>2.9448100000000001E-2</c:v>
                </c:pt>
                <c:pt idx="2232">
                  <c:v>2.94624E-2</c:v>
                </c:pt>
                <c:pt idx="2233">
                  <c:v>2.94764E-2</c:v>
                </c:pt>
                <c:pt idx="2234">
                  <c:v>2.9490100000000002E-2</c:v>
                </c:pt>
                <c:pt idx="2235">
                  <c:v>2.9503700000000001E-2</c:v>
                </c:pt>
                <c:pt idx="2236">
                  <c:v>2.9517000000000002E-2</c:v>
                </c:pt>
                <c:pt idx="2237">
                  <c:v>2.95301E-2</c:v>
                </c:pt>
                <c:pt idx="2238">
                  <c:v>2.9543E-2</c:v>
                </c:pt>
                <c:pt idx="2239">
                  <c:v>2.9555600000000001E-2</c:v>
                </c:pt>
                <c:pt idx="2240">
                  <c:v>2.9568000000000001E-2</c:v>
                </c:pt>
                <c:pt idx="2241">
                  <c:v>2.9580200000000001E-2</c:v>
                </c:pt>
                <c:pt idx="2242">
                  <c:v>2.9592199999999999E-2</c:v>
                </c:pt>
                <c:pt idx="2243">
                  <c:v>2.9603899999999999E-2</c:v>
                </c:pt>
                <c:pt idx="2244">
                  <c:v>2.96154E-2</c:v>
                </c:pt>
                <c:pt idx="2245">
                  <c:v>2.9626699999999999E-2</c:v>
                </c:pt>
                <c:pt idx="2246">
                  <c:v>2.9637699999999999E-2</c:v>
                </c:pt>
                <c:pt idx="2247">
                  <c:v>2.9648500000000001E-2</c:v>
                </c:pt>
                <c:pt idx="2248">
                  <c:v>2.9659100000000001E-2</c:v>
                </c:pt>
                <c:pt idx="2249">
                  <c:v>2.9669500000000001E-2</c:v>
                </c:pt>
                <c:pt idx="2250">
                  <c:v>2.96797E-2</c:v>
                </c:pt>
                <c:pt idx="2251">
                  <c:v>2.96896E-2</c:v>
                </c:pt>
                <c:pt idx="2252">
                  <c:v>2.9699300000000001E-2</c:v>
                </c:pt>
                <c:pt idx="2253">
                  <c:v>2.97088E-2</c:v>
                </c:pt>
                <c:pt idx="2254">
                  <c:v>2.9718000000000001E-2</c:v>
                </c:pt>
                <c:pt idx="2255">
                  <c:v>2.9727E-2</c:v>
                </c:pt>
                <c:pt idx="2256">
                  <c:v>2.97358E-2</c:v>
                </c:pt>
                <c:pt idx="2257">
                  <c:v>2.9744400000000001E-2</c:v>
                </c:pt>
                <c:pt idx="2258">
                  <c:v>2.9752799999999999E-2</c:v>
                </c:pt>
                <c:pt idx="2259">
                  <c:v>2.97609E-2</c:v>
                </c:pt>
                <c:pt idx="2260">
                  <c:v>2.9768900000000001E-2</c:v>
                </c:pt>
                <c:pt idx="2261">
                  <c:v>2.9776500000000001E-2</c:v>
                </c:pt>
                <c:pt idx="2262">
                  <c:v>2.9784000000000001E-2</c:v>
                </c:pt>
                <c:pt idx="2263">
                  <c:v>2.97913E-2</c:v>
                </c:pt>
                <c:pt idx="2264">
                  <c:v>2.97983E-2</c:v>
                </c:pt>
                <c:pt idx="2265">
                  <c:v>2.9805100000000001E-2</c:v>
                </c:pt>
                <c:pt idx="2266">
                  <c:v>2.98117E-2</c:v>
                </c:pt>
                <c:pt idx="2267">
                  <c:v>2.98181E-2</c:v>
                </c:pt>
                <c:pt idx="2268">
                  <c:v>2.9824300000000002E-2</c:v>
                </c:pt>
                <c:pt idx="2269">
                  <c:v>2.9830200000000001E-2</c:v>
                </c:pt>
                <c:pt idx="2270">
                  <c:v>2.9835899999999999E-2</c:v>
                </c:pt>
                <c:pt idx="2271">
                  <c:v>2.9841400000000001E-2</c:v>
                </c:pt>
                <c:pt idx="2272">
                  <c:v>2.98467E-2</c:v>
                </c:pt>
                <c:pt idx="2273">
                  <c:v>2.9851800000000001E-2</c:v>
                </c:pt>
                <c:pt idx="2274">
                  <c:v>2.98567E-2</c:v>
                </c:pt>
                <c:pt idx="2275">
                  <c:v>2.98613E-2</c:v>
                </c:pt>
                <c:pt idx="2276">
                  <c:v>2.9865699999999998E-2</c:v>
                </c:pt>
                <c:pt idx="2277">
                  <c:v>2.9869900000000001E-2</c:v>
                </c:pt>
                <c:pt idx="2278">
                  <c:v>2.9874000000000001E-2</c:v>
                </c:pt>
                <c:pt idx="2279">
                  <c:v>2.98777E-2</c:v>
                </c:pt>
                <c:pt idx="2280">
                  <c:v>2.98813E-2</c:v>
                </c:pt>
                <c:pt idx="2281">
                  <c:v>2.98847E-2</c:v>
                </c:pt>
                <c:pt idx="2282">
                  <c:v>2.9887799999999999E-2</c:v>
                </c:pt>
                <c:pt idx="2283">
                  <c:v>2.9890799999999999E-2</c:v>
                </c:pt>
                <c:pt idx="2284">
                  <c:v>2.98935E-2</c:v>
                </c:pt>
                <c:pt idx="2285">
                  <c:v>2.9895999999999999E-2</c:v>
                </c:pt>
                <c:pt idx="2286">
                  <c:v>2.9898299999999999E-2</c:v>
                </c:pt>
                <c:pt idx="2287">
                  <c:v>2.99005E-2</c:v>
                </c:pt>
                <c:pt idx="2288">
                  <c:v>2.9902399999999999E-2</c:v>
                </c:pt>
                <c:pt idx="2289">
                  <c:v>2.9904E-2</c:v>
                </c:pt>
                <c:pt idx="2290">
                  <c:v>2.9905500000000002E-2</c:v>
                </c:pt>
                <c:pt idx="2291">
                  <c:v>2.9906800000000001E-2</c:v>
                </c:pt>
                <c:pt idx="2292">
                  <c:v>2.9907900000000001E-2</c:v>
                </c:pt>
                <c:pt idx="2293">
                  <c:v>2.99087E-2</c:v>
                </c:pt>
                <c:pt idx="2294">
                  <c:v>2.9909399999999999E-2</c:v>
                </c:pt>
                <c:pt idx="2295">
                  <c:v>2.99099E-2</c:v>
                </c:pt>
                <c:pt idx="2296">
                  <c:v>2.9910099999999998E-2</c:v>
                </c:pt>
                <c:pt idx="2297">
                  <c:v>2.9910200000000001E-2</c:v>
                </c:pt>
                <c:pt idx="2298">
                  <c:v>2.9909999999999999E-2</c:v>
                </c:pt>
                <c:pt idx="2299">
                  <c:v>2.9909700000000001E-2</c:v>
                </c:pt>
                <c:pt idx="2300">
                  <c:v>2.9909100000000001E-2</c:v>
                </c:pt>
                <c:pt idx="2301">
                  <c:v>2.9908400000000002E-2</c:v>
                </c:pt>
                <c:pt idx="2302">
                  <c:v>2.9907400000000001E-2</c:v>
                </c:pt>
                <c:pt idx="2303">
                  <c:v>2.99063E-2</c:v>
                </c:pt>
                <c:pt idx="2304">
                  <c:v>2.9905000000000001E-2</c:v>
                </c:pt>
                <c:pt idx="2305">
                  <c:v>2.99034E-2</c:v>
                </c:pt>
                <c:pt idx="2306">
                  <c:v>2.99017E-2</c:v>
                </c:pt>
                <c:pt idx="2307">
                  <c:v>2.9899700000000001E-2</c:v>
                </c:pt>
                <c:pt idx="2308">
                  <c:v>2.98976E-2</c:v>
                </c:pt>
                <c:pt idx="2309">
                  <c:v>2.98953E-2</c:v>
                </c:pt>
                <c:pt idx="2310">
                  <c:v>2.9892800000000001E-2</c:v>
                </c:pt>
                <c:pt idx="2311">
                  <c:v>2.9890099999999999E-2</c:v>
                </c:pt>
                <c:pt idx="2312">
                  <c:v>2.9887199999999999E-2</c:v>
                </c:pt>
                <c:pt idx="2313">
                  <c:v>2.98841E-2</c:v>
                </c:pt>
                <c:pt idx="2314">
                  <c:v>2.9880799999999999E-2</c:v>
                </c:pt>
                <c:pt idx="2315">
                  <c:v>2.9877299999999999E-2</c:v>
                </c:pt>
                <c:pt idx="2316">
                  <c:v>2.98737E-2</c:v>
                </c:pt>
                <c:pt idx="2317">
                  <c:v>2.9869799999999998E-2</c:v>
                </c:pt>
                <c:pt idx="2318">
                  <c:v>2.9865800000000001E-2</c:v>
                </c:pt>
                <c:pt idx="2319">
                  <c:v>2.9861599999999999E-2</c:v>
                </c:pt>
                <c:pt idx="2320">
                  <c:v>2.98572E-2</c:v>
                </c:pt>
                <c:pt idx="2321">
                  <c:v>2.98526E-2</c:v>
                </c:pt>
                <c:pt idx="2322">
                  <c:v>2.9847800000000001E-2</c:v>
                </c:pt>
                <c:pt idx="2323">
                  <c:v>2.9842799999999999E-2</c:v>
                </c:pt>
                <c:pt idx="2324">
                  <c:v>2.9837700000000002E-2</c:v>
                </c:pt>
                <c:pt idx="2325">
                  <c:v>2.9832399999999999E-2</c:v>
                </c:pt>
                <c:pt idx="2326">
                  <c:v>2.98269E-2</c:v>
                </c:pt>
                <c:pt idx="2327">
                  <c:v>2.9821199999999999E-2</c:v>
                </c:pt>
                <c:pt idx="2328">
                  <c:v>2.9815299999999999E-2</c:v>
                </c:pt>
                <c:pt idx="2329">
                  <c:v>2.9809200000000001E-2</c:v>
                </c:pt>
                <c:pt idx="2330">
                  <c:v>2.9803E-2</c:v>
                </c:pt>
                <c:pt idx="2331">
                  <c:v>2.9796599999999999E-2</c:v>
                </c:pt>
                <c:pt idx="2332">
                  <c:v>2.9790000000000001E-2</c:v>
                </c:pt>
                <c:pt idx="2333">
                  <c:v>2.9783299999999999E-2</c:v>
                </c:pt>
                <c:pt idx="2334">
                  <c:v>2.9776299999999999E-2</c:v>
                </c:pt>
                <c:pt idx="2335">
                  <c:v>2.9769199999999999E-2</c:v>
                </c:pt>
                <c:pt idx="2336">
                  <c:v>2.9761900000000001E-2</c:v>
                </c:pt>
                <c:pt idx="2337">
                  <c:v>2.97545E-2</c:v>
                </c:pt>
                <c:pt idx="2338">
                  <c:v>2.97469E-2</c:v>
                </c:pt>
                <c:pt idx="2339">
                  <c:v>2.9739100000000001E-2</c:v>
                </c:pt>
                <c:pt idx="2340">
                  <c:v>2.97311E-2</c:v>
                </c:pt>
                <c:pt idx="2341">
                  <c:v>2.9722999999999999E-2</c:v>
                </c:pt>
                <c:pt idx="2342">
                  <c:v>2.97147E-2</c:v>
                </c:pt>
                <c:pt idx="2343">
                  <c:v>2.9706199999999999E-2</c:v>
                </c:pt>
                <c:pt idx="2344">
                  <c:v>2.9697500000000002E-2</c:v>
                </c:pt>
                <c:pt idx="2345">
                  <c:v>2.9688699999999998E-2</c:v>
                </c:pt>
                <c:pt idx="2346">
                  <c:v>2.9679799999999999E-2</c:v>
                </c:pt>
                <c:pt idx="2347">
                  <c:v>2.9670599999999998E-2</c:v>
                </c:pt>
                <c:pt idx="2348">
                  <c:v>2.9661300000000002E-2</c:v>
                </c:pt>
                <c:pt idx="2349">
                  <c:v>2.9651799999999999E-2</c:v>
                </c:pt>
                <c:pt idx="2350">
                  <c:v>2.96422E-2</c:v>
                </c:pt>
                <c:pt idx="2351">
                  <c:v>2.96324E-2</c:v>
                </c:pt>
                <c:pt idx="2352">
                  <c:v>2.96225E-2</c:v>
                </c:pt>
                <c:pt idx="2353">
                  <c:v>2.9612400000000001E-2</c:v>
                </c:pt>
                <c:pt idx="2354">
                  <c:v>2.9602099999999999E-2</c:v>
                </c:pt>
                <c:pt idx="2355">
                  <c:v>2.9591699999999999E-2</c:v>
                </c:pt>
                <c:pt idx="2356">
                  <c:v>2.9581099999999999E-2</c:v>
                </c:pt>
                <c:pt idx="2357">
                  <c:v>2.9570300000000001E-2</c:v>
                </c:pt>
                <c:pt idx="2358">
                  <c:v>2.95594E-2</c:v>
                </c:pt>
                <c:pt idx="2359">
                  <c:v>2.9548399999999999E-2</c:v>
                </c:pt>
                <c:pt idx="2360">
                  <c:v>2.95372E-2</c:v>
                </c:pt>
                <c:pt idx="2361">
                  <c:v>2.9525800000000001E-2</c:v>
                </c:pt>
                <c:pt idx="2362">
                  <c:v>2.95143E-2</c:v>
                </c:pt>
                <c:pt idx="2363">
                  <c:v>2.95026E-2</c:v>
                </c:pt>
                <c:pt idx="2364">
                  <c:v>2.9490800000000001E-2</c:v>
                </c:pt>
                <c:pt idx="2365">
                  <c:v>2.9478799999999999E-2</c:v>
                </c:pt>
                <c:pt idx="2366">
                  <c:v>2.9466699999999998E-2</c:v>
                </c:pt>
                <c:pt idx="2367">
                  <c:v>2.9454500000000002E-2</c:v>
                </c:pt>
                <c:pt idx="2368">
                  <c:v>2.9441999999999999E-2</c:v>
                </c:pt>
                <c:pt idx="2369">
                  <c:v>2.9429500000000001E-2</c:v>
                </c:pt>
                <c:pt idx="2370">
                  <c:v>2.94168E-2</c:v>
                </c:pt>
                <c:pt idx="2371">
                  <c:v>2.94039E-2</c:v>
                </c:pt>
                <c:pt idx="2372">
                  <c:v>2.9390900000000001E-2</c:v>
                </c:pt>
                <c:pt idx="2373">
                  <c:v>2.9377799999999999E-2</c:v>
                </c:pt>
                <c:pt idx="2374">
                  <c:v>2.9364500000000002E-2</c:v>
                </c:pt>
                <c:pt idx="2375">
                  <c:v>2.9351100000000001E-2</c:v>
                </c:pt>
                <c:pt idx="2376">
                  <c:v>2.9337499999999999E-2</c:v>
                </c:pt>
                <c:pt idx="2377">
                  <c:v>2.9323800000000001E-2</c:v>
                </c:pt>
                <c:pt idx="2378">
                  <c:v>2.9309999999999999E-2</c:v>
                </c:pt>
                <c:pt idx="2379">
                  <c:v>2.9295999999999999E-2</c:v>
                </c:pt>
                <c:pt idx="2380">
                  <c:v>2.92818E-2</c:v>
                </c:pt>
                <c:pt idx="2381">
                  <c:v>2.9267600000000001E-2</c:v>
                </c:pt>
                <c:pt idx="2382">
                  <c:v>2.92532E-2</c:v>
                </c:pt>
                <c:pt idx="2383">
                  <c:v>2.9238699999999999E-2</c:v>
                </c:pt>
                <c:pt idx="2384">
                  <c:v>2.9224E-2</c:v>
                </c:pt>
                <c:pt idx="2385">
                  <c:v>2.9209200000000001E-2</c:v>
                </c:pt>
                <c:pt idx="2386">
                  <c:v>2.91942E-2</c:v>
                </c:pt>
                <c:pt idx="2387">
                  <c:v>2.9179199999999999E-2</c:v>
                </c:pt>
                <c:pt idx="2388">
                  <c:v>2.9163999999999999E-2</c:v>
                </c:pt>
                <c:pt idx="2389">
                  <c:v>2.91486E-2</c:v>
                </c:pt>
                <c:pt idx="2390">
                  <c:v>2.9133200000000001E-2</c:v>
                </c:pt>
                <c:pt idx="2391">
                  <c:v>2.91176E-2</c:v>
                </c:pt>
                <c:pt idx="2392">
                  <c:v>2.91019E-2</c:v>
                </c:pt>
                <c:pt idx="2393">
                  <c:v>2.9086000000000001E-2</c:v>
                </c:pt>
                <c:pt idx="2394">
                  <c:v>2.9069999999999999E-2</c:v>
                </c:pt>
                <c:pt idx="2395">
                  <c:v>2.9053900000000001E-2</c:v>
                </c:pt>
                <c:pt idx="2396">
                  <c:v>2.90377E-2</c:v>
                </c:pt>
                <c:pt idx="2397">
                  <c:v>2.90213E-2</c:v>
                </c:pt>
                <c:pt idx="2398">
                  <c:v>2.90049E-2</c:v>
                </c:pt>
                <c:pt idx="2399">
                  <c:v>2.8988300000000002E-2</c:v>
                </c:pt>
                <c:pt idx="2400">
                  <c:v>2.8971500000000001E-2</c:v>
                </c:pt>
                <c:pt idx="2401">
                  <c:v>2.89547E-2</c:v>
                </c:pt>
                <c:pt idx="2402">
                  <c:v>2.89377E-2</c:v>
                </c:pt>
                <c:pt idx="2403">
                  <c:v>2.8920600000000001E-2</c:v>
                </c:pt>
                <c:pt idx="2404">
                  <c:v>2.8903399999999999E-2</c:v>
                </c:pt>
                <c:pt idx="2405">
                  <c:v>2.8886100000000001E-2</c:v>
                </c:pt>
                <c:pt idx="2406">
                  <c:v>2.8868600000000001E-2</c:v>
                </c:pt>
                <c:pt idx="2407">
                  <c:v>2.8851100000000001E-2</c:v>
                </c:pt>
                <c:pt idx="2408">
                  <c:v>2.8833399999999999E-2</c:v>
                </c:pt>
                <c:pt idx="2409">
                  <c:v>2.88156E-2</c:v>
                </c:pt>
                <c:pt idx="2410">
                  <c:v>2.8797699999999999E-2</c:v>
                </c:pt>
                <c:pt idx="2411">
                  <c:v>2.8779599999999999E-2</c:v>
                </c:pt>
                <c:pt idx="2412">
                  <c:v>2.8761499999999999E-2</c:v>
                </c:pt>
                <c:pt idx="2413">
                  <c:v>2.87432E-2</c:v>
                </c:pt>
                <c:pt idx="2414">
                  <c:v>2.8724800000000002E-2</c:v>
                </c:pt>
                <c:pt idx="2415">
                  <c:v>2.87064E-2</c:v>
                </c:pt>
                <c:pt idx="2416">
                  <c:v>2.8687799999999999E-2</c:v>
                </c:pt>
                <c:pt idx="2417">
                  <c:v>2.8669099999999999E-2</c:v>
                </c:pt>
                <c:pt idx="2418">
                  <c:v>2.8650200000000001E-2</c:v>
                </c:pt>
                <c:pt idx="2419">
                  <c:v>2.8631299999999998E-2</c:v>
                </c:pt>
                <c:pt idx="2420">
                  <c:v>2.86123E-2</c:v>
                </c:pt>
                <c:pt idx="2421">
                  <c:v>2.85931E-2</c:v>
                </c:pt>
                <c:pt idx="2422">
                  <c:v>2.8573899999999999E-2</c:v>
                </c:pt>
                <c:pt idx="2423">
                  <c:v>2.85545E-2</c:v>
                </c:pt>
                <c:pt idx="2424">
                  <c:v>2.8535000000000001E-2</c:v>
                </c:pt>
                <c:pt idx="2425">
                  <c:v>2.8515499999999999E-2</c:v>
                </c:pt>
                <c:pt idx="2426">
                  <c:v>2.8495800000000002E-2</c:v>
                </c:pt>
                <c:pt idx="2427">
                  <c:v>2.8476000000000001E-2</c:v>
                </c:pt>
                <c:pt idx="2428">
                  <c:v>2.8456100000000002E-2</c:v>
                </c:pt>
                <c:pt idx="2429">
                  <c:v>2.8436099999999999E-2</c:v>
                </c:pt>
                <c:pt idx="2430">
                  <c:v>2.84161E-2</c:v>
                </c:pt>
                <c:pt idx="2431">
                  <c:v>2.8395900000000002E-2</c:v>
                </c:pt>
                <c:pt idx="2432">
                  <c:v>2.8375600000000001E-2</c:v>
                </c:pt>
                <c:pt idx="2433">
                  <c:v>2.8355200000000001E-2</c:v>
                </c:pt>
                <c:pt idx="2434">
                  <c:v>2.8334700000000001E-2</c:v>
                </c:pt>
                <c:pt idx="2435">
                  <c:v>2.8314099999999998E-2</c:v>
                </c:pt>
                <c:pt idx="2436">
                  <c:v>2.82934E-2</c:v>
                </c:pt>
                <c:pt idx="2437">
                  <c:v>2.8272599999999998E-2</c:v>
                </c:pt>
                <c:pt idx="2438">
                  <c:v>2.8251700000000001E-2</c:v>
                </c:pt>
                <c:pt idx="2439">
                  <c:v>2.8230700000000001E-2</c:v>
                </c:pt>
                <c:pt idx="2440">
                  <c:v>2.8209600000000001E-2</c:v>
                </c:pt>
                <c:pt idx="2441">
                  <c:v>2.8188399999999999E-2</c:v>
                </c:pt>
                <c:pt idx="2442">
                  <c:v>2.81672E-2</c:v>
                </c:pt>
                <c:pt idx="2443">
                  <c:v>2.8145799999999999E-2</c:v>
                </c:pt>
                <c:pt idx="2444">
                  <c:v>2.8124300000000001E-2</c:v>
                </c:pt>
                <c:pt idx="2445">
                  <c:v>2.8102800000000001E-2</c:v>
                </c:pt>
                <c:pt idx="2446">
                  <c:v>2.8081100000000001E-2</c:v>
                </c:pt>
                <c:pt idx="2447">
                  <c:v>2.8059400000000002E-2</c:v>
                </c:pt>
                <c:pt idx="2448">
                  <c:v>2.80375E-2</c:v>
                </c:pt>
                <c:pt idx="2449">
                  <c:v>2.8015600000000002E-2</c:v>
                </c:pt>
                <c:pt idx="2450">
                  <c:v>2.79936E-2</c:v>
                </c:pt>
                <c:pt idx="2451">
                  <c:v>2.79715E-2</c:v>
                </c:pt>
                <c:pt idx="2452">
                  <c:v>2.79493E-2</c:v>
                </c:pt>
                <c:pt idx="2453">
                  <c:v>2.7927E-2</c:v>
                </c:pt>
                <c:pt idx="2454">
                  <c:v>2.7904600000000002E-2</c:v>
                </c:pt>
                <c:pt idx="2455">
                  <c:v>2.78821E-2</c:v>
                </c:pt>
                <c:pt idx="2456">
                  <c:v>2.7859600000000002E-2</c:v>
                </c:pt>
                <c:pt idx="2457">
                  <c:v>2.7836900000000001E-2</c:v>
                </c:pt>
                <c:pt idx="2458">
                  <c:v>2.7814200000000001E-2</c:v>
                </c:pt>
                <c:pt idx="2459">
                  <c:v>2.7791400000000001E-2</c:v>
                </c:pt>
                <c:pt idx="2460">
                  <c:v>2.7768399999999999E-2</c:v>
                </c:pt>
                <c:pt idx="2461">
                  <c:v>2.77454E-2</c:v>
                </c:pt>
                <c:pt idx="2462">
                  <c:v>2.7722400000000001E-2</c:v>
                </c:pt>
                <c:pt idx="2463">
                  <c:v>2.76992E-2</c:v>
                </c:pt>
                <c:pt idx="2464">
                  <c:v>2.7675999999999999E-2</c:v>
                </c:pt>
                <c:pt idx="2465">
                  <c:v>2.7652599999999999E-2</c:v>
                </c:pt>
                <c:pt idx="2466">
                  <c:v>2.76292E-2</c:v>
                </c:pt>
                <c:pt idx="2467">
                  <c:v>2.76057E-2</c:v>
                </c:pt>
                <c:pt idx="2468">
                  <c:v>2.7582099999999998E-2</c:v>
                </c:pt>
                <c:pt idx="2469">
                  <c:v>2.75585E-2</c:v>
                </c:pt>
                <c:pt idx="2470">
                  <c:v>2.7534699999999999E-2</c:v>
                </c:pt>
                <c:pt idx="2471">
                  <c:v>2.7510900000000001E-2</c:v>
                </c:pt>
                <c:pt idx="2472">
                  <c:v>2.7487000000000001E-2</c:v>
                </c:pt>
                <c:pt idx="2473">
                  <c:v>2.7463000000000001E-2</c:v>
                </c:pt>
                <c:pt idx="2474">
                  <c:v>2.7438899999999999E-2</c:v>
                </c:pt>
                <c:pt idx="2475">
                  <c:v>2.74148E-2</c:v>
                </c:pt>
                <c:pt idx="2476">
                  <c:v>2.7390600000000001E-2</c:v>
                </c:pt>
                <c:pt idx="2477">
                  <c:v>2.73662E-2</c:v>
                </c:pt>
                <c:pt idx="2478">
                  <c:v>2.7341899999999999E-2</c:v>
                </c:pt>
                <c:pt idx="2479">
                  <c:v>2.7317399999999999E-2</c:v>
                </c:pt>
                <c:pt idx="2480">
                  <c:v>2.7292899999999998E-2</c:v>
                </c:pt>
                <c:pt idx="2481">
                  <c:v>2.7268199999999999E-2</c:v>
                </c:pt>
                <c:pt idx="2482">
                  <c:v>2.72435E-2</c:v>
                </c:pt>
                <c:pt idx="2483">
                  <c:v>2.7218800000000001E-2</c:v>
                </c:pt>
                <c:pt idx="2484">
                  <c:v>2.71939E-2</c:v>
                </c:pt>
                <c:pt idx="2485">
                  <c:v>2.7168999999999999E-2</c:v>
                </c:pt>
                <c:pt idx="2486">
                  <c:v>2.7144000000000001E-2</c:v>
                </c:pt>
                <c:pt idx="2487">
                  <c:v>2.7118900000000001E-2</c:v>
                </c:pt>
                <c:pt idx="2488">
                  <c:v>2.7093800000000001E-2</c:v>
                </c:pt>
                <c:pt idx="2489">
                  <c:v>2.7068499999999999E-2</c:v>
                </c:pt>
                <c:pt idx="2490">
                  <c:v>2.70432E-2</c:v>
                </c:pt>
                <c:pt idx="2491">
                  <c:v>2.7017900000000001E-2</c:v>
                </c:pt>
                <c:pt idx="2492">
                  <c:v>2.69924E-2</c:v>
                </c:pt>
                <c:pt idx="2493">
                  <c:v>2.6966899999999999E-2</c:v>
                </c:pt>
                <c:pt idx="2494">
                  <c:v>2.6941300000000001E-2</c:v>
                </c:pt>
                <c:pt idx="2495">
                  <c:v>2.6915600000000001E-2</c:v>
                </c:pt>
                <c:pt idx="2496">
                  <c:v>2.6889900000000001E-2</c:v>
                </c:pt>
                <c:pt idx="2497">
                  <c:v>2.6864099999999998E-2</c:v>
                </c:pt>
                <c:pt idx="2498">
                  <c:v>2.68382E-2</c:v>
                </c:pt>
                <c:pt idx="2499">
                  <c:v>2.6812300000000001E-2</c:v>
                </c:pt>
                <c:pt idx="2500">
                  <c:v>2.67862E-2</c:v>
                </c:pt>
                <c:pt idx="2501">
                  <c:v>2.6760099999999998E-2</c:v>
                </c:pt>
                <c:pt idx="2502">
                  <c:v>2.6734000000000001E-2</c:v>
                </c:pt>
                <c:pt idx="2503">
                  <c:v>2.6707700000000001E-2</c:v>
                </c:pt>
                <c:pt idx="2504">
                  <c:v>2.6681400000000001E-2</c:v>
                </c:pt>
                <c:pt idx="2505">
                  <c:v>2.6655100000000001E-2</c:v>
                </c:pt>
                <c:pt idx="2506">
                  <c:v>2.6628599999999999E-2</c:v>
                </c:pt>
                <c:pt idx="2507">
                  <c:v>2.66021E-2</c:v>
                </c:pt>
                <c:pt idx="2508">
                  <c:v>2.6575499999999998E-2</c:v>
                </c:pt>
                <c:pt idx="2509">
                  <c:v>2.65489E-2</c:v>
                </c:pt>
                <c:pt idx="2510">
                  <c:v>2.6522199999999999E-2</c:v>
                </c:pt>
                <c:pt idx="2511">
                  <c:v>2.6495399999999999E-2</c:v>
                </c:pt>
                <c:pt idx="2512">
                  <c:v>2.6468499999999999E-2</c:v>
                </c:pt>
                <c:pt idx="2513">
                  <c:v>2.6441599999999999E-2</c:v>
                </c:pt>
                <c:pt idx="2514">
                  <c:v>2.64146E-2</c:v>
                </c:pt>
                <c:pt idx="2515">
                  <c:v>2.6387500000000001E-2</c:v>
                </c:pt>
                <c:pt idx="2516">
                  <c:v>2.6360399999999999E-2</c:v>
                </c:pt>
                <c:pt idx="2517">
                  <c:v>2.6333200000000001E-2</c:v>
                </c:pt>
                <c:pt idx="2518">
                  <c:v>2.6306E-2</c:v>
                </c:pt>
                <c:pt idx="2519">
                  <c:v>2.6278599999999999E-2</c:v>
                </c:pt>
                <c:pt idx="2520">
                  <c:v>2.6251300000000002E-2</c:v>
                </c:pt>
                <c:pt idx="2521">
                  <c:v>2.6223799999999999E-2</c:v>
                </c:pt>
                <c:pt idx="2522">
                  <c:v>2.6196299999999999E-2</c:v>
                </c:pt>
                <c:pt idx="2523">
                  <c:v>2.61687E-2</c:v>
                </c:pt>
                <c:pt idx="2524">
                  <c:v>2.6141000000000001E-2</c:v>
                </c:pt>
                <c:pt idx="2525">
                  <c:v>2.6113299999999999E-2</c:v>
                </c:pt>
                <c:pt idx="2526">
                  <c:v>2.6085500000000001E-2</c:v>
                </c:pt>
                <c:pt idx="2527">
                  <c:v>2.60577E-2</c:v>
                </c:pt>
                <c:pt idx="2528">
                  <c:v>2.6029799999999999E-2</c:v>
                </c:pt>
                <c:pt idx="2529">
                  <c:v>2.6001799999999999E-2</c:v>
                </c:pt>
                <c:pt idx="2530">
                  <c:v>2.5973799999999998E-2</c:v>
                </c:pt>
                <c:pt idx="2531">
                  <c:v>2.5945699999999999E-2</c:v>
                </c:pt>
                <c:pt idx="2532">
                  <c:v>2.59175E-2</c:v>
                </c:pt>
                <c:pt idx="2533">
                  <c:v>2.5889300000000001E-2</c:v>
                </c:pt>
                <c:pt idx="2534">
                  <c:v>2.5860999999999999E-2</c:v>
                </c:pt>
                <c:pt idx="2535">
                  <c:v>2.5832600000000001E-2</c:v>
                </c:pt>
                <c:pt idx="2536">
                  <c:v>2.5804199999999999E-2</c:v>
                </c:pt>
                <c:pt idx="2537">
                  <c:v>2.5775800000000001E-2</c:v>
                </c:pt>
                <c:pt idx="2538">
                  <c:v>2.5747200000000001E-2</c:v>
                </c:pt>
                <c:pt idx="2539">
                  <c:v>2.5718600000000001E-2</c:v>
                </c:pt>
                <c:pt idx="2540">
                  <c:v>2.5689900000000002E-2</c:v>
                </c:pt>
                <c:pt idx="2541">
                  <c:v>2.5661199999999999E-2</c:v>
                </c:pt>
                <c:pt idx="2542">
                  <c:v>2.56324E-2</c:v>
                </c:pt>
                <c:pt idx="2543">
                  <c:v>2.5603600000000001E-2</c:v>
                </c:pt>
                <c:pt idx="2544">
                  <c:v>2.5574699999999999E-2</c:v>
                </c:pt>
                <c:pt idx="2545">
                  <c:v>2.5545700000000001E-2</c:v>
                </c:pt>
                <c:pt idx="2546">
                  <c:v>2.55167E-2</c:v>
                </c:pt>
                <c:pt idx="2547">
                  <c:v>2.5487599999999999E-2</c:v>
                </c:pt>
                <c:pt idx="2548">
                  <c:v>2.5458399999999999E-2</c:v>
                </c:pt>
                <c:pt idx="2549">
                  <c:v>2.5429199999999999E-2</c:v>
                </c:pt>
                <c:pt idx="2550">
                  <c:v>2.53999E-2</c:v>
                </c:pt>
                <c:pt idx="2551">
                  <c:v>2.53706E-2</c:v>
                </c:pt>
                <c:pt idx="2552">
                  <c:v>2.5341200000000001E-2</c:v>
                </c:pt>
                <c:pt idx="2553">
                  <c:v>2.5311699999999999E-2</c:v>
                </c:pt>
                <c:pt idx="2554">
                  <c:v>2.5282200000000001E-2</c:v>
                </c:pt>
                <c:pt idx="2555">
                  <c:v>2.52526E-2</c:v>
                </c:pt>
                <c:pt idx="2556">
                  <c:v>2.5222999999999999E-2</c:v>
                </c:pt>
                <c:pt idx="2557">
                  <c:v>2.5193299999999998E-2</c:v>
                </c:pt>
                <c:pt idx="2558">
                  <c:v>2.5163600000000001E-2</c:v>
                </c:pt>
                <c:pt idx="2559">
                  <c:v>2.5133699999999998E-2</c:v>
                </c:pt>
                <c:pt idx="2560">
                  <c:v>2.5103899999999998E-2</c:v>
                </c:pt>
                <c:pt idx="2561">
                  <c:v>2.50739E-2</c:v>
                </c:pt>
                <c:pt idx="2562">
                  <c:v>2.5043900000000001E-2</c:v>
                </c:pt>
                <c:pt idx="2563">
                  <c:v>2.5013899999999999E-2</c:v>
                </c:pt>
                <c:pt idx="2564">
                  <c:v>2.49838E-2</c:v>
                </c:pt>
                <c:pt idx="2565">
                  <c:v>2.4953599999999999E-2</c:v>
                </c:pt>
                <c:pt idx="2566">
                  <c:v>2.4923399999999998E-2</c:v>
                </c:pt>
                <c:pt idx="2567">
                  <c:v>2.4893100000000001E-2</c:v>
                </c:pt>
                <c:pt idx="2568">
                  <c:v>2.4862800000000001E-2</c:v>
                </c:pt>
                <c:pt idx="2569">
                  <c:v>2.4832400000000001E-2</c:v>
                </c:pt>
                <c:pt idx="2570">
                  <c:v>2.4801900000000002E-2</c:v>
                </c:pt>
                <c:pt idx="2571">
                  <c:v>2.4771399999999999E-2</c:v>
                </c:pt>
                <c:pt idx="2572">
                  <c:v>2.47408E-2</c:v>
                </c:pt>
                <c:pt idx="2573">
                  <c:v>2.4710200000000002E-2</c:v>
                </c:pt>
                <c:pt idx="2574">
                  <c:v>2.46795E-2</c:v>
                </c:pt>
                <c:pt idx="2575">
                  <c:v>2.4648799999999998E-2</c:v>
                </c:pt>
                <c:pt idx="2576">
                  <c:v>2.4618000000000001E-2</c:v>
                </c:pt>
                <c:pt idx="2577">
                  <c:v>2.4587100000000001E-2</c:v>
                </c:pt>
                <c:pt idx="2578">
                  <c:v>2.45562E-2</c:v>
                </c:pt>
                <c:pt idx="2579">
                  <c:v>2.45252E-2</c:v>
                </c:pt>
                <c:pt idx="2580">
                  <c:v>2.4494200000000001E-2</c:v>
                </c:pt>
                <c:pt idx="2581">
                  <c:v>2.4463100000000002E-2</c:v>
                </c:pt>
                <c:pt idx="2582">
                  <c:v>2.4431999999999999E-2</c:v>
                </c:pt>
                <c:pt idx="2583">
                  <c:v>2.44008E-2</c:v>
                </c:pt>
                <c:pt idx="2584">
                  <c:v>2.4369499999999999E-2</c:v>
                </c:pt>
                <c:pt idx="2585">
                  <c:v>2.4338200000000001E-2</c:v>
                </c:pt>
                <c:pt idx="2586">
                  <c:v>2.43068E-2</c:v>
                </c:pt>
                <c:pt idx="2587">
                  <c:v>2.4275399999999999E-2</c:v>
                </c:pt>
                <c:pt idx="2588">
                  <c:v>2.4243899999999999E-2</c:v>
                </c:pt>
                <c:pt idx="2589">
                  <c:v>2.4212399999999999E-2</c:v>
                </c:pt>
                <c:pt idx="2590">
                  <c:v>2.4180799999999999E-2</c:v>
                </c:pt>
                <c:pt idx="2591">
                  <c:v>2.41491E-2</c:v>
                </c:pt>
                <c:pt idx="2592">
                  <c:v>2.4117400000000001E-2</c:v>
                </c:pt>
                <c:pt idx="2593">
                  <c:v>2.4085700000000002E-2</c:v>
                </c:pt>
                <c:pt idx="2594">
                  <c:v>2.40539E-2</c:v>
                </c:pt>
                <c:pt idx="2595">
                  <c:v>2.4022000000000002E-2</c:v>
                </c:pt>
                <c:pt idx="2596">
                  <c:v>2.39901E-2</c:v>
                </c:pt>
                <c:pt idx="2597">
                  <c:v>2.39581E-2</c:v>
                </c:pt>
                <c:pt idx="2598">
                  <c:v>2.3925999999999999E-2</c:v>
                </c:pt>
                <c:pt idx="2599">
                  <c:v>2.3893899999999999E-2</c:v>
                </c:pt>
                <c:pt idx="2600">
                  <c:v>2.3861799999999999E-2</c:v>
                </c:pt>
                <c:pt idx="2601">
                  <c:v>2.3829599999999999E-2</c:v>
                </c:pt>
                <c:pt idx="2602">
                  <c:v>2.37973E-2</c:v>
                </c:pt>
                <c:pt idx="2603">
                  <c:v>2.3765000000000001E-2</c:v>
                </c:pt>
                <c:pt idx="2604">
                  <c:v>2.3732699999999999E-2</c:v>
                </c:pt>
                <c:pt idx="2605">
                  <c:v>2.3700300000000001E-2</c:v>
                </c:pt>
                <c:pt idx="2606">
                  <c:v>2.3667799999999999E-2</c:v>
                </c:pt>
                <c:pt idx="2607">
                  <c:v>2.3635199999999999E-2</c:v>
                </c:pt>
                <c:pt idx="2608">
                  <c:v>2.3602700000000001E-2</c:v>
                </c:pt>
                <c:pt idx="2609">
                  <c:v>2.3570000000000001E-2</c:v>
                </c:pt>
                <c:pt idx="2610">
                  <c:v>2.3537300000000001E-2</c:v>
                </c:pt>
                <c:pt idx="2611">
                  <c:v>2.35046E-2</c:v>
                </c:pt>
                <c:pt idx="2612">
                  <c:v>2.3471800000000001E-2</c:v>
                </c:pt>
                <c:pt idx="2613">
                  <c:v>2.3438899999999999E-2</c:v>
                </c:pt>
                <c:pt idx="2614">
                  <c:v>2.3406E-2</c:v>
                </c:pt>
                <c:pt idx="2615">
                  <c:v>2.3373100000000001E-2</c:v>
                </c:pt>
                <c:pt idx="2616">
                  <c:v>2.3340099999999999E-2</c:v>
                </c:pt>
                <c:pt idx="2617">
                  <c:v>2.3307000000000001E-2</c:v>
                </c:pt>
                <c:pt idx="2618">
                  <c:v>2.32739E-2</c:v>
                </c:pt>
                <c:pt idx="2619">
                  <c:v>2.32407E-2</c:v>
                </c:pt>
                <c:pt idx="2620">
                  <c:v>2.3207499999999999E-2</c:v>
                </c:pt>
                <c:pt idx="2621">
                  <c:v>2.3174199999999999E-2</c:v>
                </c:pt>
                <c:pt idx="2622">
                  <c:v>2.3140899999999999E-2</c:v>
                </c:pt>
                <c:pt idx="2623">
                  <c:v>2.31075E-2</c:v>
                </c:pt>
                <c:pt idx="2624">
                  <c:v>2.30741E-2</c:v>
                </c:pt>
                <c:pt idx="2625">
                  <c:v>2.3040600000000001E-2</c:v>
                </c:pt>
                <c:pt idx="2626">
                  <c:v>2.3007E-2</c:v>
                </c:pt>
                <c:pt idx="2627">
                  <c:v>2.2973400000000001E-2</c:v>
                </c:pt>
                <c:pt idx="2628">
                  <c:v>2.29398E-2</c:v>
                </c:pt>
                <c:pt idx="2629">
                  <c:v>2.2906099999999999E-2</c:v>
                </c:pt>
                <c:pt idx="2630">
                  <c:v>2.2872300000000002E-2</c:v>
                </c:pt>
                <c:pt idx="2631">
                  <c:v>2.2838500000000001E-2</c:v>
                </c:pt>
                <c:pt idx="2632">
                  <c:v>2.2804700000000001E-2</c:v>
                </c:pt>
                <c:pt idx="2633">
                  <c:v>2.2770800000000001E-2</c:v>
                </c:pt>
                <c:pt idx="2634">
                  <c:v>2.2736800000000001E-2</c:v>
                </c:pt>
                <c:pt idx="2635">
                  <c:v>2.2702799999999999E-2</c:v>
                </c:pt>
                <c:pt idx="2636">
                  <c:v>2.26687E-2</c:v>
                </c:pt>
                <c:pt idx="2637">
                  <c:v>2.2634600000000001E-2</c:v>
                </c:pt>
                <c:pt idx="2638">
                  <c:v>2.2600499999999999E-2</c:v>
                </c:pt>
                <c:pt idx="2639">
                  <c:v>2.2566200000000002E-2</c:v>
                </c:pt>
                <c:pt idx="2640">
                  <c:v>2.2532E-2</c:v>
                </c:pt>
                <c:pt idx="2641">
                  <c:v>2.2497699999999999E-2</c:v>
                </c:pt>
                <c:pt idx="2642">
                  <c:v>2.2463299999999999E-2</c:v>
                </c:pt>
                <c:pt idx="2643">
                  <c:v>2.2428900000000002E-2</c:v>
                </c:pt>
                <c:pt idx="2644">
                  <c:v>2.2394399999999998E-2</c:v>
                </c:pt>
                <c:pt idx="2645">
                  <c:v>2.2359899999999999E-2</c:v>
                </c:pt>
                <c:pt idx="2646">
                  <c:v>2.2325299999999999E-2</c:v>
                </c:pt>
                <c:pt idx="2647">
                  <c:v>2.22907E-2</c:v>
                </c:pt>
                <c:pt idx="2648">
                  <c:v>2.2256000000000001E-2</c:v>
                </c:pt>
                <c:pt idx="2649">
                  <c:v>2.2221299999999999E-2</c:v>
                </c:pt>
                <c:pt idx="2650">
                  <c:v>2.2186500000000001E-2</c:v>
                </c:pt>
                <c:pt idx="2651">
                  <c:v>2.21517E-2</c:v>
                </c:pt>
                <c:pt idx="2652">
                  <c:v>2.2116799999999999E-2</c:v>
                </c:pt>
                <c:pt idx="2653">
                  <c:v>2.2081900000000002E-2</c:v>
                </c:pt>
                <c:pt idx="2654">
                  <c:v>2.2046900000000001E-2</c:v>
                </c:pt>
                <c:pt idx="2655">
                  <c:v>2.2011900000000001E-2</c:v>
                </c:pt>
                <c:pt idx="2656">
                  <c:v>2.1976800000000001E-2</c:v>
                </c:pt>
                <c:pt idx="2657">
                  <c:v>2.1941700000000001E-2</c:v>
                </c:pt>
                <c:pt idx="2658">
                  <c:v>2.1906499999999999E-2</c:v>
                </c:pt>
                <c:pt idx="2659">
                  <c:v>2.18713E-2</c:v>
                </c:pt>
                <c:pt idx="2660">
                  <c:v>2.1836000000000001E-2</c:v>
                </c:pt>
                <c:pt idx="2661">
                  <c:v>2.1800699999999999E-2</c:v>
                </c:pt>
                <c:pt idx="2662">
                  <c:v>2.1765300000000001E-2</c:v>
                </c:pt>
                <c:pt idx="2663">
                  <c:v>2.17299E-2</c:v>
                </c:pt>
                <c:pt idx="2664">
                  <c:v>2.1694399999999999E-2</c:v>
                </c:pt>
                <c:pt idx="2665">
                  <c:v>2.1658899999999998E-2</c:v>
                </c:pt>
                <c:pt idx="2666">
                  <c:v>2.1623300000000002E-2</c:v>
                </c:pt>
                <c:pt idx="2667">
                  <c:v>2.1587700000000001E-2</c:v>
                </c:pt>
                <c:pt idx="2668">
                  <c:v>2.1552100000000001E-2</c:v>
                </c:pt>
                <c:pt idx="2669">
                  <c:v>2.1516400000000001E-2</c:v>
                </c:pt>
                <c:pt idx="2670">
                  <c:v>2.1480599999999999E-2</c:v>
                </c:pt>
                <c:pt idx="2671">
                  <c:v>2.14448E-2</c:v>
                </c:pt>
                <c:pt idx="2672">
                  <c:v>2.1408900000000002E-2</c:v>
                </c:pt>
                <c:pt idx="2673">
                  <c:v>2.1373E-2</c:v>
                </c:pt>
                <c:pt idx="2674">
                  <c:v>2.1337100000000001E-2</c:v>
                </c:pt>
                <c:pt idx="2675">
                  <c:v>2.13011E-2</c:v>
                </c:pt>
                <c:pt idx="2676">
                  <c:v>2.1265099999999999E-2</c:v>
                </c:pt>
                <c:pt idx="2677">
                  <c:v>2.1229000000000001E-2</c:v>
                </c:pt>
                <c:pt idx="2678">
                  <c:v>2.1192800000000001E-2</c:v>
                </c:pt>
                <c:pt idx="2679">
                  <c:v>2.1156600000000001E-2</c:v>
                </c:pt>
                <c:pt idx="2680">
                  <c:v>2.1120400000000001E-2</c:v>
                </c:pt>
                <c:pt idx="2681">
                  <c:v>2.1084100000000001E-2</c:v>
                </c:pt>
                <c:pt idx="2682">
                  <c:v>2.1047799999999998E-2</c:v>
                </c:pt>
                <c:pt idx="2683">
                  <c:v>2.10114E-2</c:v>
                </c:pt>
                <c:pt idx="2684">
                  <c:v>2.0975000000000001E-2</c:v>
                </c:pt>
                <c:pt idx="2685">
                  <c:v>2.0938600000000002E-2</c:v>
                </c:pt>
                <c:pt idx="2686">
                  <c:v>2.0902E-2</c:v>
                </c:pt>
                <c:pt idx="2687">
                  <c:v>2.0865499999999999E-2</c:v>
                </c:pt>
                <c:pt idx="2688">
                  <c:v>2.0828900000000001E-2</c:v>
                </c:pt>
                <c:pt idx="2689">
                  <c:v>2.07922E-2</c:v>
                </c:pt>
                <c:pt idx="2690">
                  <c:v>2.0755599999999999E-2</c:v>
                </c:pt>
                <c:pt idx="2691">
                  <c:v>2.0718799999999999E-2</c:v>
                </c:pt>
                <c:pt idx="2692">
                  <c:v>2.0681999999999999E-2</c:v>
                </c:pt>
                <c:pt idx="2693">
                  <c:v>2.0645199999999999E-2</c:v>
                </c:pt>
                <c:pt idx="2694">
                  <c:v>2.06083E-2</c:v>
                </c:pt>
                <c:pt idx="2695">
                  <c:v>2.05714E-2</c:v>
                </c:pt>
                <c:pt idx="2696">
                  <c:v>2.0534500000000001E-2</c:v>
                </c:pt>
                <c:pt idx="2697">
                  <c:v>2.0497499999999998E-2</c:v>
                </c:pt>
                <c:pt idx="2698">
                  <c:v>2.04604E-2</c:v>
                </c:pt>
                <c:pt idx="2699">
                  <c:v>2.0423299999999998E-2</c:v>
                </c:pt>
                <c:pt idx="2700">
                  <c:v>2.03862E-2</c:v>
                </c:pt>
                <c:pt idx="2701">
                  <c:v>2.0348999999999999E-2</c:v>
                </c:pt>
                <c:pt idx="2702">
                  <c:v>2.0311800000000001E-2</c:v>
                </c:pt>
                <c:pt idx="2703">
                  <c:v>2.0274500000000001E-2</c:v>
                </c:pt>
                <c:pt idx="2704">
                  <c:v>2.02372E-2</c:v>
                </c:pt>
                <c:pt idx="2705">
                  <c:v>2.01998E-2</c:v>
                </c:pt>
                <c:pt idx="2706">
                  <c:v>2.01624E-2</c:v>
                </c:pt>
                <c:pt idx="2707">
                  <c:v>2.0125000000000001E-2</c:v>
                </c:pt>
                <c:pt idx="2708">
                  <c:v>2.0087500000000001E-2</c:v>
                </c:pt>
                <c:pt idx="2709">
                  <c:v>2.0049999999999998E-2</c:v>
                </c:pt>
                <c:pt idx="2710">
                  <c:v>2.00124E-2</c:v>
                </c:pt>
                <c:pt idx="2711">
                  <c:v>1.9974800000000001E-2</c:v>
                </c:pt>
                <c:pt idx="2712">
                  <c:v>1.9937199999999999E-2</c:v>
                </c:pt>
                <c:pt idx="2713">
                  <c:v>1.9899500000000001E-2</c:v>
                </c:pt>
                <c:pt idx="2714">
                  <c:v>1.9861699999999999E-2</c:v>
                </c:pt>
                <c:pt idx="2715">
                  <c:v>1.9823899999999998E-2</c:v>
                </c:pt>
                <c:pt idx="2716">
                  <c:v>1.9786100000000001E-2</c:v>
                </c:pt>
                <c:pt idx="2717">
                  <c:v>1.97483E-2</c:v>
                </c:pt>
                <c:pt idx="2718">
                  <c:v>1.9710399999999999E-2</c:v>
                </c:pt>
                <c:pt idx="2719">
                  <c:v>1.96724E-2</c:v>
                </c:pt>
                <c:pt idx="2720">
                  <c:v>1.96344E-2</c:v>
                </c:pt>
                <c:pt idx="2721">
                  <c:v>1.95964E-2</c:v>
                </c:pt>
                <c:pt idx="2722">
                  <c:v>1.95584E-2</c:v>
                </c:pt>
                <c:pt idx="2723">
                  <c:v>1.9520200000000001E-2</c:v>
                </c:pt>
                <c:pt idx="2724">
                  <c:v>1.9482099999999999E-2</c:v>
                </c:pt>
                <c:pt idx="2725">
                  <c:v>1.94439E-2</c:v>
                </c:pt>
                <c:pt idx="2726">
                  <c:v>1.9405700000000001E-2</c:v>
                </c:pt>
                <c:pt idx="2727">
                  <c:v>1.93674E-2</c:v>
                </c:pt>
                <c:pt idx="2728">
                  <c:v>1.9329099999999998E-2</c:v>
                </c:pt>
                <c:pt idx="2729">
                  <c:v>1.92908E-2</c:v>
                </c:pt>
                <c:pt idx="2730">
                  <c:v>1.9252399999999999E-2</c:v>
                </c:pt>
                <c:pt idx="2731">
                  <c:v>1.9213999999999998E-2</c:v>
                </c:pt>
                <c:pt idx="2732">
                  <c:v>1.9175500000000002E-2</c:v>
                </c:pt>
                <c:pt idx="2733">
                  <c:v>1.9137000000000001E-2</c:v>
                </c:pt>
                <c:pt idx="2734">
                  <c:v>1.9098500000000001E-2</c:v>
                </c:pt>
                <c:pt idx="2735">
                  <c:v>1.9059900000000001E-2</c:v>
                </c:pt>
                <c:pt idx="2736">
                  <c:v>1.9021300000000001E-2</c:v>
                </c:pt>
                <c:pt idx="2737">
                  <c:v>1.8982700000000002E-2</c:v>
                </c:pt>
                <c:pt idx="2738">
                  <c:v>1.8943999999999999E-2</c:v>
                </c:pt>
                <c:pt idx="2739">
                  <c:v>1.89053E-2</c:v>
                </c:pt>
                <c:pt idx="2740">
                  <c:v>1.8866500000000001E-2</c:v>
                </c:pt>
                <c:pt idx="2741">
                  <c:v>1.8827699999999999E-2</c:v>
                </c:pt>
                <c:pt idx="2742">
                  <c:v>1.8788900000000001E-2</c:v>
                </c:pt>
                <c:pt idx="2743">
                  <c:v>1.8749999999999999E-2</c:v>
                </c:pt>
                <c:pt idx="2744">
                  <c:v>1.8711100000000001E-2</c:v>
                </c:pt>
                <c:pt idx="2745">
                  <c:v>1.86722E-2</c:v>
                </c:pt>
                <c:pt idx="2746">
                  <c:v>1.8633199999999999E-2</c:v>
                </c:pt>
                <c:pt idx="2747">
                  <c:v>1.8594200000000002E-2</c:v>
                </c:pt>
                <c:pt idx="2748">
                  <c:v>1.8555200000000001E-2</c:v>
                </c:pt>
                <c:pt idx="2749">
                  <c:v>1.8516100000000001E-2</c:v>
                </c:pt>
                <c:pt idx="2750">
                  <c:v>1.8477E-2</c:v>
                </c:pt>
                <c:pt idx="2751">
                  <c:v>1.8437800000000001E-2</c:v>
                </c:pt>
                <c:pt idx="2752">
                  <c:v>1.83987E-2</c:v>
                </c:pt>
                <c:pt idx="2753">
                  <c:v>1.8359400000000001E-2</c:v>
                </c:pt>
                <c:pt idx="2754">
                  <c:v>1.8320199999999998E-2</c:v>
                </c:pt>
                <c:pt idx="2755">
                  <c:v>1.8280899999999999E-2</c:v>
                </c:pt>
                <c:pt idx="2756">
                  <c:v>1.82416E-2</c:v>
                </c:pt>
                <c:pt idx="2757">
                  <c:v>1.8202200000000002E-2</c:v>
                </c:pt>
                <c:pt idx="2758">
                  <c:v>1.8162899999999999E-2</c:v>
                </c:pt>
                <c:pt idx="2759">
                  <c:v>1.8123400000000001E-2</c:v>
                </c:pt>
                <c:pt idx="2760">
                  <c:v>1.8083999999999999E-2</c:v>
                </c:pt>
                <c:pt idx="2761">
                  <c:v>1.8044500000000002E-2</c:v>
                </c:pt>
                <c:pt idx="2762">
                  <c:v>1.8005E-2</c:v>
                </c:pt>
                <c:pt idx="2763">
                  <c:v>1.7965399999999999E-2</c:v>
                </c:pt>
                <c:pt idx="2764">
                  <c:v>1.7925900000000002E-2</c:v>
                </c:pt>
                <c:pt idx="2765">
                  <c:v>1.7886300000000001E-2</c:v>
                </c:pt>
                <c:pt idx="2766">
                  <c:v>1.7846600000000001E-2</c:v>
                </c:pt>
                <c:pt idx="2767">
                  <c:v>1.7807E-2</c:v>
                </c:pt>
                <c:pt idx="2768">
                  <c:v>1.77673E-2</c:v>
                </c:pt>
                <c:pt idx="2769">
                  <c:v>1.77275E-2</c:v>
                </c:pt>
                <c:pt idx="2770">
                  <c:v>1.76878E-2</c:v>
                </c:pt>
                <c:pt idx="2771">
                  <c:v>1.7648E-2</c:v>
                </c:pt>
                <c:pt idx="2772">
                  <c:v>1.7608200000000001E-2</c:v>
                </c:pt>
                <c:pt idx="2773">
                  <c:v>1.7568299999999999E-2</c:v>
                </c:pt>
                <c:pt idx="2774">
                  <c:v>1.75284E-2</c:v>
                </c:pt>
                <c:pt idx="2775">
                  <c:v>1.7488500000000001E-2</c:v>
                </c:pt>
                <c:pt idx="2776">
                  <c:v>1.7448600000000002E-2</c:v>
                </c:pt>
                <c:pt idx="2777">
                  <c:v>1.74086E-2</c:v>
                </c:pt>
                <c:pt idx="2778">
                  <c:v>1.7368600000000001E-2</c:v>
                </c:pt>
                <c:pt idx="2779">
                  <c:v>1.73286E-2</c:v>
                </c:pt>
                <c:pt idx="2780">
                  <c:v>1.7288600000000001E-2</c:v>
                </c:pt>
                <c:pt idx="2781">
                  <c:v>1.72485E-2</c:v>
                </c:pt>
                <c:pt idx="2782">
                  <c:v>1.7208399999999999E-2</c:v>
                </c:pt>
                <c:pt idx="2783">
                  <c:v>1.7168200000000002E-2</c:v>
                </c:pt>
                <c:pt idx="2784">
                  <c:v>1.71281E-2</c:v>
                </c:pt>
                <c:pt idx="2785">
                  <c:v>1.70879E-2</c:v>
                </c:pt>
                <c:pt idx="2786">
                  <c:v>1.7047699999999999E-2</c:v>
                </c:pt>
                <c:pt idx="2787">
                  <c:v>1.7007499999999998E-2</c:v>
                </c:pt>
                <c:pt idx="2788">
                  <c:v>1.6967200000000002E-2</c:v>
                </c:pt>
                <c:pt idx="2789">
                  <c:v>1.6926900000000002E-2</c:v>
                </c:pt>
                <c:pt idx="2790">
                  <c:v>1.6886600000000002E-2</c:v>
                </c:pt>
                <c:pt idx="2791">
                  <c:v>1.6846300000000002E-2</c:v>
                </c:pt>
                <c:pt idx="2792">
                  <c:v>1.6805899999999999E-2</c:v>
                </c:pt>
                <c:pt idx="2793">
                  <c:v>1.6765499999999999E-2</c:v>
                </c:pt>
                <c:pt idx="2794">
                  <c:v>1.67251E-2</c:v>
                </c:pt>
                <c:pt idx="2795">
                  <c:v>1.66847E-2</c:v>
                </c:pt>
                <c:pt idx="2796">
                  <c:v>1.6644200000000001E-2</c:v>
                </c:pt>
                <c:pt idx="2797">
                  <c:v>1.6603799999999998E-2</c:v>
                </c:pt>
                <c:pt idx="2798">
                  <c:v>1.65633E-2</c:v>
                </c:pt>
                <c:pt idx="2799">
                  <c:v>1.6522700000000001E-2</c:v>
                </c:pt>
                <c:pt idx="2800">
                  <c:v>1.6482199999999999E-2</c:v>
                </c:pt>
                <c:pt idx="2801">
                  <c:v>1.6441600000000001E-2</c:v>
                </c:pt>
                <c:pt idx="2802">
                  <c:v>1.6400999999999999E-2</c:v>
                </c:pt>
                <c:pt idx="2803">
                  <c:v>1.6360400000000001E-2</c:v>
                </c:pt>
                <c:pt idx="2804">
                  <c:v>1.6319799999999999E-2</c:v>
                </c:pt>
                <c:pt idx="2805">
                  <c:v>1.6279100000000001E-2</c:v>
                </c:pt>
                <c:pt idx="2806">
                  <c:v>1.6238499999999999E-2</c:v>
                </c:pt>
                <c:pt idx="2807">
                  <c:v>1.6197799999999998E-2</c:v>
                </c:pt>
                <c:pt idx="2808">
                  <c:v>1.6157100000000001E-2</c:v>
                </c:pt>
                <c:pt idx="2809">
                  <c:v>1.61163E-2</c:v>
                </c:pt>
                <c:pt idx="2810">
                  <c:v>1.6075599999999999E-2</c:v>
                </c:pt>
                <c:pt idx="2811">
                  <c:v>1.6034799999999998E-2</c:v>
                </c:pt>
                <c:pt idx="2812">
                  <c:v>1.5994000000000001E-2</c:v>
                </c:pt>
                <c:pt idx="2813">
                  <c:v>1.5953200000000001E-2</c:v>
                </c:pt>
                <c:pt idx="2814">
                  <c:v>1.59124E-2</c:v>
                </c:pt>
                <c:pt idx="2815">
                  <c:v>1.58716E-2</c:v>
                </c:pt>
                <c:pt idx="2816">
                  <c:v>1.58307E-2</c:v>
                </c:pt>
                <c:pt idx="2817">
                  <c:v>1.57898E-2</c:v>
                </c:pt>
                <c:pt idx="2818">
                  <c:v>1.57489E-2</c:v>
                </c:pt>
                <c:pt idx="2819">
                  <c:v>1.5708E-2</c:v>
                </c:pt>
                <c:pt idx="2820">
                  <c:v>1.56671E-2</c:v>
                </c:pt>
                <c:pt idx="2821">
                  <c:v>1.56262E-2</c:v>
                </c:pt>
                <c:pt idx="2822">
                  <c:v>1.55852E-2</c:v>
                </c:pt>
                <c:pt idx="2823">
                  <c:v>1.5544199999999999E-2</c:v>
                </c:pt>
                <c:pt idx="2824">
                  <c:v>1.55032E-2</c:v>
                </c:pt>
                <c:pt idx="2825">
                  <c:v>1.5462200000000001E-2</c:v>
                </c:pt>
                <c:pt idx="2826">
                  <c:v>1.5421199999999999E-2</c:v>
                </c:pt>
                <c:pt idx="2827">
                  <c:v>1.53802E-2</c:v>
                </c:pt>
                <c:pt idx="2828">
                  <c:v>1.5339200000000001E-2</c:v>
                </c:pt>
                <c:pt idx="2829">
                  <c:v>1.52981E-2</c:v>
                </c:pt>
                <c:pt idx="2830">
                  <c:v>1.5257E-2</c:v>
                </c:pt>
                <c:pt idx="2831">
                  <c:v>1.5215899999999999E-2</c:v>
                </c:pt>
                <c:pt idx="2832">
                  <c:v>1.51748E-2</c:v>
                </c:pt>
                <c:pt idx="2833">
                  <c:v>1.51337E-2</c:v>
                </c:pt>
                <c:pt idx="2834">
                  <c:v>1.5092599999999999E-2</c:v>
                </c:pt>
                <c:pt idx="2835">
                  <c:v>1.5051500000000001E-2</c:v>
                </c:pt>
                <c:pt idx="2836">
                  <c:v>1.50104E-2</c:v>
                </c:pt>
                <c:pt idx="2837">
                  <c:v>1.49692E-2</c:v>
                </c:pt>
                <c:pt idx="2838">
                  <c:v>1.4928E-2</c:v>
                </c:pt>
                <c:pt idx="2839">
                  <c:v>1.48869E-2</c:v>
                </c:pt>
                <c:pt idx="2840">
                  <c:v>1.48457E-2</c:v>
                </c:pt>
                <c:pt idx="2841">
                  <c:v>1.48045E-2</c:v>
                </c:pt>
                <c:pt idx="2842">
                  <c:v>1.47633E-2</c:v>
                </c:pt>
                <c:pt idx="2843">
                  <c:v>1.47221E-2</c:v>
                </c:pt>
                <c:pt idx="2844">
                  <c:v>1.46809E-2</c:v>
                </c:pt>
                <c:pt idx="2845">
                  <c:v>1.4639599999999999E-2</c:v>
                </c:pt>
                <c:pt idx="2846">
                  <c:v>1.4598399999999999E-2</c:v>
                </c:pt>
                <c:pt idx="2847">
                  <c:v>1.4557199999999999E-2</c:v>
                </c:pt>
                <c:pt idx="2848">
                  <c:v>1.45159E-2</c:v>
                </c:pt>
                <c:pt idx="2849">
                  <c:v>1.44747E-2</c:v>
                </c:pt>
                <c:pt idx="2850">
                  <c:v>1.4433400000000001E-2</c:v>
                </c:pt>
                <c:pt idx="2851">
                  <c:v>1.4392200000000001E-2</c:v>
                </c:pt>
                <c:pt idx="2852">
                  <c:v>1.43509E-2</c:v>
                </c:pt>
                <c:pt idx="2853">
                  <c:v>1.43096E-2</c:v>
                </c:pt>
                <c:pt idx="2854">
                  <c:v>1.4268299999999999E-2</c:v>
                </c:pt>
                <c:pt idx="2855">
                  <c:v>1.4227E-2</c:v>
                </c:pt>
                <c:pt idx="2856">
                  <c:v>1.41858E-2</c:v>
                </c:pt>
                <c:pt idx="2857">
                  <c:v>1.4144500000000001E-2</c:v>
                </c:pt>
                <c:pt idx="2858">
                  <c:v>1.41032E-2</c:v>
                </c:pt>
                <c:pt idx="2859">
                  <c:v>1.40619E-2</c:v>
                </c:pt>
                <c:pt idx="2860">
                  <c:v>1.4020599999999999E-2</c:v>
                </c:pt>
                <c:pt idx="2861">
                  <c:v>1.39793E-2</c:v>
                </c:pt>
                <c:pt idx="2862">
                  <c:v>1.3938000000000001E-2</c:v>
                </c:pt>
                <c:pt idx="2863">
                  <c:v>1.38967E-2</c:v>
                </c:pt>
                <c:pt idx="2864">
                  <c:v>1.3855299999999999E-2</c:v>
                </c:pt>
                <c:pt idx="2865">
                  <c:v>1.3814E-2</c:v>
                </c:pt>
                <c:pt idx="2866">
                  <c:v>1.3772700000000001E-2</c:v>
                </c:pt>
                <c:pt idx="2867">
                  <c:v>1.37314E-2</c:v>
                </c:pt>
                <c:pt idx="2868">
                  <c:v>1.36901E-2</c:v>
                </c:pt>
                <c:pt idx="2869">
                  <c:v>1.3648800000000001E-2</c:v>
                </c:pt>
                <c:pt idx="2870">
                  <c:v>1.36075E-2</c:v>
                </c:pt>
                <c:pt idx="2871">
                  <c:v>1.35662E-2</c:v>
                </c:pt>
                <c:pt idx="2872">
                  <c:v>1.3524899999999999E-2</c:v>
                </c:pt>
                <c:pt idx="2873">
                  <c:v>1.34836E-2</c:v>
                </c:pt>
                <c:pt idx="2874">
                  <c:v>1.3442300000000001E-2</c:v>
                </c:pt>
                <c:pt idx="2875">
                  <c:v>1.3401E-2</c:v>
                </c:pt>
                <c:pt idx="2876">
                  <c:v>1.33597E-2</c:v>
                </c:pt>
                <c:pt idx="2877">
                  <c:v>1.3318399999999999E-2</c:v>
                </c:pt>
                <c:pt idx="2878">
                  <c:v>1.32771E-2</c:v>
                </c:pt>
                <c:pt idx="2879">
                  <c:v>1.3235800000000001E-2</c:v>
                </c:pt>
                <c:pt idx="2880">
                  <c:v>1.3194600000000001E-2</c:v>
                </c:pt>
                <c:pt idx="2881">
                  <c:v>1.31533E-2</c:v>
                </c:pt>
                <c:pt idx="2882">
                  <c:v>1.3112E-2</c:v>
                </c:pt>
                <c:pt idx="2883">
                  <c:v>1.30708E-2</c:v>
                </c:pt>
                <c:pt idx="2884">
                  <c:v>1.3029499999999999E-2</c:v>
                </c:pt>
                <c:pt idx="2885">
                  <c:v>1.2988299999999999E-2</c:v>
                </c:pt>
                <c:pt idx="2886">
                  <c:v>1.2947E-2</c:v>
                </c:pt>
                <c:pt idx="2887">
                  <c:v>1.29058E-2</c:v>
                </c:pt>
                <c:pt idx="2888">
                  <c:v>1.28646E-2</c:v>
                </c:pt>
                <c:pt idx="2889">
                  <c:v>1.28234E-2</c:v>
                </c:pt>
                <c:pt idx="2890">
                  <c:v>1.2782200000000001E-2</c:v>
                </c:pt>
                <c:pt idx="2891">
                  <c:v>1.2741000000000001E-2</c:v>
                </c:pt>
                <c:pt idx="2892">
                  <c:v>1.2699800000000001E-2</c:v>
                </c:pt>
                <c:pt idx="2893">
                  <c:v>1.2658600000000001E-2</c:v>
                </c:pt>
                <c:pt idx="2894">
                  <c:v>1.26175E-2</c:v>
                </c:pt>
                <c:pt idx="2895">
                  <c:v>1.25763E-2</c:v>
                </c:pt>
                <c:pt idx="2896">
                  <c:v>1.25352E-2</c:v>
                </c:pt>
                <c:pt idx="2897">
                  <c:v>1.2494E-2</c:v>
                </c:pt>
                <c:pt idx="2898">
                  <c:v>1.2452899999999999E-2</c:v>
                </c:pt>
                <c:pt idx="2899">
                  <c:v>1.2411800000000001E-2</c:v>
                </c:pt>
                <c:pt idx="2900">
                  <c:v>1.23707E-2</c:v>
                </c:pt>
                <c:pt idx="2901">
                  <c:v>1.23296E-2</c:v>
                </c:pt>
                <c:pt idx="2902">
                  <c:v>1.22886E-2</c:v>
                </c:pt>
                <c:pt idx="2903">
                  <c:v>1.22475E-2</c:v>
                </c:pt>
                <c:pt idx="2904">
                  <c:v>1.22065E-2</c:v>
                </c:pt>
                <c:pt idx="2905">
                  <c:v>1.21654E-2</c:v>
                </c:pt>
                <c:pt idx="2906">
                  <c:v>1.21244E-2</c:v>
                </c:pt>
                <c:pt idx="2907">
                  <c:v>1.2083399999999999E-2</c:v>
                </c:pt>
                <c:pt idx="2908">
                  <c:v>1.2042499999999999E-2</c:v>
                </c:pt>
                <c:pt idx="2909">
                  <c:v>1.20015E-2</c:v>
                </c:pt>
                <c:pt idx="2910">
                  <c:v>1.1960500000000001E-2</c:v>
                </c:pt>
                <c:pt idx="2911">
                  <c:v>1.1919600000000001E-2</c:v>
                </c:pt>
                <c:pt idx="2912">
                  <c:v>1.1878700000000001E-2</c:v>
                </c:pt>
                <c:pt idx="2913">
                  <c:v>1.1837800000000001E-2</c:v>
                </c:pt>
                <c:pt idx="2914">
                  <c:v>1.1796900000000001E-2</c:v>
                </c:pt>
                <c:pt idx="2915">
                  <c:v>1.17561E-2</c:v>
                </c:pt>
                <c:pt idx="2916">
                  <c:v>1.17153E-2</c:v>
                </c:pt>
                <c:pt idx="2917">
                  <c:v>1.16744E-2</c:v>
                </c:pt>
                <c:pt idx="2918">
                  <c:v>1.16337E-2</c:v>
                </c:pt>
                <c:pt idx="2919">
                  <c:v>1.15929E-2</c:v>
                </c:pt>
                <c:pt idx="2920">
                  <c:v>1.1552099999999999E-2</c:v>
                </c:pt>
                <c:pt idx="2921">
                  <c:v>1.15114E-2</c:v>
                </c:pt>
                <c:pt idx="2922">
                  <c:v>1.14707E-2</c:v>
                </c:pt>
                <c:pt idx="2923">
                  <c:v>1.1429999999999999E-2</c:v>
                </c:pt>
                <c:pt idx="2924">
                  <c:v>1.13893E-2</c:v>
                </c:pt>
                <c:pt idx="2925">
                  <c:v>1.13487E-2</c:v>
                </c:pt>
                <c:pt idx="2926">
                  <c:v>1.13081E-2</c:v>
                </c:pt>
                <c:pt idx="2927">
                  <c:v>1.12675E-2</c:v>
                </c:pt>
                <c:pt idx="2928">
                  <c:v>1.12269E-2</c:v>
                </c:pt>
                <c:pt idx="2929">
                  <c:v>1.1186400000000001E-2</c:v>
                </c:pt>
                <c:pt idx="2930">
                  <c:v>1.1145800000000001E-2</c:v>
                </c:pt>
                <c:pt idx="2931">
                  <c:v>1.11054E-2</c:v>
                </c:pt>
                <c:pt idx="2932">
                  <c:v>1.1064900000000001E-2</c:v>
                </c:pt>
                <c:pt idx="2933">
                  <c:v>1.10244E-2</c:v>
                </c:pt>
                <c:pt idx="2934">
                  <c:v>1.0984000000000001E-2</c:v>
                </c:pt>
                <c:pt idx="2935">
                  <c:v>1.09436E-2</c:v>
                </c:pt>
                <c:pt idx="2936">
                  <c:v>1.0903299999999999E-2</c:v>
                </c:pt>
                <c:pt idx="2937">
                  <c:v>1.0862999999999999E-2</c:v>
                </c:pt>
                <c:pt idx="2938">
                  <c:v>1.0822699999999999E-2</c:v>
                </c:pt>
                <c:pt idx="2939">
                  <c:v>1.0782399999999999E-2</c:v>
                </c:pt>
                <c:pt idx="2940">
                  <c:v>1.0742099999999999E-2</c:v>
                </c:pt>
                <c:pt idx="2941">
                  <c:v>1.07019E-2</c:v>
                </c:pt>
                <c:pt idx="2942">
                  <c:v>1.06617E-2</c:v>
                </c:pt>
                <c:pt idx="2943">
                  <c:v>1.06216E-2</c:v>
                </c:pt>
                <c:pt idx="2944">
                  <c:v>1.0581500000000001E-2</c:v>
                </c:pt>
                <c:pt idx="2945">
                  <c:v>1.0541399999999999E-2</c:v>
                </c:pt>
                <c:pt idx="2946">
                  <c:v>1.05013E-2</c:v>
                </c:pt>
                <c:pt idx="2947">
                  <c:v>1.04613E-2</c:v>
                </c:pt>
                <c:pt idx="2948">
                  <c:v>1.04213E-2</c:v>
                </c:pt>
                <c:pt idx="2949">
                  <c:v>1.0381400000000001E-2</c:v>
                </c:pt>
                <c:pt idx="2950">
                  <c:v>1.0341400000000001E-2</c:v>
                </c:pt>
                <c:pt idx="2951">
                  <c:v>1.03015E-2</c:v>
                </c:pt>
                <c:pt idx="2952">
                  <c:v>1.02617E-2</c:v>
                </c:pt>
                <c:pt idx="2953">
                  <c:v>1.0221900000000001E-2</c:v>
                </c:pt>
                <c:pt idx="2954">
                  <c:v>1.0182099999999999E-2</c:v>
                </c:pt>
                <c:pt idx="2955">
                  <c:v>1.01423E-2</c:v>
                </c:pt>
                <c:pt idx="2956">
                  <c:v>1.01026E-2</c:v>
                </c:pt>
                <c:pt idx="2957">
                  <c:v>1.00629E-2</c:v>
                </c:pt>
                <c:pt idx="2958">
                  <c:v>1.0023300000000001E-2</c:v>
                </c:pt>
                <c:pt idx="2959">
                  <c:v>9.9836999999999999E-3</c:v>
                </c:pt>
                <c:pt idx="2960">
                  <c:v>9.9441000000000009E-3</c:v>
                </c:pt>
                <c:pt idx="2961">
                  <c:v>9.9045999999999995E-3</c:v>
                </c:pt>
                <c:pt idx="2962">
                  <c:v>9.8650999999999999E-3</c:v>
                </c:pt>
                <c:pt idx="2963">
                  <c:v>9.8256999999999997E-3</c:v>
                </c:pt>
                <c:pt idx="2964">
                  <c:v>9.7862999999999995E-3</c:v>
                </c:pt>
                <c:pt idx="2965">
                  <c:v>9.7468999999999993E-3</c:v>
                </c:pt>
                <c:pt idx="2966">
                  <c:v>9.7076000000000003E-3</c:v>
                </c:pt>
                <c:pt idx="2967">
                  <c:v>9.6682999999999995E-3</c:v>
                </c:pt>
                <c:pt idx="2968">
                  <c:v>9.6290999999999998E-3</c:v>
                </c:pt>
                <c:pt idx="2969">
                  <c:v>9.5899000000000002E-3</c:v>
                </c:pt>
                <c:pt idx="2970">
                  <c:v>9.5507000000000005E-3</c:v>
                </c:pt>
                <c:pt idx="2971">
                  <c:v>9.5116000000000003E-3</c:v>
                </c:pt>
                <c:pt idx="2972">
                  <c:v>9.4725E-3</c:v>
                </c:pt>
                <c:pt idx="2973">
                  <c:v>9.4334999999999992E-3</c:v>
                </c:pt>
                <c:pt idx="2974">
                  <c:v>9.3945000000000001E-3</c:v>
                </c:pt>
                <c:pt idx="2975">
                  <c:v>9.3556000000000004E-3</c:v>
                </c:pt>
                <c:pt idx="2976">
                  <c:v>9.3167000000000007E-3</c:v>
                </c:pt>
                <c:pt idx="2977">
                  <c:v>9.2779000000000004E-3</c:v>
                </c:pt>
                <c:pt idx="2978">
                  <c:v>9.2391000000000001E-3</c:v>
                </c:pt>
                <c:pt idx="2979">
                  <c:v>9.2002999999999998E-3</c:v>
                </c:pt>
                <c:pt idx="2980">
                  <c:v>9.1616000000000006E-3</c:v>
                </c:pt>
                <c:pt idx="2981">
                  <c:v>9.1228999999999998E-3</c:v>
                </c:pt>
                <c:pt idx="2982">
                  <c:v>9.0843E-3</c:v>
                </c:pt>
                <c:pt idx="2983">
                  <c:v>9.0457999999999997E-3</c:v>
                </c:pt>
                <c:pt idx="2984">
                  <c:v>9.0072999999999993E-3</c:v>
                </c:pt>
                <c:pt idx="2985">
                  <c:v>8.9688000000000007E-3</c:v>
                </c:pt>
                <c:pt idx="2986">
                  <c:v>8.9303999999999998E-3</c:v>
                </c:pt>
                <c:pt idx="2987">
                  <c:v>8.8920000000000006E-3</c:v>
                </c:pt>
                <c:pt idx="2988">
                  <c:v>8.8537000000000008E-3</c:v>
                </c:pt>
                <c:pt idx="2989">
                  <c:v>8.8153999999999993E-3</c:v>
                </c:pt>
                <c:pt idx="2990">
                  <c:v>8.7772000000000006E-3</c:v>
                </c:pt>
                <c:pt idx="2991">
                  <c:v>8.7390000000000002E-3</c:v>
                </c:pt>
                <c:pt idx="2992">
                  <c:v>8.7008999999999993E-3</c:v>
                </c:pt>
                <c:pt idx="2993">
                  <c:v>8.6628999999999994E-3</c:v>
                </c:pt>
                <c:pt idx="2994">
                  <c:v>8.6248999999999996E-3</c:v>
                </c:pt>
                <c:pt idx="2995">
                  <c:v>8.5868999999999997E-3</c:v>
                </c:pt>
                <c:pt idx="2996">
                  <c:v>8.5489999999999993E-3</c:v>
                </c:pt>
                <c:pt idx="2997">
                  <c:v>8.5112E-3</c:v>
                </c:pt>
                <c:pt idx="2998">
                  <c:v>8.4734000000000007E-3</c:v>
                </c:pt>
                <c:pt idx="2999">
                  <c:v>8.4355999999999997E-3</c:v>
                </c:pt>
                <c:pt idx="3000">
                  <c:v>8.3979999999999992E-3</c:v>
                </c:pt>
                <c:pt idx="3001">
                  <c:v>8.3602999999999993E-3</c:v>
                </c:pt>
                <c:pt idx="3002">
                  <c:v>8.3228E-3</c:v>
                </c:pt>
                <c:pt idx="3003">
                  <c:v>8.2853000000000007E-3</c:v>
                </c:pt>
                <c:pt idx="3004">
                  <c:v>8.2477999999999996E-3</c:v>
                </c:pt>
                <c:pt idx="3005">
                  <c:v>8.2103999999999996E-3</c:v>
                </c:pt>
                <c:pt idx="3006">
                  <c:v>8.1731000000000009E-3</c:v>
                </c:pt>
                <c:pt idx="3007">
                  <c:v>8.1358000000000003E-3</c:v>
                </c:pt>
                <c:pt idx="3008">
                  <c:v>8.0985999999999992E-3</c:v>
                </c:pt>
                <c:pt idx="3009">
                  <c:v>8.0613999999999998E-3</c:v>
                </c:pt>
                <c:pt idx="3010">
                  <c:v>8.0242999999999998E-3</c:v>
                </c:pt>
                <c:pt idx="3011">
                  <c:v>7.9872999999999993E-3</c:v>
                </c:pt>
                <c:pt idx="3012">
                  <c:v>7.9503000000000004E-3</c:v>
                </c:pt>
                <c:pt idx="3013">
                  <c:v>7.9133999999999993E-3</c:v>
                </c:pt>
                <c:pt idx="3014">
                  <c:v>7.8764999999999998E-3</c:v>
                </c:pt>
                <c:pt idx="3015">
                  <c:v>7.8396999999999998E-3</c:v>
                </c:pt>
                <c:pt idx="3016">
                  <c:v>7.803E-3</c:v>
                </c:pt>
                <c:pt idx="3017">
                  <c:v>7.7663000000000003E-3</c:v>
                </c:pt>
                <c:pt idx="3018">
                  <c:v>7.7296999999999999E-3</c:v>
                </c:pt>
                <c:pt idx="3019">
                  <c:v>7.6930999999999996E-3</c:v>
                </c:pt>
                <c:pt idx="3020">
                  <c:v>7.6566999999999998E-3</c:v>
                </c:pt>
                <c:pt idx="3021">
                  <c:v>7.6201999999999997E-3</c:v>
                </c:pt>
                <c:pt idx="3022">
                  <c:v>7.5839000000000002E-3</c:v>
                </c:pt>
                <c:pt idx="3023">
                  <c:v>7.5475999999999998E-3</c:v>
                </c:pt>
                <c:pt idx="3024">
                  <c:v>7.5113999999999997E-3</c:v>
                </c:pt>
                <c:pt idx="3025">
                  <c:v>7.4752000000000004E-3</c:v>
                </c:pt>
                <c:pt idx="3026">
                  <c:v>7.4390999999999997E-3</c:v>
                </c:pt>
                <c:pt idx="3027">
                  <c:v>7.4031000000000001E-3</c:v>
                </c:pt>
                <c:pt idx="3028">
                  <c:v>7.3670999999999997E-3</c:v>
                </c:pt>
                <c:pt idx="3029">
                  <c:v>7.3312999999999998E-3</c:v>
                </c:pt>
                <c:pt idx="3030">
                  <c:v>7.2953999999999996E-3</c:v>
                </c:pt>
                <c:pt idx="3031">
                  <c:v>7.2597E-3</c:v>
                </c:pt>
                <c:pt idx="3032">
                  <c:v>7.2240000000000004E-3</c:v>
                </c:pt>
                <c:pt idx="3033">
                  <c:v>7.1884000000000002E-3</c:v>
                </c:pt>
                <c:pt idx="3034">
                  <c:v>7.1528E-3</c:v>
                </c:pt>
                <c:pt idx="3035">
                  <c:v>7.1173E-3</c:v>
                </c:pt>
                <c:pt idx="3036">
                  <c:v>7.0819000000000003E-3</c:v>
                </c:pt>
                <c:pt idx="3037">
                  <c:v>7.0466000000000001E-3</c:v>
                </c:pt>
                <c:pt idx="3038">
                  <c:v>7.0112999999999998E-3</c:v>
                </c:pt>
                <c:pt idx="3039">
                  <c:v>6.9760999999999998E-3</c:v>
                </c:pt>
                <c:pt idx="3040">
                  <c:v>6.9410000000000001E-3</c:v>
                </c:pt>
                <c:pt idx="3041">
                  <c:v>6.9059999999999998E-3</c:v>
                </c:pt>
                <c:pt idx="3042">
                  <c:v>6.8710000000000004E-3</c:v>
                </c:pt>
                <c:pt idx="3043">
                  <c:v>6.8361000000000003E-3</c:v>
                </c:pt>
                <c:pt idx="3044">
                  <c:v>6.8012000000000003E-3</c:v>
                </c:pt>
                <c:pt idx="3045">
                  <c:v>6.7664999999999999E-3</c:v>
                </c:pt>
                <c:pt idx="3046">
                  <c:v>6.7317999999999996E-3</c:v>
                </c:pt>
                <c:pt idx="3047">
                  <c:v>6.6972000000000004E-3</c:v>
                </c:pt>
                <c:pt idx="3048">
                  <c:v>6.6626999999999997E-3</c:v>
                </c:pt>
                <c:pt idx="3049">
                  <c:v>6.6281999999999999E-3</c:v>
                </c:pt>
                <c:pt idx="3050">
                  <c:v>6.5938000000000004E-3</c:v>
                </c:pt>
                <c:pt idx="3051">
                  <c:v>6.5595000000000002E-3</c:v>
                </c:pt>
                <c:pt idx="3052">
                  <c:v>6.5253000000000004E-3</c:v>
                </c:pt>
                <c:pt idx="3053">
                  <c:v>6.4910999999999996E-3</c:v>
                </c:pt>
                <c:pt idx="3054">
                  <c:v>6.4570000000000001E-3</c:v>
                </c:pt>
                <c:pt idx="3055">
                  <c:v>6.4229999999999999E-3</c:v>
                </c:pt>
                <c:pt idx="3056">
                  <c:v>6.3891E-3</c:v>
                </c:pt>
                <c:pt idx="3057">
                  <c:v>6.3553000000000004E-3</c:v>
                </c:pt>
                <c:pt idx="3058">
                  <c:v>6.3214999999999999E-3</c:v>
                </c:pt>
                <c:pt idx="3059">
                  <c:v>6.2877999999999996E-3</c:v>
                </c:pt>
                <c:pt idx="3060">
                  <c:v>6.2541999999999997E-3</c:v>
                </c:pt>
                <c:pt idx="3061">
                  <c:v>6.2207E-3</c:v>
                </c:pt>
                <c:pt idx="3062">
                  <c:v>6.1872000000000003E-3</c:v>
                </c:pt>
                <c:pt idx="3063">
                  <c:v>6.1538000000000001E-3</c:v>
                </c:pt>
                <c:pt idx="3064">
                  <c:v>6.1206000000000003E-3</c:v>
                </c:pt>
                <c:pt idx="3065">
                  <c:v>6.0873000000000003E-3</c:v>
                </c:pt>
                <c:pt idx="3066">
                  <c:v>6.0542E-3</c:v>
                </c:pt>
                <c:pt idx="3067">
                  <c:v>6.0212E-3</c:v>
                </c:pt>
                <c:pt idx="3068">
                  <c:v>5.9881999999999999E-3</c:v>
                </c:pt>
                <c:pt idx="3069">
                  <c:v>5.9553000000000002E-3</c:v>
                </c:pt>
                <c:pt idx="3070">
                  <c:v>5.9224999999999998E-3</c:v>
                </c:pt>
                <c:pt idx="3071">
                  <c:v>5.8897999999999997E-3</c:v>
                </c:pt>
                <c:pt idx="3072">
                  <c:v>5.8571999999999999E-3</c:v>
                </c:pt>
                <c:pt idx="3073">
                  <c:v>5.8246000000000001E-3</c:v>
                </c:pt>
                <c:pt idx="3074">
                  <c:v>5.7922E-3</c:v>
                </c:pt>
                <c:pt idx="3075">
                  <c:v>5.7597999999999998E-3</c:v>
                </c:pt>
                <c:pt idx="3076">
                  <c:v>5.7275E-3</c:v>
                </c:pt>
                <c:pt idx="3077">
                  <c:v>5.6953000000000004E-3</c:v>
                </c:pt>
                <c:pt idx="3078">
                  <c:v>5.6630999999999999E-3</c:v>
                </c:pt>
                <c:pt idx="3079">
                  <c:v>5.6311E-3</c:v>
                </c:pt>
                <c:pt idx="3080">
                  <c:v>5.5991000000000001E-3</c:v>
                </c:pt>
                <c:pt idx="3081">
                  <c:v>5.5672999999999999E-3</c:v>
                </c:pt>
                <c:pt idx="3082">
                  <c:v>5.5354999999999996E-3</c:v>
                </c:pt>
                <c:pt idx="3083">
                  <c:v>5.5037999999999997E-3</c:v>
                </c:pt>
                <c:pt idx="3084">
                  <c:v>5.4722E-3</c:v>
                </c:pt>
                <c:pt idx="3085">
                  <c:v>5.4406999999999997E-3</c:v>
                </c:pt>
                <c:pt idx="3086">
                  <c:v>5.4092000000000003E-3</c:v>
                </c:pt>
                <c:pt idx="3087">
                  <c:v>5.3778999999999997E-3</c:v>
                </c:pt>
                <c:pt idx="3088">
                  <c:v>5.3466E-3</c:v>
                </c:pt>
                <c:pt idx="3089">
                  <c:v>5.3154999999999999E-3</c:v>
                </c:pt>
                <c:pt idx="3090">
                  <c:v>5.2843999999999999E-3</c:v>
                </c:pt>
                <c:pt idx="3091">
                  <c:v>5.2534000000000001E-3</c:v>
                </c:pt>
                <c:pt idx="3092">
                  <c:v>5.2224999999999997E-3</c:v>
                </c:pt>
                <c:pt idx="3093">
                  <c:v>5.1916999999999996E-3</c:v>
                </c:pt>
                <c:pt idx="3094">
                  <c:v>5.1609000000000004E-3</c:v>
                </c:pt>
                <c:pt idx="3095">
                  <c:v>5.1303E-3</c:v>
                </c:pt>
                <c:pt idx="3096">
                  <c:v>5.0997999999999998E-3</c:v>
                </c:pt>
                <c:pt idx="3097">
                  <c:v>5.0692999999999997E-3</c:v>
                </c:pt>
                <c:pt idx="3098">
                  <c:v>5.0390000000000001E-3</c:v>
                </c:pt>
                <c:pt idx="3099">
                  <c:v>5.0086999999999996E-3</c:v>
                </c:pt>
                <c:pt idx="3100">
                  <c:v>4.9785000000000003E-3</c:v>
                </c:pt>
                <c:pt idx="3101">
                  <c:v>4.9484000000000004E-3</c:v>
                </c:pt>
                <c:pt idx="3102">
                  <c:v>4.9183999999999999E-3</c:v>
                </c:pt>
                <c:pt idx="3103">
                  <c:v>4.8884999999999996E-3</c:v>
                </c:pt>
                <c:pt idx="3104">
                  <c:v>4.8586999999999997E-3</c:v>
                </c:pt>
                <c:pt idx="3105">
                  <c:v>4.829E-3</c:v>
                </c:pt>
                <c:pt idx="3106">
                  <c:v>4.7993999999999997E-3</c:v>
                </c:pt>
                <c:pt idx="3107">
                  <c:v>4.7698999999999997E-3</c:v>
                </c:pt>
                <c:pt idx="3108">
                  <c:v>4.7403999999999996E-3</c:v>
                </c:pt>
                <c:pt idx="3109">
                  <c:v>4.7111000000000002E-3</c:v>
                </c:pt>
                <c:pt idx="3110">
                  <c:v>4.6819000000000001E-3</c:v>
                </c:pt>
                <c:pt idx="3111">
                  <c:v>4.6527000000000001E-3</c:v>
                </c:pt>
                <c:pt idx="3112">
                  <c:v>4.6236999999999997E-3</c:v>
                </c:pt>
                <c:pt idx="3113">
                  <c:v>4.5947000000000002E-3</c:v>
                </c:pt>
                <c:pt idx="3114">
                  <c:v>4.5658000000000001E-3</c:v>
                </c:pt>
                <c:pt idx="3115">
                  <c:v>4.5370999999999996E-3</c:v>
                </c:pt>
                <c:pt idx="3116">
                  <c:v>4.5084000000000001E-3</c:v>
                </c:pt>
                <c:pt idx="3117">
                  <c:v>4.4797999999999999E-3</c:v>
                </c:pt>
                <c:pt idx="3118">
                  <c:v>4.4513E-3</c:v>
                </c:pt>
                <c:pt idx="3119">
                  <c:v>4.4228999999999996E-3</c:v>
                </c:pt>
                <c:pt idx="3120">
                  <c:v>4.3946999999999996E-3</c:v>
                </c:pt>
                <c:pt idx="3121">
                  <c:v>4.3664999999999997E-3</c:v>
                </c:pt>
                <c:pt idx="3122">
                  <c:v>4.3384000000000001E-3</c:v>
                </c:pt>
                <c:pt idx="3123">
                  <c:v>4.3103999999999998E-3</c:v>
                </c:pt>
                <c:pt idx="3124">
                  <c:v>4.2824999999999998E-3</c:v>
                </c:pt>
                <c:pt idx="3125">
                  <c:v>4.2547000000000001E-3</c:v>
                </c:pt>
                <c:pt idx="3126">
                  <c:v>4.2269999999999999E-3</c:v>
                </c:pt>
                <c:pt idx="3127">
                  <c:v>4.1993000000000004E-3</c:v>
                </c:pt>
                <c:pt idx="3128">
                  <c:v>4.1717999999999998E-3</c:v>
                </c:pt>
                <c:pt idx="3129">
                  <c:v>4.1444000000000003E-3</c:v>
                </c:pt>
                <c:pt idx="3130">
                  <c:v>4.1171000000000003E-3</c:v>
                </c:pt>
                <c:pt idx="3131">
                  <c:v>4.0898999999999996E-3</c:v>
                </c:pt>
                <c:pt idx="3132">
                  <c:v>4.0628000000000001E-3</c:v>
                </c:pt>
                <c:pt idx="3133">
                  <c:v>4.0358E-3</c:v>
                </c:pt>
                <c:pt idx="3134">
                  <c:v>4.0089000000000001E-3</c:v>
                </c:pt>
                <c:pt idx="3135">
                  <c:v>3.9820000000000003E-3</c:v>
                </c:pt>
                <c:pt idx="3136">
                  <c:v>3.9553000000000001E-3</c:v>
                </c:pt>
                <c:pt idx="3137">
                  <c:v>3.9287000000000002E-3</c:v>
                </c:pt>
                <c:pt idx="3138">
                  <c:v>3.9022000000000002E-3</c:v>
                </c:pt>
                <c:pt idx="3139">
                  <c:v>3.8758E-3</c:v>
                </c:pt>
                <c:pt idx="3140">
                  <c:v>3.8493999999999998E-3</c:v>
                </c:pt>
                <c:pt idx="3141">
                  <c:v>3.8232000000000001E-3</c:v>
                </c:pt>
                <c:pt idx="3142">
                  <c:v>3.7970999999999999E-3</c:v>
                </c:pt>
                <c:pt idx="3143">
                  <c:v>3.7710999999999999E-3</c:v>
                </c:pt>
                <c:pt idx="3144">
                  <c:v>3.7452000000000002E-3</c:v>
                </c:pt>
                <c:pt idx="3145">
                  <c:v>3.7193999999999999E-3</c:v>
                </c:pt>
                <c:pt idx="3146">
                  <c:v>3.6936999999999998E-3</c:v>
                </c:pt>
                <c:pt idx="3147">
                  <c:v>3.6679999999999998E-3</c:v>
                </c:pt>
                <c:pt idx="3148">
                  <c:v>3.6424999999999999E-3</c:v>
                </c:pt>
                <c:pt idx="3149">
                  <c:v>3.6170999999999998E-3</c:v>
                </c:pt>
                <c:pt idx="3150">
                  <c:v>3.5918E-3</c:v>
                </c:pt>
                <c:pt idx="3151">
                  <c:v>3.5666000000000001E-3</c:v>
                </c:pt>
                <c:pt idx="3152">
                  <c:v>3.5414999999999999E-3</c:v>
                </c:pt>
                <c:pt idx="3153">
                  <c:v>3.5165000000000001E-3</c:v>
                </c:pt>
                <c:pt idx="3154">
                  <c:v>3.4916000000000001E-3</c:v>
                </c:pt>
                <c:pt idx="3155">
                  <c:v>3.4667999999999999E-3</c:v>
                </c:pt>
                <c:pt idx="3156">
                  <c:v>3.4421E-3</c:v>
                </c:pt>
                <c:pt idx="3157">
                  <c:v>3.4175E-3</c:v>
                </c:pt>
                <c:pt idx="3158">
                  <c:v>3.3930000000000002E-3</c:v>
                </c:pt>
                <c:pt idx="3159">
                  <c:v>3.3687000000000001E-3</c:v>
                </c:pt>
                <c:pt idx="3160">
                  <c:v>3.3444E-3</c:v>
                </c:pt>
                <c:pt idx="3161">
                  <c:v>3.3202000000000001E-3</c:v>
                </c:pt>
                <c:pt idx="3162">
                  <c:v>3.2961000000000002E-3</c:v>
                </c:pt>
                <c:pt idx="3163">
                  <c:v>3.2721E-3</c:v>
                </c:pt>
                <c:pt idx="3164">
                  <c:v>3.2483E-3</c:v>
                </c:pt>
                <c:pt idx="3165">
                  <c:v>3.2244999999999999E-3</c:v>
                </c:pt>
                <c:pt idx="3166">
                  <c:v>3.2008000000000002E-3</c:v>
                </c:pt>
                <c:pt idx="3167">
                  <c:v>3.1773000000000001E-3</c:v>
                </c:pt>
                <c:pt idx="3168">
                  <c:v>3.1538E-3</c:v>
                </c:pt>
                <c:pt idx="3169">
                  <c:v>3.1305E-3</c:v>
                </c:pt>
                <c:pt idx="3170">
                  <c:v>3.1072000000000001E-3</c:v>
                </c:pt>
                <c:pt idx="3171">
                  <c:v>3.0841000000000002E-3</c:v>
                </c:pt>
                <c:pt idx="3172">
                  <c:v>3.0609999999999999E-3</c:v>
                </c:pt>
                <c:pt idx="3173">
                  <c:v>3.0381000000000002E-3</c:v>
                </c:pt>
                <c:pt idx="3174">
                  <c:v>3.0152E-3</c:v>
                </c:pt>
                <c:pt idx="3175">
                  <c:v>2.9924999999999999E-3</c:v>
                </c:pt>
                <c:pt idx="3176">
                  <c:v>2.9699000000000001E-3</c:v>
                </c:pt>
                <c:pt idx="3177">
                  <c:v>2.9474000000000002E-3</c:v>
                </c:pt>
                <c:pt idx="3178">
                  <c:v>2.9248999999999998E-3</c:v>
                </c:pt>
                <c:pt idx="3179">
                  <c:v>2.9026E-3</c:v>
                </c:pt>
                <c:pt idx="3180">
                  <c:v>2.8804E-3</c:v>
                </c:pt>
                <c:pt idx="3181">
                  <c:v>2.8582999999999998E-3</c:v>
                </c:pt>
                <c:pt idx="3182">
                  <c:v>2.8362999999999999E-3</c:v>
                </c:pt>
                <c:pt idx="3183">
                  <c:v>2.8143999999999999E-3</c:v>
                </c:pt>
                <c:pt idx="3184">
                  <c:v>2.7926000000000001E-3</c:v>
                </c:pt>
                <c:pt idx="3185">
                  <c:v>2.7709000000000002E-3</c:v>
                </c:pt>
                <c:pt idx="3186">
                  <c:v>2.7493000000000001E-3</c:v>
                </c:pt>
                <c:pt idx="3187">
                  <c:v>2.7277999999999998E-3</c:v>
                </c:pt>
                <c:pt idx="3188">
                  <c:v>2.7065000000000001E-3</c:v>
                </c:pt>
                <c:pt idx="3189">
                  <c:v>2.6852E-3</c:v>
                </c:pt>
                <c:pt idx="3190">
                  <c:v>2.6640000000000001E-3</c:v>
                </c:pt>
                <c:pt idx="3191">
                  <c:v>2.6429000000000001E-3</c:v>
                </c:pt>
                <c:pt idx="3192">
                  <c:v>2.6220000000000002E-3</c:v>
                </c:pt>
                <c:pt idx="3193">
                  <c:v>2.6010999999999999E-3</c:v>
                </c:pt>
                <c:pt idx="3194">
                  <c:v>2.5804000000000001E-3</c:v>
                </c:pt>
                <c:pt idx="3195">
                  <c:v>2.5596999999999998E-3</c:v>
                </c:pt>
                <c:pt idx="3196">
                  <c:v>2.5392000000000001E-3</c:v>
                </c:pt>
                <c:pt idx="3197">
                  <c:v>2.5187E-3</c:v>
                </c:pt>
                <c:pt idx="3198">
                  <c:v>2.4984E-3</c:v>
                </c:pt>
                <c:pt idx="3199">
                  <c:v>2.4781E-3</c:v>
                </c:pt>
                <c:pt idx="3200">
                  <c:v>2.4580000000000001E-3</c:v>
                </c:pt>
                <c:pt idx="3201">
                  <c:v>2.4380000000000001E-3</c:v>
                </c:pt>
                <c:pt idx="3202">
                  <c:v>2.4180999999999999E-3</c:v>
                </c:pt>
                <c:pt idx="3203">
                  <c:v>2.3982000000000001E-3</c:v>
                </c:pt>
                <c:pt idx="3204">
                  <c:v>2.3785E-3</c:v>
                </c:pt>
                <c:pt idx="3205">
                  <c:v>2.3589000000000001E-3</c:v>
                </c:pt>
                <c:pt idx="3206">
                  <c:v>2.3394000000000002E-3</c:v>
                </c:pt>
                <c:pt idx="3207">
                  <c:v>2.32E-3</c:v>
                </c:pt>
                <c:pt idx="3208">
                  <c:v>2.3007000000000001E-3</c:v>
                </c:pt>
                <c:pt idx="3209">
                  <c:v>2.2815000000000001E-3</c:v>
                </c:pt>
                <c:pt idx="3210">
                  <c:v>2.2623999999999999E-3</c:v>
                </c:pt>
                <c:pt idx="3211">
                  <c:v>2.2434E-3</c:v>
                </c:pt>
                <c:pt idx="3212">
                  <c:v>2.2244999999999999E-3</c:v>
                </c:pt>
                <c:pt idx="3213">
                  <c:v>2.2057000000000001E-3</c:v>
                </c:pt>
                <c:pt idx="3214">
                  <c:v>2.1870000000000001E-3</c:v>
                </c:pt>
                <c:pt idx="3215">
                  <c:v>2.1684E-3</c:v>
                </c:pt>
                <c:pt idx="3216">
                  <c:v>2.15E-3</c:v>
                </c:pt>
                <c:pt idx="3217">
                  <c:v>2.1316E-3</c:v>
                </c:pt>
                <c:pt idx="3218">
                  <c:v>2.1132999999999998E-3</c:v>
                </c:pt>
                <c:pt idx="3219">
                  <c:v>2.0950999999999999E-3</c:v>
                </c:pt>
                <c:pt idx="3220">
                  <c:v>2.0771000000000001E-3</c:v>
                </c:pt>
                <c:pt idx="3221">
                  <c:v>2.0590999999999999E-3</c:v>
                </c:pt>
                <c:pt idx="3222">
                  <c:v>2.0412E-3</c:v>
                </c:pt>
                <c:pt idx="3223">
                  <c:v>2.0235000000000001E-3</c:v>
                </c:pt>
                <c:pt idx="3224">
                  <c:v>2.0057999999999999E-3</c:v>
                </c:pt>
                <c:pt idx="3225">
                  <c:v>1.9883000000000001E-3</c:v>
                </c:pt>
                <c:pt idx="3226">
                  <c:v>1.9708E-3</c:v>
                </c:pt>
                <c:pt idx="3227">
                  <c:v>1.9534999999999999E-3</c:v>
                </c:pt>
                <c:pt idx="3228">
                  <c:v>1.9361999999999999E-3</c:v>
                </c:pt>
                <c:pt idx="3229">
                  <c:v>1.9189999999999999E-3</c:v>
                </c:pt>
                <c:pt idx="3230">
                  <c:v>1.902E-3</c:v>
                </c:pt>
                <c:pt idx="3231">
                  <c:v>1.885E-3</c:v>
                </c:pt>
                <c:pt idx="3232">
                  <c:v>1.8682E-3</c:v>
                </c:pt>
                <c:pt idx="3233">
                  <c:v>1.8514E-3</c:v>
                </c:pt>
                <c:pt idx="3234">
                  <c:v>1.8347999999999999E-3</c:v>
                </c:pt>
                <c:pt idx="3235">
                  <c:v>1.8182000000000001E-3</c:v>
                </c:pt>
                <c:pt idx="3236">
                  <c:v>1.8018000000000001E-3</c:v>
                </c:pt>
                <c:pt idx="3237">
                  <c:v>1.7855E-3</c:v>
                </c:pt>
                <c:pt idx="3238">
                  <c:v>1.7692000000000001E-3</c:v>
                </c:pt>
                <c:pt idx="3239">
                  <c:v>1.7531000000000001E-3</c:v>
                </c:pt>
                <c:pt idx="3240">
                  <c:v>1.737E-3</c:v>
                </c:pt>
                <c:pt idx="3241">
                  <c:v>1.7210999999999999E-3</c:v>
                </c:pt>
                <c:pt idx="3242">
                  <c:v>1.7052E-3</c:v>
                </c:pt>
                <c:pt idx="3243">
                  <c:v>1.6895E-3</c:v>
                </c:pt>
                <c:pt idx="3244">
                  <c:v>1.6738E-3</c:v>
                </c:pt>
                <c:pt idx="3245">
                  <c:v>1.6582000000000001E-3</c:v>
                </c:pt>
                <c:pt idx="3246">
                  <c:v>1.6428E-3</c:v>
                </c:pt>
                <c:pt idx="3247">
                  <c:v>1.6274E-3</c:v>
                </c:pt>
                <c:pt idx="3248">
                  <c:v>1.6122E-3</c:v>
                </c:pt>
                <c:pt idx="3249">
                  <c:v>1.5969999999999999E-3</c:v>
                </c:pt>
                <c:pt idx="3250">
                  <c:v>1.5819E-3</c:v>
                </c:pt>
                <c:pt idx="3251">
                  <c:v>1.567E-3</c:v>
                </c:pt>
                <c:pt idx="3252">
                  <c:v>1.5521000000000001E-3</c:v>
                </c:pt>
                <c:pt idx="3253">
                  <c:v>1.5372999999999999E-3</c:v>
                </c:pt>
                <c:pt idx="3254">
                  <c:v>1.5227000000000001E-3</c:v>
                </c:pt>
                <c:pt idx="3255">
                  <c:v>1.5081000000000001E-3</c:v>
                </c:pt>
                <c:pt idx="3256">
                  <c:v>1.4936000000000001E-3</c:v>
                </c:pt>
                <c:pt idx="3257">
                  <c:v>1.4792E-3</c:v>
                </c:pt>
                <c:pt idx="3258">
                  <c:v>1.4649000000000001E-3</c:v>
                </c:pt>
                <c:pt idx="3259">
                  <c:v>1.4507000000000001E-3</c:v>
                </c:pt>
                <c:pt idx="3260">
                  <c:v>1.4365999999999999E-3</c:v>
                </c:pt>
                <c:pt idx="3261">
                  <c:v>1.4226E-3</c:v>
                </c:pt>
                <c:pt idx="3262">
                  <c:v>1.4086999999999999E-3</c:v>
                </c:pt>
                <c:pt idx="3263">
                  <c:v>1.3948999999999999E-3</c:v>
                </c:pt>
                <c:pt idx="3264">
                  <c:v>1.3812E-3</c:v>
                </c:pt>
                <c:pt idx="3265">
                  <c:v>1.3676000000000001E-3</c:v>
                </c:pt>
                <c:pt idx="3266">
                  <c:v>1.354E-3</c:v>
                </c:pt>
                <c:pt idx="3267">
                  <c:v>1.3406E-3</c:v>
                </c:pt>
                <c:pt idx="3268">
                  <c:v>1.3273E-3</c:v>
                </c:pt>
                <c:pt idx="3269">
                  <c:v>1.3140000000000001E-3</c:v>
                </c:pt>
                <c:pt idx="3270">
                  <c:v>1.3009E-3</c:v>
                </c:pt>
                <c:pt idx="3271">
                  <c:v>1.2878E-3</c:v>
                </c:pt>
                <c:pt idx="3272">
                  <c:v>1.2748E-3</c:v>
                </c:pt>
                <c:pt idx="3273">
                  <c:v>1.2619E-3</c:v>
                </c:pt>
                <c:pt idx="3274">
                  <c:v>1.2490999999999999E-3</c:v>
                </c:pt>
                <c:pt idx="3275">
                  <c:v>1.2365E-3</c:v>
                </c:pt>
                <c:pt idx="3276">
                  <c:v>1.2237999999999999E-3</c:v>
                </c:pt>
                <c:pt idx="3277">
                  <c:v>1.2113E-3</c:v>
                </c:pt>
                <c:pt idx="3278">
                  <c:v>1.1988999999999999E-3</c:v>
                </c:pt>
                <c:pt idx="3279">
                  <c:v>1.1865999999999999E-3</c:v>
                </c:pt>
                <c:pt idx="3280">
                  <c:v>1.1743000000000001E-3</c:v>
                </c:pt>
                <c:pt idx="3281">
                  <c:v>1.1622E-3</c:v>
                </c:pt>
                <c:pt idx="3282">
                  <c:v>1.1501E-3</c:v>
                </c:pt>
                <c:pt idx="3283">
                  <c:v>1.1382E-3</c:v>
                </c:pt>
                <c:pt idx="3284">
                  <c:v>1.1263E-3</c:v>
                </c:pt>
                <c:pt idx="3285">
                  <c:v>1.1145E-3</c:v>
                </c:pt>
                <c:pt idx="3286">
                  <c:v>1.1027999999999999E-3</c:v>
                </c:pt>
                <c:pt idx="3287">
                  <c:v>1.0912000000000001E-3</c:v>
                </c:pt>
                <c:pt idx="3288">
                  <c:v>1.0796E-3</c:v>
                </c:pt>
                <c:pt idx="3289">
                  <c:v>1.0682000000000001E-3</c:v>
                </c:pt>
                <c:pt idx="3290">
                  <c:v>1.0568000000000001E-3</c:v>
                </c:pt>
                <c:pt idx="3291">
                  <c:v>1.0456E-3</c:v>
                </c:pt>
                <c:pt idx="3292">
                  <c:v>1.0344E-3</c:v>
                </c:pt>
                <c:pt idx="3293">
                  <c:v>1.0233E-3</c:v>
                </c:pt>
                <c:pt idx="3294">
                  <c:v>1.0123E-3</c:v>
                </c:pt>
                <c:pt idx="3295">
                  <c:v>1.0013999999999999E-3</c:v>
                </c:pt>
                <c:pt idx="3296">
                  <c:v>9.9050000000000006E-4</c:v>
                </c:pt>
                <c:pt idx="3297">
                  <c:v>9.7980000000000007E-4</c:v>
                </c:pt>
                <c:pt idx="3298">
                  <c:v>9.6909999999999997E-4</c:v>
                </c:pt>
                <c:pt idx="3299">
                  <c:v>9.5850000000000004E-4</c:v>
                </c:pt>
                <c:pt idx="3300">
                  <c:v>9.4799999999999995E-4</c:v>
                </c:pt>
                <c:pt idx="3301">
                  <c:v>9.3760000000000002E-4</c:v>
                </c:pt>
                <c:pt idx="3302">
                  <c:v>9.2730000000000004E-4</c:v>
                </c:pt>
                <c:pt idx="3303">
                  <c:v>9.1710000000000001E-4</c:v>
                </c:pt>
                <c:pt idx="3304">
                  <c:v>9.0689999999999998E-4</c:v>
                </c:pt>
                <c:pt idx="3305">
                  <c:v>8.9680000000000001E-4</c:v>
                </c:pt>
                <c:pt idx="3306">
                  <c:v>8.8679999999999998E-4</c:v>
                </c:pt>
                <c:pt idx="3307">
                  <c:v>8.7690000000000001E-4</c:v>
                </c:pt>
                <c:pt idx="3308">
                  <c:v>8.6709999999999999E-4</c:v>
                </c:pt>
                <c:pt idx="3309">
                  <c:v>8.5729999999999997E-4</c:v>
                </c:pt>
                <c:pt idx="3310">
                  <c:v>8.476E-4</c:v>
                </c:pt>
                <c:pt idx="3311">
                  <c:v>8.3799999999999999E-4</c:v>
                </c:pt>
                <c:pt idx="3312">
                  <c:v>8.2850000000000003E-4</c:v>
                </c:pt>
                <c:pt idx="3313">
                  <c:v>8.1910000000000001E-4</c:v>
                </c:pt>
                <c:pt idx="3314">
                  <c:v>8.0979999999999995E-4</c:v>
                </c:pt>
                <c:pt idx="3315">
                  <c:v>8.005E-4</c:v>
                </c:pt>
                <c:pt idx="3316">
                  <c:v>7.9129999999999999E-4</c:v>
                </c:pt>
                <c:pt idx="3317">
                  <c:v>7.8220000000000004E-4</c:v>
                </c:pt>
                <c:pt idx="3318">
                  <c:v>7.7309999999999998E-4</c:v>
                </c:pt>
                <c:pt idx="3319">
                  <c:v>7.6420000000000004E-4</c:v>
                </c:pt>
                <c:pt idx="3320">
                  <c:v>7.5529999999999998E-4</c:v>
                </c:pt>
                <c:pt idx="3321">
                  <c:v>7.4649999999999998E-4</c:v>
                </c:pt>
                <c:pt idx="3322">
                  <c:v>7.3780000000000004E-4</c:v>
                </c:pt>
                <c:pt idx="3323">
                  <c:v>7.291E-4</c:v>
                </c:pt>
                <c:pt idx="3324">
                  <c:v>7.205E-4</c:v>
                </c:pt>
                <c:pt idx="3325">
                  <c:v>7.1199999999999996E-4</c:v>
                </c:pt>
                <c:pt idx="3326">
                  <c:v>7.0359999999999997E-4</c:v>
                </c:pt>
                <c:pt idx="3327">
                  <c:v>6.9519999999999998E-4</c:v>
                </c:pt>
                <c:pt idx="3328">
                  <c:v>6.87E-4</c:v>
                </c:pt>
                <c:pt idx="3329">
                  <c:v>6.7880000000000002E-4</c:v>
                </c:pt>
                <c:pt idx="3330">
                  <c:v>6.7060000000000004E-4</c:v>
                </c:pt>
                <c:pt idx="3331">
                  <c:v>6.6259999999999995E-4</c:v>
                </c:pt>
                <c:pt idx="3332">
                  <c:v>6.5459999999999997E-4</c:v>
                </c:pt>
                <c:pt idx="3333">
                  <c:v>6.4670000000000005E-4</c:v>
                </c:pt>
                <c:pt idx="3334">
                  <c:v>6.3889999999999997E-4</c:v>
                </c:pt>
                <c:pt idx="3335">
                  <c:v>6.311E-4</c:v>
                </c:pt>
                <c:pt idx="3336">
                  <c:v>6.2339999999999997E-4</c:v>
                </c:pt>
                <c:pt idx="3337">
                  <c:v>6.1580000000000001E-4</c:v>
                </c:pt>
                <c:pt idx="3338">
                  <c:v>6.0820000000000004E-4</c:v>
                </c:pt>
                <c:pt idx="3339">
                  <c:v>6.0070000000000002E-4</c:v>
                </c:pt>
                <c:pt idx="3340">
                  <c:v>5.9329999999999995E-4</c:v>
                </c:pt>
                <c:pt idx="3341">
                  <c:v>5.8600000000000004E-4</c:v>
                </c:pt>
                <c:pt idx="3342">
                  <c:v>5.7870000000000003E-4</c:v>
                </c:pt>
                <c:pt idx="3343">
                  <c:v>5.7149999999999996E-4</c:v>
                </c:pt>
                <c:pt idx="3344">
                  <c:v>5.6439999999999995E-4</c:v>
                </c:pt>
                <c:pt idx="3345">
                  <c:v>5.5730000000000005E-4</c:v>
                </c:pt>
                <c:pt idx="3346">
                  <c:v>5.5029999999999999E-4</c:v>
                </c:pt>
                <c:pt idx="3347">
                  <c:v>5.4339999999999998E-4</c:v>
                </c:pt>
                <c:pt idx="3348">
                  <c:v>5.3649999999999998E-4</c:v>
                </c:pt>
                <c:pt idx="3349">
                  <c:v>5.2970000000000003E-4</c:v>
                </c:pt>
                <c:pt idx="3350">
                  <c:v>5.2300000000000003E-4</c:v>
                </c:pt>
                <c:pt idx="3351">
                  <c:v>5.1630000000000003E-4</c:v>
                </c:pt>
                <c:pt idx="3352">
                  <c:v>5.0969999999999998E-4</c:v>
                </c:pt>
                <c:pt idx="3353">
                  <c:v>5.0319999999999998E-4</c:v>
                </c:pt>
                <c:pt idx="3354">
                  <c:v>4.9669999999999998E-4</c:v>
                </c:pt>
                <c:pt idx="3355">
                  <c:v>4.9030000000000005E-4</c:v>
                </c:pt>
                <c:pt idx="3356">
                  <c:v>4.839E-4</c:v>
                </c:pt>
                <c:pt idx="3357">
                  <c:v>4.7770000000000001E-4</c:v>
                </c:pt>
                <c:pt idx="3358">
                  <c:v>4.7140000000000002E-4</c:v>
                </c:pt>
                <c:pt idx="3359">
                  <c:v>4.6529999999999998E-4</c:v>
                </c:pt>
                <c:pt idx="3360">
                  <c:v>4.5919999999999999E-4</c:v>
                </c:pt>
                <c:pt idx="3361">
                  <c:v>4.5320000000000001E-4</c:v>
                </c:pt>
                <c:pt idx="3362">
                  <c:v>4.4719999999999997E-4</c:v>
                </c:pt>
                <c:pt idx="3363">
                  <c:v>4.4129999999999999E-4</c:v>
                </c:pt>
                <c:pt idx="3364">
                  <c:v>4.3540000000000001E-4</c:v>
                </c:pt>
                <c:pt idx="3365">
                  <c:v>4.2959999999999998E-4</c:v>
                </c:pt>
                <c:pt idx="3366">
                  <c:v>4.239E-4</c:v>
                </c:pt>
                <c:pt idx="3367">
                  <c:v>4.1819999999999997E-4</c:v>
                </c:pt>
                <c:pt idx="3368">
                  <c:v>4.126E-4</c:v>
                </c:pt>
                <c:pt idx="3369">
                  <c:v>4.0709999999999997E-4</c:v>
                </c:pt>
                <c:pt idx="3370">
                  <c:v>4.016E-4</c:v>
                </c:pt>
                <c:pt idx="3371">
                  <c:v>3.9619999999999998E-4</c:v>
                </c:pt>
                <c:pt idx="3372">
                  <c:v>3.9080000000000001E-4</c:v>
                </c:pt>
                <c:pt idx="3373">
                  <c:v>3.8549999999999999E-4</c:v>
                </c:pt>
                <c:pt idx="3374">
                  <c:v>3.8020000000000003E-4</c:v>
                </c:pt>
                <c:pt idx="3375">
                  <c:v>3.7500000000000001E-4</c:v>
                </c:pt>
                <c:pt idx="3376">
                  <c:v>3.6979999999999999E-4</c:v>
                </c:pt>
                <c:pt idx="3377">
                  <c:v>3.6469999999999997E-4</c:v>
                </c:pt>
                <c:pt idx="3378">
                  <c:v>3.5970000000000002E-4</c:v>
                </c:pt>
                <c:pt idx="3379">
                  <c:v>3.547E-4</c:v>
                </c:pt>
                <c:pt idx="3380">
                  <c:v>3.4979999999999999E-4</c:v>
                </c:pt>
                <c:pt idx="3381">
                  <c:v>3.4489999999999998E-4</c:v>
                </c:pt>
                <c:pt idx="3382">
                  <c:v>3.4010000000000003E-4</c:v>
                </c:pt>
                <c:pt idx="3383">
                  <c:v>3.3530000000000002E-4</c:v>
                </c:pt>
                <c:pt idx="3384">
                  <c:v>3.3060000000000001E-4</c:v>
                </c:pt>
                <c:pt idx="3385">
                  <c:v>3.2590000000000001E-4</c:v>
                </c:pt>
                <c:pt idx="3386">
                  <c:v>3.213E-4</c:v>
                </c:pt>
                <c:pt idx="3387">
                  <c:v>3.168E-4</c:v>
                </c:pt>
                <c:pt idx="3388">
                  <c:v>3.123E-4</c:v>
                </c:pt>
                <c:pt idx="3389">
                  <c:v>3.078E-4</c:v>
                </c:pt>
                <c:pt idx="3390">
                  <c:v>3.034E-4</c:v>
                </c:pt>
                <c:pt idx="3391">
                  <c:v>2.99E-4</c:v>
                </c:pt>
                <c:pt idx="3392">
                  <c:v>2.9470000000000001E-4</c:v>
                </c:pt>
                <c:pt idx="3393">
                  <c:v>2.9050000000000001E-4</c:v>
                </c:pt>
                <c:pt idx="3394">
                  <c:v>2.8630000000000002E-4</c:v>
                </c:pt>
                <c:pt idx="3395">
                  <c:v>2.8210000000000003E-4</c:v>
                </c:pt>
                <c:pt idx="3396">
                  <c:v>2.7799999999999998E-4</c:v>
                </c:pt>
                <c:pt idx="3397">
                  <c:v>2.7389999999999999E-4</c:v>
                </c:pt>
                <c:pt idx="3398">
                  <c:v>2.699E-4</c:v>
                </c:pt>
                <c:pt idx="3399">
                  <c:v>2.6590000000000001E-4</c:v>
                </c:pt>
                <c:pt idx="3400">
                  <c:v>2.6200000000000003E-4</c:v>
                </c:pt>
                <c:pt idx="3401">
                  <c:v>2.5809999999999999E-4</c:v>
                </c:pt>
                <c:pt idx="3402">
                  <c:v>2.543E-4</c:v>
                </c:pt>
                <c:pt idx="3403">
                  <c:v>2.5050000000000002E-4</c:v>
                </c:pt>
                <c:pt idx="3404">
                  <c:v>2.4679999999999998E-4</c:v>
                </c:pt>
                <c:pt idx="3405">
                  <c:v>2.431E-4</c:v>
                </c:pt>
                <c:pt idx="3406">
                  <c:v>2.3939999999999999E-4</c:v>
                </c:pt>
                <c:pt idx="3407">
                  <c:v>2.3580000000000001E-4</c:v>
                </c:pt>
                <c:pt idx="3408">
                  <c:v>2.3230000000000001E-4</c:v>
                </c:pt>
                <c:pt idx="3409">
                  <c:v>2.287E-4</c:v>
                </c:pt>
                <c:pt idx="3410">
                  <c:v>2.253E-4</c:v>
                </c:pt>
                <c:pt idx="3411">
                  <c:v>2.218E-4</c:v>
                </c:pt>
                <c:pt idx="3412">
                  <c:v>2.184E-4</c:v>
                </c:pt>
                <c:pt idx="3413">
                  <c:v>2.151E-4</c:v>
                </c:pt>
                <c:pt idx="3414">
                  <c:v>2.118E-4</c:v>
                </c:pt>
                <c:pt idx="3415">
                  <c:v>2.085E-4</c:v>
                </c:pt>
                <c:pt idx="3416">
                  <c:v>2.053E-4</c:v>
                </c:pt>
                <c:pt idx="3417">
                  <c:v>2.0210000000000001E-4</c:v>
                </c:pt>
                <c:pt idx="3418">
                  <c:v>1.9900000000000001E-4</c:v>
                </c:pt>
                <c:pt idx="3419">
                  <c:v>1.9579999999999999E-4</c:v>
                </c:pt>
                <c:pt idx="3420">
                  <c:v>1.928E-4</c:v>
                </c:pt>
                <c:pt idx="3421">
                  <c:v>1.8980000000000001E-4</c:v>
                </c:pt>
                <c:pt idx="3422">
                  <c:v>1.8679999999999999E-4</c:v>
                </c:pt>
                <c:pt idx="3423">
                  <c:v>1.838E-4</c:v>
                </c:pt>
                <c:pt idx="3424">
                  <c:v>1.8090000000000001E-4</c:v>
                </c:pt>
                <c:pt idx="3425">
                  <c:v>1.7799999999999999E-4</c:v>
                </c:pt>
                <c:pt idx="3426">
                  <c:v>1.752E-4</c:v>
                </c:pt>
                <c:pt idx="3427">
                  <c:v>1.7239999999999999E-4</c:v>
                </c:pt>
                <c:pt idx="3428">
                  <c:v>1.696E-4</c:v>
                </c:pt>
                <c:pt idx="3429">
                  <c:v>1.6689999999999999E-4</c:v>
                </c:pt>
                <c:pt idx="3430">
                  <c:v>1.6420000000000001E-4</c:v>
                </c:pt>
                <c:pt idx="3431">
                  <c:v>1.615E-4</c:v>
                </c:pt>
                <c:pt idx="3432">
                  <c:v>1.5890000000000001E-4</c:v>
                </c:pt>
                <c:pt idx="3433">
                  <c:v>1.563E-4</c:v>
                </c:pt>
                <c:pt idx="3434">
                  <c:v>1.538E-4</c:v>
                </c:pt>
                <c:pt idx="3435">
                  <c:v>1.5129999999999999E-4</c:v>
                </c:pt>
                <c:pt idx="3436">
                  <c:v>1.4880000000000001E-4</c:v>
                </c:pt>
                <c:pt idx="3437">
                  <c:v>1.4630000000000001E-4</c:v>
                </c:pt>
                <c:pt idx="3438">
                  <c:v>1.439E-4</c:v>
                </c:pt>
                <c:pt idx="3439">
                  <c:v>1.415E-4</c:v>
                </c:pt>
                <c:pt idx="3440">
                  <c:v>1.392E-4</c:v>
                </c:pt>
                <c:pt idx="3441">
                  <c:v>1.3689999999999999E-4</c:v>
                </c:pt>
                <c:pt idx="3442">
                  <c:v>1.3459999999999999E-4</c:v>
                </c:pt>
                <c:pt idx="3443">
                  <c:v>1.3229999999999999E-4</c:v>
                </c:pt>
                <c:pt idx="3444">
                  <c:v>1.3009999999999999E-4</c:v>
                </c:pt>
                <c:pt idx="3445">
                  <c:v>1.2789999999999999E-4</c:v>
                </c:pt>
                <c:pt idx="3446">
                  <c:v>1.2569999999999999E-4</c:v>
                </c:pt>
                <c:pt idx="3447">
                  <c:v>1.236E-4</c:v>
                </c:pt>
                <c:pt idx="3448">
                  <c:v>1.215E-4</c:v>
                </c:pt>
                <c:pt idx="3449">
                  <c:v>1.194E-4</c:v>
                </c:pt>
                <c:pt idx="3450">
                  <c:v>1.1739999999999999E-4</c:v>
                </c:pt>
                <c:pt idx="3451">
                  <c:v>1.154E-4</c:v>
                </c:pt>
                <c:pt idx="3452">
                  <c:v>1.1340000000000001E-4</c:v>
                </c:pt>
                <c:pt idx="3453">
                  <c:v>1.114E-4</c:v>
                </c:pt>
                <c:pt idx="3454">
                  <c:v>1.0950000000000001E-4</c:v>
                </c:pt>
                <c:pt idx="3455">
                  <c:v>1.076E-4</c:v>
                </c:pt>
                <c:pt idx="3456">
                  <c:v>1.0569999999999999E-4</c:v>
                </c:pt>
                <c:pt idx="3457">
                  <c:v>1.039E-4</c:v>
                </c:pt>
                <c:pt idx="3458">
                  <c:v>1.02E-4</c:v>
                </c:pt>
                <c:pt idx="3459">
                  <c:v>1.002E-4</c:v>
                </c:pt>
                <c:pt idx="3460">
                  <c:v>9.8499999999999995E-5</c:v>
                </c:pt>
                <c:pt idx="3461">
                  <c:v>9.6700000000000006E-5</c:v>
                </c:pt>
                <c:pt idx="3462">
                  <c:v>9.5000000000000005E-5</c:v>
                </c:pt>
                <c:pt idx="3463">
                  <c:v>9.3300000000000005E-5</c:v>
                </c:pt>
                <c:pt idx="3464">
                  <c:v>9.1700000000000006E-5</c:v>
                </c:pt>
                <c:pt idx="3465">
                  <c:v>9.0000000000000006E-5</c:v>
                </c:pt>
                <c:pt idx="3466">
                  <c:v>8.8399999999999994E-5</c:v>
                </c:pt>
                <c:pt idx="3467">
                  <c:v>8.6799999999999996E-5</c:v>
                </c:pt>
                <c:pt idx="3468">
                  <c:v>8.5199999999999997E-5</c:v>
                </c:pt>
                <c:pt idx="3469">
                  <c:v>8.3700000000000002E-5</c:v>
                </c:pt>
                <c:pt idx="3470">
                  <c:v>8.2200000000000006E-5</c:v>
                </c:pt>
                <c:pt idx="3471">
                  <c:v>8.0699999999999996E-5</c:v>
                </c:pt>
                <c:pt idx="3472">
                  <c:v>7.9200000000000001E-5</c:v>
                </c:pt>
                <c:pt idx="3473">
                  <c:v>7.7799999999999994E-5</c:v>
                </c:pt>
                <c:pt idx="3474">
                  <c:v>7.6299999999999998E-5</c:v>
                </c:pt>
                <c:pt idx="3475">
                  <c:v>7.4900000000000005E-5</c:v>
                </c:pt>
                <c:pt idx="3476">
                  <c:v>7.3499999999999998E-5</c:v>
                </c:pt>
                <c:pt idx="3477">
                  <c:v>7.2200000000000007E-5</c:v>
                </c:pt>
                <c:pt idx="3478">
                  <c:v>7.08E-5</c:v>
                </c:pt>
                <c:pt idx="3479">
                  <c:v>6.9499999999999995E-5</c:v>
                </c:pt>
                <c:pt idx="3480">
                  <c:v>6.8200000000000004E-5</c:v>
                </c:pt>
                <c:pt idx="3481">
                  <c:v>6.69E-5</c:v>
                </c:pt>
                <c:pt idx="3482">
                  <c:v>6.5699999999999998E-5</c:v>
                </c:pt>
                <c:pt idx="3483">
                  <c:v>6.4399999999999993E-5</c:v>
                </c:pt>
                <c:pt idx="3484">
                  <c:v>6.3200000000000005E-5</c:v>
                </c:pt>
                <c:pt idx="3485">
                  <c:v>6.2000000000000003E-5</c:v>
                </c:pt>
                <c:pt idx="3486">
                  <c:v>6.0800000000000001E-5</c:v>
                </c:pt>
                <c:pt idx="3487">
                  <c:v>5.9700000000000001E-5</c:v>
                </c:pt>
                <c:pt idx="3488">
                  <c:v>5.8499999999999999E-5</c:v>
                </c:pt>
                <c:pt idx="3489">
                  <c:v>5.7399999999999999E-5</c:v>
                </c:pt>
                <c:pt idx="3490">
                  <c:v>5.63E-5</c:v>
                </c:pt>
                <c:pt idx="3491">
                  <c:v>5.52E-5</c:v>
                </c:pt>
                <c:pt idx="3492">
                  <c:v>5.41E-5</c:v>
                </c:pt>
                <c:pt idx="3493">
                  <c:v>5.3100000000000003E-5</c:v>
                </c:pt>
                <c:pt idx="3494">
                  <c:v>5.1999999999999997E-5</c:v>
                </c:pt>
                <c:pt idx="3495">
                  <c:v>5.1E-5</c:v>
                </c:pt>
                <c:pt idx="3496">
                  <c:v>5.0000000000000002E-5</c:v>
                </c:pt>
                <c:pt idx="3497">
                  <c:v>4.8999999999999998E-5</c:v>
                </c:pt>
                <c:pt idx="3498">
                  <c:v>4.8099999999999997E-5</c:v>
                </c:pt>
                <c:pt idx="3499">
                  <c:v>4.71E-5</c:v>
                </c:pt>
                <c:pt idx="3500">
                  <c:v>4.6199999999999998E-5</c:v>
                </c:pt>
                <c:pt idx="3501">
                  <c:v>4.5300000000000003E-5</c:v>
                </c:pt>
                <c:pt idx="3502">
                  <c:v>4.4400000000000002E-5</c:v>
                </c:pt>
                <c:pt idx="3503">
                  <c:v>4.35E-5</c:v>
                </c:pt>
                <c:pt idx="3504">
                  <c:v>4.2599999999999999E-5</c:v>
                </c:pt>
                <c:pt idx="3505">
                  <c:v>4.1699999999999997E-5</c:v>
                </c:pt>
                <c:pt idx="3506">
                  <c:v>4.0899999999999998E-5</c:v>
                </c:pt>
                <c:pt idx="3507">
                  <c:v>4.0099999999999999E-5</c:v>
                </c:pt>
                <c:pt idx="3508">
                  <c:v>3.9199999999999997E-5</c:v>
                </c:pt>
                <c:pt idx="3509">
                  <c:v>3.8399999999999998E-5</c:v>
                </c:pt>
                <c:pt idx="3510">
                  <c:v>3.7700000000000002E-5</c:v>
                </c:pt>
                <c:pt idx="3511">
                  <c:v>3.6900000000000002E-5</c:v>
                </c:pt>
                <c:pt idx="3512">
                  <c:v>3.6100000000000003E-5</c:v>
                </c:pt>
                <c:pt idx="3513">
                  <c:v>3.54E-5</c:v>
                </c:pt>
                <c:pt idx="3514">
                  <c:v>3.4600000000000001E-5</c:v>
                </c:pt>
                <c:pt idx="3515">
                  <c:v>3.3899999999999997E-5</c:v>
                </c:pt>
                <c:pt idx="3516">
                  <c:v>3.3200000000000001E-5</c:v>
                </c:pt>
                <c:pt idx="3517">
                  <c:v>3.2499999999999997E-5</c:v>
                </c:pt>
                <c:pt idx="3518">
                  <c:v>3.18E-5</c:v>
                </c:pt>
                <c:pt idx="3519">
                  <c:v>3.1199999999999999E-5</c:v>
                </c:pt>
                <c:pt idx="3520">
                  <c:v>3.0499999999999999E-5</c:v>
                </c:pt>
                <c:pt idx="3521">
                  <c:v>2.9899999999999998E-5</c:v>
                </c:pt>
                <c:pt idx="3522">
                  <c:v>2.9200000000000002E-5</c:v>
                </c:pt>
                <c:pt idx="3523">
                  <c:v>2.8600000000000001E-5</c:v>
                </c:pt>
                <c:pt idx="3524">
                  <c:v>2.8E-5</c:v>
                </c:pt>
                <c:pt idx="3525">
                  <c:v>2.7399999999999999E-5</c:v>
                </c:pt>
                <c:pt idx="3526">
                  <c:v>2.6800000000000001E-5</c:v>
                </c:pt>
                <c:pt idx="3527">
                  <c:v>2.62E-5</c:v>
                </c:pt>
                <c:pt idx="3528">
                  <c:v>2.5700000000000001E-5</c:v>
                </c:pt>
                <c:pt idx="3529">
                  <c:v>2.51E-5</c:v>
                </c:pt>
                <c:pt idx="3530">
                  <c:v>2.4600000000000002E-5</c:v>
                </c:pt>
                <c:pt idx="3531">
                  <c:v>2.4000000000000001E-5</c:v>
                </c:pt>
                <c:pt idx="3532">
                  <c:v>2.3499999999999999E-5</c:v>
                </c:pt>
                <c:pt idx="3533">
                  <c:v>2.3E-5</c:v>
                </c:pt>
                <c:pt idx="3534">
                  <c:v>2.2500000000000001E-5</c:v>
                </c:pt>
                <c:pt idx="3535">
                  <c:v>2.1999999999999999E-5</c:v>
                </c:pt>
                <c:pt idx="3536">
                  <c:v>2.1500000000000001E-5</c:v>
                </c:pt>
                <c:pt idx="3537">
                  <c:v>2.0999999999999999E-5</c:v>
                </c:pt>
                <c:pt idx="3538">
                  <c:v>2.0599999999999999E-5</c:v>
                </c:pt>
                <c:pt idx="3539">
                  <c:v>2.0100000000000001E-5</c:v>
                </c:pt>
                <c:pt idx="3540">
                  <c:v>1.9700000000000001E-5</c:v>
                </c:pt>
                <c:pt idx="3541">
                  <c:v>1.9199999999999999E-5</c:v>
                </c:pt>
                <c:pt idx="3542">
                  <c:v>1.88E-5</c:v>
                </c:pt>
                <c:pt idx="3543">
                  <c:v>1.84E-5</c:v>
                </c:pt>
                <c:pt idx="3544">
                  <c:v>1.7900000000000001E-5</c:v>
                </c:pt>
                <c:pt idx="3545">
                  <c:v>1.7499999999999998E-5</c:v>
                </c:pt>
                <c:pt idx="3546">
                  <c:v>1.7099999999999999E-5</c:v>
                </c:pt>
                <c:pt idx="3547">
                  <c:v>1.6699999999999999E-5</c:v>
                </c:pt>
                <c:pt idx="3548">
                  <c:v>1.6399999999999999E-5</c:v>
                </c:pt>
                <c:pt idx="3549">
                  <c:v>1.5999999999999999E-5</c:v>
                </c:pt>
                <c:pt idx="3550">
                  <c:v>1.56E-5</c:v>
                </c:pt>
                <c:pt idx="3551">
                  <c:v>1.5299999999999999E-5</c:v>
                </c:pt>
                <c:pt idx="3552">
                  <c:v>1.49E-5</c:v>
                </c:pt>
                <c:pt idx="3553">
                  <c:v>1.4600000000000001E-5</c:v>
                </c:pt>
                <c:pt idx="3554">
                  <c:v>1.42E-5</c:v>
                </c:pt>
                <c:pt idx="3555">
                  <c:v>1.3900000000000001E-5</c:v>
                </c:pt>
                <c:pt idx="3556">
                  <c:v>1.36E-5</c:v>
                </c:pt>
                <c:pt idx="3557">
                  <c:v>1.3200000000000001E-5</c:v>
                </c:pt>
                <c:pt idx="3558">
                  <c:v>1.29E-5</c:v>
                </c:pt>
                <c:pt idx="3559">
                  <c:v>1.26E-5</c:v>
                </c:pt>
                <c:pt idx="3560">
                  <c:v>1.2300000000000001E-5</c:v>
                </c:pt>
                <c:pt idx="3561">
                  <c:v>1.2E-5</c:v>
                </c:pt>
                <c:pt idx="3562">
                  <c:v>1.17E-5</c:v>
                </c:pt>
                <c:pt idx="3563">
                  <c:v>1.15E-5</c:v>
                </c:pt>
                <c:pt idx="3564">
                  <c:v>1.1199999999999999E-5</c:v>
                </c:pt>
                <c:pt idx="3565">
                  <c:v>1.0900000000000001E-5</c:v>
                </c:pt>
                <c:pt idx="3566">
                  <c:v>1.0699999999999999E-5</c:v>
                </c:pt>
                <c:pt idx="3567">
                  <c:v>1.04E-5</c:v>
                </c:pt>
                <c:pt idx="3568">
                  <c:v>1.01E-5</c:v>
                </c:pt>
                <c:pt idx="3569">
                  <c:v>9.9000000000000001E-6</c:v>
                </c:pt>
                <c:pt idx="3570">
                  <c:v>9.7000000000000003E-6</c:v>
                </c:pt>
                <c:pt idx="3571">
                  <c:v>9.3999999999999998E-6</c:v>
                </c:pt>
                <c:pt idx="3572">
                  <c:v>9.2E-6</c:v>
                </c:pt>
                <c:pt idx="3573">
                  <c:v>9.0000000000000002E-6</c:v>
                </c:pt>
                <c:pt idx="3574">
                  <c:v>8.6999999999999997E-6</c:v>
                </c:pt>
                <c:pt idx="3575">
                  <c:v>8.4999999999999999E-6</c:v>
                </c:pt>
                <c:pt idx="3576">
                  <c:v>8.3000000000000002E-6</c:v>
                </c:pt>
                <c:pt idx="3577">
                  <c:v>8.1000000000000004E-6</c:v>
                </c:pt>
                <c:pt idx="3578">
                  <c:v>7.9000000000000006E-6</c:v>
                </c:pt>
                <c:pt idx="3579">
                  <c:v>7.7000000000000008E-6</c:v>
                </c:pt>
                <c:pt idx="3580">
                  <c:v>7.5000000000000002E-6</c:v>
                </c:pt>
                <c:pt idx="3581">
                  <c:v>7.3000000000000004E-6</c:v>
                </c:pt>
                <c:pt idx="3582">
                  <c:v>7.0999999999999998E-6</c:v>
                </c:pt>
                <c:pt idx="3583">
                  <c:v>6.9E-6</c:v>
                </c:pt>
                <c:pt idx="3584">
                  <c:v>6.8000000000000001E-6</c:v>
                </c:pt>
                <c:pt idx="3585">
                  <c:v>6.6000000000000003E-6</c:v>
                </c:pt>
                <c:pt idx="3586">
                  <c:v>6.3999999999999997E-6</c:v>
                </c:pt>
                <c:pt idx="3587">
                  <c:v>6.2999999999999998E-6</c:v>
                </c:pt>
                <c:pt idx="3588">
                  <c:v>6.1E-6</c:v>
                </c:pt>
                <c:pt idx="3589">
                  <c:v>5.9000000000000003E-6</c:v>
                </c:pt>
                <c:pt idx="3590">
                  <c:v>5.8000000000000004E-6</c:v>
                </c:pt>
                <c:pt idx="3591">
                  <c:v>5.5999999999999997E-6</c:v>
                </c:pt>
                <c:pt idx="3592">
                  <c:v>5.4999999999999999E-6</c:v>
                </c:pt>
                <c:pt idx="3593">
                  <c:v>5.3000000000000001E-6</c:v>
                </c:pt>
                <c:pt idx="3594">
                  <c:v>5.2000000000000002E-6</c:v>
                </c:pt>
                <c:pt idx="3595">
                  <c:v>5.1000000000000003E-6</c:v>
                </c:pt>
                <c:pt idx="3596">
                  <c:v>4.8999999999999997E-6</c:v>
                </c:pt>
                <c:pt idx="3597">
                  <c:v>4.7999999999999998E-6</c:v>
                </c:pt>
                <c:pt idx="3598">
                  <c:v>4.6999999999999999E-6</c:v>
                </c:pt>
                <c:pt idx="3599">
                  <c:v>4.6E-6</c:v>
                </c:pt>
                <c:pt idx="3600">
                  <c:v>4.4000000000000002E-6</c:v>
                </c:pt>
                <c:pt idx="3601">
                  <c:v>4.3000000000000003E-6</c:v>
                </c:pt>
                <c:pt idx="3602">
                  <c:v>4.1999999999999996E-6</c:v>
                </c:pt>
                <c:pt idx="3603">
                  <c:v>4.0999999999999997E-6</c:v>
                </c:pt>
                <c:pt idx="3604">
                  <c:v>3.9999999999999998E-6</c:v>
                </c:pt>
                <c:pt idx="3605">
                  <c:v>3.8999999999999999E-6</c:v>
                </c:pt>
                <c:pt idx="3606">
                  <c:v>3.8E-6</c:v>
                </c:pt>
                <c:pt idx="3607">
                  <c:v>3.7000000000000002E-6</c:v>
                </c:pt>
                <c:pt idx="3608">
                  <c:v>3.5999999999999998E-6</c:v>
                </c:pt>
                <c:pt idx="3609">
                  <c:v>3.4999999999999999E-6</c:v>
                </c:pt>
                <c:pt idx="3610">
                  <c:v>3.4000000000000001E-6</c:v>
                </c:pt>
                <c:pt idx="3611">
                  <c:v>3.3000000000000002E-6</c:v>
                </c:pt>
                <c:pt idx="3612">
                  <c:v>3.1999999999999999E-6</c:v>
                </c:pt>
                <c:pt idx="3613">
                  <c:v>3.1E-6</c:v>
                </c:pt>
                <c:pt idx="3614">
                  <c:v>3.0000000000000001E-6</c:v>
                </c:pt>
                <c:pt idx="3615">
                  <c:v>2.9000000000000002E-6</c:v>
                </c:pt>
                <c:pt idx="3616">
                  <c:v>2.7999999999999999E-6</c:v>
                </c:pt>
                <c:pt idx="3617">
                  <c:v>2.7999999999999999E-6</c:v>
                </c:pt>
                <c:pt idx="3618">
                  <c:v>2.7E-6</c:v>
                </c:pt>
                <c:pt idx="3619">
                  <c:v>2.6000000000000001E-6</c:v>
                </c:pt>
                <c:pt idx="3620">
                  <c:v>2.5000000000000002E-6</c:v>
                </c:pt>
                <c:pt idx="3621">
                  <c:v>2.5000000000000002E-6</c:v>
                </c:pt>
                <c:pt idx="3622">
                  <c:v>2.3999999999999999E-6</c:v>
                </c:pt>
                <c:pt idx="3623">
                  <c:v>2.3E-6</c:v>
                </c:pt>
                <c:pt idx="3624">
                  <c:v>2.3E-6</c:v>
                </c:pt>
                <c:pt idx="3625">
                  <c:v>2.2000000000000001E-6</c:v>
                </c:pt>
                <c:pt idx="3626">
                  <c:v>2.0999999999999998E-6</c:v>
                </c:pt>
                <c:pt idx="3627">
                  <c:v>2.0999999999999998E-6</c:v>
                </c:pt>
                <c:pt idx="3628">
                  <c:v>1.9999999999999999E-6</c:v>
                </c:pt>
                <c:pt idx="3629">
                  <c:v>1.9E-6</c:v>
                </c:pt>
                <c:pt idx="3630">
                  <c:v>1.9E-6</c:v>
                </c:pt>
                <c:pt idx="3631">
                  <c:v>1.7999999999999999E-6</c:v>
                </c:pt>
                <c:pt idx="3632">
                  <c:v>1.7999999999999999E-6</c:v>
                </c:pt>
                <c:pt idx="3633">
                  <c:v>1.7E-6</c:v>
                </c:pt>
                <c:pt idx="3634">
                  <c:v>1.7E-6</c:v>
                </c:pt>
                <c:pt idx="3635">
                  <c:v>1.5999999999999999E-6</c:v>
                </c:pt>
                <c:pt idx="3636">
                  <c:v>1.5999999999999999E-6</c:v>
                </c:pt>
                <c:pt idx="3637">
                  <c:v>1.5E-6</c:v>
                </c:pt>
                <c:pt idx="3638">
                  <c:v>1.5E-6</c:v>
                </c:pt>
                <c:pt idx="3639">
                  <c:v>1.3999999999999999E-6</c:v>
                </c:pt>
                <c:pt idx="3640">
                  <c:v>1.3999999999999999E-6</c:v>
                </c:pt>
                <c:pt idx="3641">
                  <c:v>1.3999999999999999E-6</c:v>
                </c:pt>
                <c:pt idx="3642">
                  <c:v>1.3E-6</c:v>
                </c:pt>
                <c:pt idx="3643">
                  <c:v>1.3E-6</c:v>
                </c:pt>
                <c:pt idx="3644">
                  <c:v>1.1999999999999999E-6</c:v>
                </c:pt>
                <c:pt idx="3645">
                  <c:v>1.1999999999999999E-6</c:v>
                </c:pt>
                <c:pt idx="3646">
                  <c:v>1.1999999999999999E-6</c:v>
                </c:pt>
                <c:pt idx="3647">
                  <c:v>1.1000000000000001E-6</c:v>
                </c:pt>
                <c:pt idx="3648">
                  <c:v>1.1000000000000001E-6</c:v>
                </c:pt>
                <c:pt idx="3649">
                  <c:v>1.1000000000000001E-6</c:v>
                </c:pt>
                <c:pt idx="3650">
                  <c:v>9.9999999999999995E-7</c:v>
                </c:pt>
                <c:pt idx="3651">
                  <c:v>9.9999999999999995E-7</c:v>
                </c:pt>
                <c:pt idx="3652">
                  <c:v>9.9999999999999995E-7</c:v>
                </c:pt>
                <c:pt idx="3653">
                  <c:v>8.9999999999999996E-7</c:v>
                </c:pt>
                <c:pt idx="3654">
                  <c:v>8.9999999999999996E-7</c:v>
                </c:pt>
                <c:pt idx="3655">
                  <c:v>8.9999999999999996E-7</c:v>
                </c:pt>
                <c:pt idx="3656">
                  <c:v>7.9999999999999996E-7</c:v>
                </c:pt>
                <c:pt idx="3657">
                  <c:v>7.9999999999999996E-7</c:v>
                </c:pt>
                <c:pt idx="3658">
                  <c:v>7.9999999999999996E-7</c:v>
                </c:pt>
                <c:pt idx="3659">
                  <c:v>7.9999999999999996E-7</c:v>
                </c:pt>
                <c:pt idx="3660">
                  <c:v>6.9999999999999997E-7</c:v>
                </c:pt>
                <c:pt idx="3661">
                  <c:v>6.9999999999999997E-7</c:v>
                </c:pt>
                <c:pt idx="3662">
                  <c:v>6.9999999999999997E-7</c:v>
                </c:pt>
                <c:pt idx="3663">
                  <c:v>6.9999999999999997E-7</c:v>
                </c:pt>
                <c:pt idx="3664">
                  <c:v>6.9999999999999997E-7</c:v>
                </c:pt>
                <c:pt idx="3665">
                  <c:v>5.9999999999999997E-7</c:v>
                </c:pt>
                <c:pt idx="3666">
                  <c:v>5.9999999999999997E-7</c:v>
                </c:pt>
                <c:pt idx="3667">
                  <c:v>5.9999999999999997E-7</c:v>
                </c:pt>
                <c:pt idx="3668">
                  <c:v>5.9999999999999997E-7</c:v>
                </c:pt>
                <c:pt idx="3669">
                  <c:v>5.9999999999999997E-7</c:v>
                </c:pt>
                <c:pt idx="3670">
                  <c:v>4.9999999999999998E-7</c:v>
                </c:pt>
                <c:pt idx="3671">
                  <c:v>4.9999999999999998E-7</c:v>
                </c:pt>
                <c:pt idx="3672">
                  <c:v>4.9999999999999998E-7</c:v>
                </c:pt>
                <c:pt idx="3673">
                  <c:v>4.9999999999999998E-7</c:v>
                </c:pt>
                <c:pt idx="3674">
                  <c:v>4.9999999999999998E-7</c:v>
                </c:pt>
                <c:pt idx="3675">
                  <c:v>4.9999999999999998E-7</c:v>
                </c:pt>
                <c:pt idx="3676">
                  <c:v>3.9999999999999998E-7</c:v>
                </c:pt>
                <c:pt idx="3677">
                  <c:v>3.9999999999999998E-7</c:v>
                </c:pt>
                <c:pt idx="3678">
                  <c:v>3.9999999999999998E-7</c:v>
                </c:pt>
                <c:pt idx="3679">
                  <c:v>3.9999999999999998E-7</c:v>
                </c:pt>
                <c:pt idx="3680">
                  <c:v>3.9999999999999998E-7</c:v>
                </c:pt>
                <c:pt idx="3681">
                  <c:v>3.9999999999999998E-7</c:v>
                </c:pt>
                <c:pt idx="3682">
                  <c:v>3.9999999999999998E-7</c:v>
                </c:pt>
                <c:pt idx="3683">
                  <c:v>2.9999999999999999E-7</c:v>
                </c:pt>
                <c:pt idx="3684">
                  <c:v>2.9999999999999999E-7</c:v>
                </c:pt>
                <c:pt idx="3685">
                  <c:v>2.9999999999999999E-7</c:v>
                </c:pt>
                <c:pt idx="3686">
                  <c:v>2.9999999999999999E-7</c:v>
                </c:pt>
                <c:pt idx="3687">
                  <c:v>2.9999999999999999E-7</c:v>
                </c:pt>
                <c:pt idx="3688">
                  <c:v>2.9999999999999999E-7</c:v>
                </c:pt>
                <c:pt idx="3689">
                  <c:v>2.9999999999999999E-7</c:v>
                </c:pt>
                <c:pt idx="3690">
                  <c:v>2.9999999999999999E-7</c:v>
                </c:pt>
                <c:pt idx="3691">
                  <c:v>2.9999999999999999E-7</c:v>
                </c:pt>
                <c:pt idx="3692">
                  <c:v>2.9999999999999999E-7</c:v>
                </c:pt>
                <c:pt idx="3693">
                  <c:v>1.9999999999999999E-7</c:v>
                </c:pt>
                <c:pt idx="3694">
                  <c:v>1.9999999999999999E-7</c:v>
                </c:pt>
                <c:pt idx="3695">
                  <c:v>1.9999999999999999E-7</c:v>
                </c:pt>
                <c:pt idx="3696">
                  <c:v>1.9999999999999999E-7</c:v>
                </c:pt>
                <c:pt idx="3697">
                  <c:v>1.9999999999999999E-7</c:v>
                </c:pt>
                <c:pt idx="3698">
                  <c:v>1.9999999999999999E-7</c:v>
                </c:pt>
                <c:pt idx="3699">
                  <c:v>1.9999999999999999E-7</c:v>
                </c:pt>
                <c:pt idx="3700">
                  <c:v>1.9999999999999999E-7</c:v>
                </c:pt>
                <c:pt idx="3701">
                  <c:v>1.9999999999999999E-7</c:v>
                </c:pt>
                <c:pt idx="3702">
                  <c:v>1.9999999999999999E-7</c:v>
                </c:pt>
                <c:pt idx="3703">
                  <c:v>1.9999999999999999E-7</c:v>
                </c:pt>
                <c:pt idx="3704">
                  <c:v>1.9999999999999999E-7</c:v>
                </c:pt>
                <c:pt idx="3705">
                  <c:v>1.9999999999999999E-7</c:v>
                </c:pt>
                <c:pt idx="3706">
                  <c:v>1.9999999999999999E-7</c:v>
                </c:pt>
                <c:pt idx="3707">
                  <c:v>9.9999999999999995E-8</c:v>
                </c:pt>
                <c:pt idx="3708">
                  <c:v>9.9999999999999995E-8</c:v>
                </c:pt>
                <c:pt idx="3709">
                  <c:v>9.9999999999999995E-8</c:v>
                </c:pt>
                <c:pt idx="3710">
                  <c:v>9.9999999999999995E-8</c:v>
                </c:pt>
                <c:pt idx="3711">
                  <c:v>9.9999999999999995E-8</c:v>
                </c:pt>
                <c:pt idx="3712">
                  <c:v>9.9999999999999995E-8</c:v>
                </c:pt>
                <c:pt idx="3713">
                  <c:v>9.9999999999999995E-8</c:v>
                </c:pt>
                <c:pt idx="3714">
                  <c:v>9.9999999999999995E-8</c:v>
                </c:pt>
                <c:pt idx="3715">
                  <c:v>9.9999999999999995E-8</c:v>
                </c:pt>
                <c:pt idx="3716">
                  <c:v>9.9999999999999995E-8</c:v>
                </c:pt>
                <c:pt idx="3717">
                  <c:v>9.9999999999999995E-8</c:v>
                </c:pt>
                <c:pt idx="3718">
                  <c:v>9.9999999999999995E-8</c:v>
                </c:pt>
                <c:pt idx="3719">
                  <c:v>9.9999999999999995E-8</c:v>
                </c:pt>
                <c:pt idx="3720">
                  <c:v>9.9999999999999995E-8</c:v>
                </c:pt>
                <c:pt idx="3721">
                  <c:v>9.9999999999999995E-8</c:v>
                </c:pt>
                <c:pt idx="3722">
                  <c:v>9.9999999999999995E-8</c:v>
                </c:pt>
                <c:pt idx="3723">
                  <c:v>9.9999999999999995E-8</c:v>
                </c:pt>
                <c:pt idx="3724">
                  <c:v>9.9999999999999995E-8</c:v>
                </c:pt>
                <c:pt idx="3725">
                  <c:v>9.9999999999999995E-8</c:v>
                </c:pt>
                <c:pt idx="3726">
                  <c:v>9.9999999999999995E-8</c:v>
                </c:pt>
                <c:pt idx="3727">
                  <c:v>9.9999999999999995E-8</c:v>
                </c:pt>
                <c:pt idx="3728">
                  <c:v>9.9999999999999995E-8</c:v>
                </c:pt>
                <c:pt idx="3729">
                  <c:v>9.9999999999999995E-8</c:v>
                </c:pt>
                <c:pt idx="3730">
                  <c:v>9.9999999999999995E-8</c:v>
                </c:pt>
                <c:pt idx="3731">
                  <c:v>9.9999999999999995E-8</c:v>
                </c:pt>
                <c:pt idx="3732">
                  <c:v>9.9999999999999995E-8</c:v>
                </c:pt>
                <c:pt idx="3733">
                  <c:v>9.9999999999999995E-8</c:v>
                </c:pt>
                <c:pt idx="3734">
                  <c:v>9.9999999999999995E-8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574-4677-B6F7-FA4DE106C752}"/>
            </c:ext>
          </c:extLst>
        </c:ser>
        <c:ser>
          <c:idx val="6"/>
          <c:order val="5"/>
          <c:tx>
            <c:strRef>
              <c:f>'Open-3_c2k_Sequential_Mechanism'!$U$2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'Open-3_c2k_Sequential_Mechanism'!$M$3:$M$23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'Open-3_c2k_Sequential_Mechanism'!$U$3:$U$23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5.0000000000000001E-3</c:v>
                </c:pt>
                <c:pt idx="8">
                  <c:v>0.01</c:v>
                </c:pt>
                <c:pt idx="9">
                  <c:v>0.03</c:v>
                </c:pt>
                <c:pt idx="10">
                  <c:v>6.4999999999999988E-2</c:v>
                </c:pt>
                <c:pt idx="11">
                  <c:v>0.12</c:v>
                </c:pt>
                <c:pt idx="12">
                  <c:v>0.19499999999999998</c:v>
                </c:pt>
                <c:pt idx="13">
                  <c:v>0.26999999999999996</c:v>
                </c:pt>
                <c:pt idx="14">
                  <c:v>0.29499999999999998</c:v>
                </c:pt>
                <c:pt idx="15">
                  <c:v>0.25499999999999995</c:v>
                </c:pt>
                <c:pt idx="16">
                  <c:v>0.16500000000000001</c:v>
                </c:pt>
                <c:pt idx="17">
                  <c:v>7.4999999999999997E-2</c:v>
                </c:pt>
                <c:pt idx="18">
                  <c:v>0.02</c:v>
                </c:pt>
                <c:pt idx="19">
                  <c:v>0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574-4677-B6F7-FA4DE106C752}"/>
            </c:ext>
          </c:extLst>
        </c:ser>
        <c:ser>
          <c:idx val="3"/>
          <c:order val="6"/>
          <c:tx>
            <c:strRef>
              <c:f>'Open-3_c2k_Sequential_Mechanism'!$F$2</c:f>
              <c:strCache>
                <c:ptCount val="1"/>
                <c:pt idx="0">
                  <c:v>Cd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'Open-3_c2k_Sequential_Mechanism'!$A$3:$A$4033</c:f>
              <c:numCache>
                <c:formatCode>General</c:formatCode>
                <c:ptCount val="4031"/>
                <c:pt idx="0">
                  <c:v>5.6234134274258896E-7</c:v>
                </c:pt>
                <c:pt idx="1">
                  <c:v>5.6403089983929327E-7</c:v>
                </c:pt>
                <c:pt idx="2">
                  <c:v>5.6572553321790422E-7</c:v>
                </c:pt>
                <c:pt idx="3">
                  <c:v>5.6742525813013284E-7</c:v>
                </c:pt>
                <c:pt idx="4">
                  <c:v>5.6913008987351476E-7</c:v>
                </c:pt>
                <c:pt idx="5">
                  <c:v>5.708400437915472E-7</c:v>
                </c:pt>
                <c:pt idx="6">
                  <c:v>5.7255513527382693E-7</c:v>
                </c:pt>
                <c:pt idx="7">
                  <c:v>5.7427537975618887E-7</c:v>
                </c:pt>
                <c:pt idx="8">
                  <c:v>5.7600079272084493E-7</c:v>
                </c:pt>
                <c:pt idx="9">
                  <c:v>5.7773138969652349E-7</c:v>
                </c:pt>
                <c:pt idx="10">
                  <c:v>5.79467186258609E-7</c:v>
                </c:pt>
                <c:pt idx="11">
                  <c:v>5.8120819802928228E-7</c:v>
                </c:pt>
                <c:pt idx="12">
                  <c:v>5.8295444067766106E-7</c:v>
                </c:pt>
                <c:pt idx="13">
                  <c:v>5.8470592991994078E-7</c:v>
                </c:pt>
                <c:pt idx="14">
                  <c:v>5.8646268151953651E-7</c:v>
                </c:pt>
                <c:pt idx="15">
                  <c:v>5.8822471128722464E-7</c:v>
                </c:pt>
                <c:pt idx="16">
                  <c:v>5.8999203508128475E-7</c:v>
                </c:pt>
                <c:pt idx="17">
                  <c:v>5.9176466880764215E-7</c:v>
                </c:pt>
                <c:pt idx="18">
                  <c:v>5.9354262842001416E-7</c:v>
                </c:pt>
                <c:pt idx="19">
                  <c:v>5.9532592992004843E-7</c:v>
                </c:pt>
                <c:pt idx="20">
                  <c:v>5.971145893574703E-7</c:v>
                </c:pt>
                <c:pt idx="21">
                  <c:v>5.9890862283022711E-7</c:v>
                </c:pt>
                <c:pt idx="22">
                  <c:v>6.007080464846319E-7</c:v>
                </c:pt>
                <c:pt idx="23">
                  <c:v>6.0251287651550983E-7</c:v>
                </c:pt>
                <c:pt idx="24">
                  <c:v>6.0432312916634342E-7</c:v>
                </c:pt>
                <c:pt idx="25">
                  <c:v>6.0613882072941862E-7</c:v>
                </c:pt>
                <c:pt idx="26">
                  <c:v>6.0795996754597191E-7</c:v>
                </c:pt>
                <c:pt idx="27">
                  <c:v>6.0978658600633677E-7</c:v>
                </c:pt>
                <c:pt idx="28">
                  <c:v>6.1161869255009182E-7</c:v>
                </c:pt>
                <c:pt idx="29">
                  <c:v>6.1345630366620817E-7</c:v>
                </c:pt>
                <c:pt idx="30">
                  <c:v>6.1529943589319839E-7</c:v>
                </c:pt>
                <c:pt idx="31">
                  <c:v>6.1714810581926498E-7</c:v>
                </c:pt>
                <c:pt idx="32">
                  <c:v>6.190023300824485E-7</c:v>
                </c:pt>
                <c:pt idx="33">
                  <c:v>6.208621253707821E-7</c:v>
                </c:pt>
                <c:pt idx="34">
                  <c:v>6.2272750842243495E-7</c:v>
                </c:pt>
                <c:pt idx="35">
                  <c:v>6.2459849602586697E-7</c:v>
                </c:pt>
                <c:pt idx="36">
                  <c:v>6.2647510501997935E-7</c:v>
                </c:pt>
                <c:pt idx="37">
                  <c:v>6.2835735229426547E-7</c:v>
                </c:pt>
                <c:pt idx="38">
                  <c:v>6.3024525478896371E-7</c:v>
                </c:pt>
                <c:pt idx="39">
                  <c:v>6.3213882949520922E-7</c:v>
                </c:pt>
                <c:pt idx="40">
                  <c:v>6.3403809345518714E-7</c:v>
                </c:pt>
                <c:pt idx="41">
                  <c:v>6.3594306376228599E-7</c:v>
                </c:pt>
                <c:pt idx="42">
                  <c:v>6.3785375756125116E-7</c:v>
                </c:pt>
                <c:pt idx="43">
                  <c:v>6.3977019204834004E-7</c:v>
                </c:pt>
                <c:pt idx="44">
                  <c:v>6.4169238447147573E-7</c:v>
                </c:pt>
                <c:pt idx="45">
                  <c:v>6.4362035213040305E-7</c:v>
                </c:pt>
                <c:pt idx="46">
                  <c:v>6.45554112376844E-7</c:v>
                </c:pt>
                <c:pt idx="47">
                  <c:v>6.474936826146539E-7</c:v>
                </c:pt>
                <c:pt idx="48">
                  <c:v>6.4943908029997669E-7</c:v>
                </c:pt>
                <c:pt idx="49">
                  <c:v>6.513903229414071E-7</c:v>
                </c:pt>
                <c:pt idx="50">
                  <c:v>6.5334742810014084E-7</c:v>
                </c:pt>
                <c:pt idx="51">
                  <c:v>6.5531041339013763E-7</c:v>
                </c:pt>
                <c:pt idx="52">
                  <c:v>6.5727929647827822E-7</c:v>
                </c:pt>
                <c:pt idx="53">
                  <c:v>6.5925409508452373E-7</c:v>
                </c:pt>
                <c:pt idx="54">
                  <c:v>6.6123482698207502E-7</c:v>
                </c:pt>
                <c:pt idx="55">
                  <c:v>6.6322150999753244E-7</c:v>
                </c:pt>
                <c:pt idx="56">
                  <c:v>6.6521416201105666E-7</c:v>
                </c:pt>
                <c:pt idx="57">
                  <c:v>6.672128009565291E-7</c:v>
                </c:pt>
                <c:pt idx="58">
                  <c:v>6.6921744482171391E-7</c:v>
                </c:pt>
                <c:pt idx="59">
                  <c:v>6.7122811164841922E-7</c:v>
                </c:pt>
                <c:pt idx="60">
                  <c:v>6.7324481953266029E-7</c:v>
                </c:pt>
                <c:pt idx="61">
                  <c:v>6.7526758662482144E-7</c:v>
                </c:pt>
                <c:pt idx="62">
                  <c:v>6.7729643112982033E-7</c:v>
                </c:pt>
                <c:pt idx="63">
                  <c:v>6.7933137130727113E-7</c:v>
                </c:pt>
                <c:pt idx="64">
                  <c:v>6.8137242547164804E-7</c:v>
                </c:pt>
                <c:pt idx="65">
                  <c:v>6.8341961199245461E-7</c:v>
                </c:pt>
                <c:pt idx="66">
                  <c:v>6.8547294929438224E-7</c:v>
                </c:pt>
                <c:pt idx="67">
                  <c:v>6.8753245585748033E-7</c:v>
                </c:pt>
                <c:pt idx="68">
                  <c:v>6.8959815021732207E-7</c:v>
                </c:pt>
                <c:pt idx="69">
                  <c:v>6.9167005096517061E-7</c:v>
                </c:pt>
                <c:pt idx="70">
                  <c:v>6.9374817674814659E-7</c:v>
                </c:pt>
                <c:pt idx="71">
                  <c:v>6.9583254626939605E-7</c:v>
                </c:pt>
                <c:pt idx="72">
                  <c:v>6.9792317828825879E-7</c:v>
                </c:pt>
                <c:pt idx="73">
                  <c:v>7.0002009162043724E-7</c:v>
                </c:pt>
                <c:pt idx="74">
                  <c:v>7.0212330513816522E-7</c:v>
                </c:pt>
                <c:pt idx="75">
                  <c:v>7.0423283777037897E-7</c:v>
                </c:pt>
                <c:pt idx="76">
                  <c:v>7.063487085028861E-7</c:v>
                </c:pt>
                <c:pt idx="77">
                  <c:v>7.0847093637853765E-7</c:v>
                </c:pt>
                <c:pt idx="78">
                  <c:v>7.1059954049739876E-7</c:v>
                </c:pt>
                <c:pt idx="79">
                  <c:v>7.127345400169197E-7</c:v>
                </c:pt>
                <c:pt idx="80">
                  <c:v>7.1487595415211298E-7</c:v>
                </c:pt>
                <c:pt idx="81">
                  <c:v>7.1702380217571902E-7</c:v>
                </c:pt>
                <c:pt idx="82">
                  <c:v>7.1917810341838453E-7</c:v>
                </c:pt>
                <c:pt idx="83">
                  <c:v>7.2133887726883532E-7</c:v>
                </c:pt>
                <c:pt idx="84">
                  <c:v>7.2350614317405054E-7</c:v>
                </c:pt>
                <c:pt idx="85">
                  <c:v>7.2567992063943798E-7</c:v>
                </c:pt>
                <c:pt idx="86">
                  <c:v>7.2786022922900954E-7</c:v>
                </c:pt>
                <c:pt idx="87">
                  <c:v>7.3004708856555726E-7</c:v>
                </c:pt>
                <c:pt idx="88">
                  <c:v>7.3224051833082986E-7</c:v>
                </c:pt>
                <c:pt idx="89">
                  <c:v>7.3444053826571E-7</c:v>
                </c:pt>
                <c:pt idx="90">
                  <c:v>7.3664716817039208E-7</c:v>
                </c:pt>
                <c:pt idx="91">
                  <c:v>7.3886042790455998E-7</c:v>
                </c:pt>
                <c:pt idx="92">
                  <c:v>7.410803373875664E-7</c:v>
                </c:pt>
                <c:pt idx="93">
                  <c:v>7.4330691659861167E-7</c:v>
                </c:pt>
                <c:pt idx="94">
                  <c:v>7.4554018557692354E-7</c:v>
                </c:pt>
                <c:pt idx="95">
                  <c:v>7.4778016442193665E-7</c:v>
                </c:pt>
                <c:pt idx="96">
                  <c:v>7.5002687329347848E-7</c:v>
                </c:pt>
                <c:pt idx="97">
                  <c:v>7.5228033241194261E-7</c:v>
                </c:pt>
                <c:pt idx="98">
                  <c:v>7.5454056205847641E-7</c:v>
                </c:pt>
                <c:pt idx="99">
                  <c:v>7.5680758257516182E-7</c:v>
                </c:pt>
                <c:pt idx="100">
                  <c:v>7.5908141436519877E-7</c:v>
                </c:pt>
                <c:pt idx="101">
                  <c:v>7.6136207789308899E-7</c:v>
                </c:pt>
                <c:pt idx="102">
                  <c:v>7.6364959368481935E-7</c:v>
                </c:pt>
                <c:pt idx="103">
                  <c:v>7.6594398232804742E-7</c:v>
                </c:pt>
                <c:pt idx="104">
                  <c:v>7.6824526447228671E-7</c:v>
                </c:pt>
                <c:pt idx="105">
                  <c:v>7.7055346082909187E-7</c:v>
                </c:pt>
                <c:pt idx="106">
                  <c:v>7.7286859217224567E-7</c:v>
                </c:pt>
                <c:pt idx="107">
                  <c:v>7.75190679337946E-7</c:v>
                </c:pt>
                <c:pt idx="108">
                  <c:v>7.7751974322499282E-7</c:v>
                </c:pt>
                <c:pt idx="109">
                  <c:v>7.7985580479497697E-7</c:v>
                </c:pt>
                <c:pt idx="110">
                  <c:v>7.8219888507246831E-7</c:v>
                </c:pt>
                <c:pt idx="111">
                  <c:v>7.8454900514520364E-7</c:v>
                </c:pt>
                <c:pt idx="112">
                  <c:v>7.869061861642825E-7</c:v>
                </c:pt>
                <c:pt idx="113">
                  <c:v>7.8927044934434839E-7</c:v>
                </c:pt>
                <c:pt idx="114">
                  <c:v>7.9164181596378599E-7</c:v>
                </c:pt>
                <c:pt idx="115">
                  <c:v>7.9402030736491081E-7</c:v>
                </c:pt>
                <c:pt idx="116">
                  <c:v>7.9640594495416162E-7</c:v>
                </c:pt>
                <c:pt idx="117">
                  <c:v>7.9879875020229275E-7</c:v>
                </c:pt>
                <c:pt idx="118">
                  <c:v>8.0119874464456756E-7</c:v>
                </c:pt>
                <c:pt idx="119">
                  <c:v>8.0360594988095228E-7</c:v>
                </c:pt>
                <c:pt idx="120">
                  <c:v>8.0602038757631025E-7</c:v>
                </c:pt>
                <c:pt idx="121">
                  <c:v>8.0844207946059706E-7</c:v>
                </c:pt>
                <c:pt idx="122">
                  <c:v>8.1087104732905604E-7</c:v>
                </c:pt>
                <c:pt idx="123">
                  <c:v>8.1330731304241429E-7</c:v>
                </c:pt>
                <c:pt idx="124">
                  <c:v>8.1575089852707976E-7</c:v>
                </c:pt>
                <c:pt idx="125">
                  <c:v>8.1820182577533839E-7</c:v>
                </c:pt>
                <c:pt idx="126">
                  <c:v>8.2066011684555031E-7</c:v>
                </c:pt>
                <c:pt idx="127">
                  <c:v>8.2312579386235479E-7</c:v>
                </c:pt>
                <c:pt idx="128">
                  <c:v>8.2559887901686013E-7</c:v>
                </c:pt>
                <c:pt idx="129">
                  <c:v>8.2807939456684934E-7</c:v>
                </c:pt>
                <c:pt idx="130">
                  <c:v>8.3056736283697932E-7</c:v>
                </c:pt>
                <c:pt idx="131">
                  <c:v>8.3306280621898108E-7</c:v>
                </c:pt>
                <c:pt idx="132">
                  <c:v>8.3556574717186197E-7</c:v>
                </c:pt>
                <c:pt idx="133">
                  <c:v>8.3807620822210756E-7</c:v>
                </c:pt>
                <c:pt idx="134">
                  <c:v>8.4059421196388412E-7</c:v>
                </c:pt>
                <c:pt idx="135">
                  <c:v>8.4311978105924233E-7</c:v>
                </c:pt>
                <c:pt idx="136">
                  <c:v>8.4565293823832116E-7</c:v>
                </c:pt>
                <c:pt idx="137">
                  <c:v>8.4819370629955227E-7</c:v>
                </c:pt>
                <c:pt idx="138">
                  <c:v>8.507421081098655E-7</c:v>
                </c:pt>
                <c:pt idx="139">
                  <c:v>8.5329816660489414E-7</c:v>
                </c:pt>
                <c:pt idx="140">
                  <c:v>8.5586190478918199E-7</c:v>
                </c:pt>
                <c:pt idx="141">
                  <c:v>8.5843334573639006E-7</c:v>
                </c:pt>
                <c:pt idx="142">
                  <c:v>8.610125125895026E-7</c:v>
                </c:pt>
                <c:pt idx="143">
                  <c:v>8.6359942856104182E-7</c:v>
                </c:pt>
                <c:pt idx="144">
                  <c:v>8.6619411693326736E-7</c:v>
                </c:pt>
                <c:pt idx="145">
                  <c:v>8.6879660105839212E-7</c:v>
                </c:pt>
                <c:pt idx="146">
                  <c:v>8.7140690435879086E-7</c:v>
                </c:pt>
                <c:pt idx="147">
                  <c:v>8.7402505032721078E-7</c:v>
                </c:pt>
                <c:pt idx="148">
                  <c:v>8.7665106252698329E-7</c:v>
                </c:pt>
                <c:pt idx="149">
                  <c:v>8.7928496459223599E-7</c:v>
                </c:pt>
                <c:pt idx="150">
                  <c:v>8.8192678022810515E-7</c:v>
                </c:pt>
                <c:pt idx="151">
                  <c:v>8.8457653321094939E-7</c:v>
                </c:pt>
                <c:pt idx="152">
                  <c:v>8.8723424738856343E-7</c:v>
                </c:pt>
                <c:pt idx="153">
                  <c:v>8.8989994668039283E-7</c:v>
                </c:pt>
                <c:pt idx="154">
                  <c:v>8.9257365507774913E-7</c:v>
                </c:pt>
                <c:pt idx="155">
                  <c:v>8.9525539664402606E-7</c:v>
                </c:pt>
                <c:pt idx="156">
                  <c:v>8.9794519551491573E-7</c:v>
                </c:pt>
                <c:pt idx="157">
                  <c:v>9.0064307589862454E-7</c:v>
                </c:pt>
                <c:pt idx="158">
                  <c:v>9.0334906207609742E-7</c:v>
                </c:pt>
                <c:pt idx="159">
                  <c:v>9.0606317840122653E-7</c:v>
                </c:pt>
                <c:pt idx="160">
                  <c:v>9.0878544930107726E-7</c:v>
                </c:pt>
                <c:pt idx="161">
                  <c:v>9.115158992761059E-7</c:v>
                </c:pt>
                <c:pt idx="162">
                  <c:v>9.1425455290038085E-7</c:v>
                </c:pt>
                <c:pt idx="163">
                  <c:v>9.170014348218031E-7</c:v>
                </c:pt>
                <c:pt idx="164">
                  <c:v>9.1975656976232856E-7</c:v>
                </c:pt>
                <c:pt idx="165">
                  <c:v>9.2251998251819011E-7</c:v>
                </c:pt>
                <c:pt idx="166">
                  <c:v>9.2529169796012149E-7</c:v>
                </c:pt>
                <c:pt idx="167">
                  <c:v>9.2807174103358013E-7</c:v>
                </c:pt>
                <c:pt idx="168">
                  <c:v>9.3086013675897252E-7</c:v>
                </c:pt>
                <c:pt idx="169">
                  <c:v>9.3365691023187911E-7</c:v>
                </c:pt>
                <c:pt idx="170">
                  <c:v>9.3646208662328004E-7</c:v>
                </c:pt>
                <c:pt idx="171">
                  <c:v>9.3927569117978165E-7</c:v>
                </c:pt>
                <c:pt idx="172">
                  <c:v>9.4209774922384395E-7</c:v>
                </c:pt>
                <c:pt idx="173">
                  <c:v>9.4492828615400674E-7</c:v>
                </c:pt>
                <c:pt idx="174">
                  <c:v>9.4776732744512493E-7</c:v>
                </c:pt>
                <c:pt idx="175">
                  <c:v>9.5061489864858752E-7</c:v>
                </c:pt>
                <c:pt idx="176">
                  <c:v>9.5347102539255465E-7</c:v>
                </c:pt>
                <c:pt idx="177">
                  <c:v>9.5633573338218612E-7</c:v>
                </c:pt>
                <c:pt idx="178">
                  <c:v>9.5920904839987352E-7</c:v>
                </c:pt>
                <c:pt idx="179">
                  <c:v>9.6209099630547102E-7</c:v>
                </c:pt>
                <c:pt idx="180">
                  <c:v>9.649816030365293E-7</c:v>
                </c:pt>
                <c:pt idx="181">
                  <c:v>9.6788089460852861E-7</c:v>
                </c:pt>
                <c:pt idx="182">
                  <c:v>9.7078889711511278E-7</c:v>
                </c:pt>
                <c:pt idx="183">
                  <c:v>9.7370563672832361E-7</c:v>
                </c:pt>
                <c:pt idx="184">
                  <c:v>9.7663113969883763E-7</c:v>
                </c:pt>
                <c:pt idx="185">
                  <c:v>9.7956543235620094E-7</c:v>
                </c:pt>
                <c:pt idx="186">
                  <c:v>9.8250854110906786E-7</c:v>
                </c:pt>
                <c:pt idx="187">
                  <c:v>9.854604924454366E-7</c:v>
                </c:pt>
                <c:pt idx="188">
                  <c:v>9.88421312932889E-7</c:v>
                </c:pt>
                <c:pt idx="189">
                  <c:v>9.9139102921882812E-7</c:v>
                </c:pt>
                <c:pt idx="190">
                  <c:v>9.9436966803072383E-7</c:v>
                </c:pt>
                <c:pt idx="191">
                  <c:v>9.9735725617634371E-7</c:v>
                </c:pt>
                <c:pt idx="192">
                  <c:v>1.0003538205440014E-6</c:v>
                </c:pt>
                <c:pt idx="193">
                  <c:v>1.0033593881027964E-6</c:v>
                </c:pt>
                <c:pt idx="194">
                  <c:v>1.0063739859028571E-6</c:v>
                </c:pt>
                <c:pt idx="195">
                  <c:v>1.0093976410755838E-6</c:v>
                </c:pt>
                <c:pt idx="196">
                  <c:v>1.0124303808338935E-6</c:v>
                </c:pt>
                <c:pt idx="197">
                  <c:v>1.0154722324724649E-6</c:v>
                </c:pt>
                <c:pt idx="198">
                  <c:v>1.0185232233679828E-6</c:v>
                </c:pt>
                <c:pt idx="199">
                  <c:v>1.021583380979386E-6</c:v>
                </c:pt>
                <c:pt idx="200">
                  <c:v>1.0246527328481139E-6</c:v>
                </c:pt>
                <c:pt idx="201">
                  <c:v>1.0277313065983538E-6</c:v>
                </c:pt>
                <c:pt idx="202">
                  <c:v>1.0308191299372902E-6</c:v>
                </c:pt>
                <c:pt idx="203">
                  <c:v>1.033916230655354E-6</c:v>
                </c:pt>
                <c:pt idx="204">
                  <c:v>1.037022636626471E-6</c:v>
                </c:pt>
                <c:pt idx="205">
                  <c:v>1.0401383758083193E-6</c:v>
                </c:pt>
                <c:pt idx="206">
                  <c:v>1.0432634762425706E-6</c:v>
                </c:pt>
                <c:pt idx="207">
                  <c:v>1.0463979660551504E-6</c:v>
                </c:pt>
                <c:pt idx="208">
                  <c:v>1.0495418734564879E-6</c:v>
                </c:pt>
                <c:pt idx="209">
                  <c:v>1.0526952267417706E-6</c:v>
                </c:pt>
                <c:pt idx="210">
                  <c:v>1.0558580542912E-6</c:v>
                </c:pt>
                <c:pt idx="211">
                  <c:v>1.0590303845702449E-6</c:v>
                </c:pt>
                <c:pt idx="212">
                  <c:v>1.0622122461298994E-6</c:v>
                </c:pt>
                <c:pt idx="213">
                  <c:v>1.065403667606939E-6</c:v>
                </c:pt>
                <c:pt idx="214">
                  <c:v>1.0686046777241786E-6</c:v>
                </c:pt>
                <c:pt idx="215">
                  <c:v>1.0718153052907307E-6</c:v>
                </c:pt>
                <c:pt idx="216">
                  <c:v>1.0750355792022654E-6</c:v>
                </c:pt>
                <c:pt idx="217">
                  <c:v>1.0782655284412692E-6</c:v>
                </c:pt>
                <c:pt idx="218">
                  <c:v>1.0815051820773073E-6</c:v>
                </c:pt>
                <c:pt idx="219">
                  <c:v>1.0847545692672842E-6</c:v>
                </c:pt>
                <c:pt idx="220">
                  <c:v>1.088013719255705E-6</c:v>
                </c:pt>
                <c:pt idx="221">
                  <c:v>1.0912826613749448E-6</c:v>
                </c:pt>
                <c:pt idx="222">
                  <c:v>1.0945614250455033E-6</c:v>
                </c:pt>
                <c:pt idx="223">
                  <c:v>1.0978500397762752E-6</c:v>
                </c:pt>
                <c:pt idx="224">
                  <c:v>1.1011485351648158E-6</c:v>
                </c:pt>
                <c:pt idx="225">
                  <c:v>1.1044569408976057E-6</c:v>
                </c:pt>
                <c:pt idx="226">
                  <c:v>1.1077752867503187E-6</c:v>
                </c:pt>
                <c:pt idx="227">
                  <c:v>1.1111036025880899E-6</c:v>
                </c:pt>
                <c:pt idx="228">
                  <c:v>1.1144419183657845E-6</c:v>
                </c:pt>
                <c:pt idx="229">
                  <c:v>1.1177902641282666E-6</c:v>
                </c:pt>
                <c:pt idx="230">
                  <c:v>1.1211486700106712E-6</c:v>
                </c:pt>
                <c:pt idx="231">
                  <c:v>1.1245171662386736E-6</c:v>
                </c:pt>
                <c:pt idx="232">
                  <c:v>1.1278957831287624E-6</c:v>
                </c:pt>
                <c:pt idx="233">
                  <c:v>1.1312845510885129E-6</c:v>
                </c:pt>
                <c:pt idx="234">
                  <c:v>1.1346835006168594E-6</c:v>
                </c:pt>
                <c:pt idx="235">
                  <c:v>1.1380926623043705E-6</c:v>
                </c:pt>
                <c:pt idx="236">
                  <c:v>1.1415120668335225E-6</c:v>
                </c:pt>
                <c:pt idx="237">
                  <c:v>1.1449417449789832E-6</c:v>
                </c:pt>
                <c:pt idx="238">
                  <c:v>1.148381727607877E-6</c:v>
                </c:pt>
                <c:pt idx="239">
                  <c:v>1.1518320456800707E-6</c:v>
                </c:pt>
                <c:pt idx="240">
                  <c:v>1.1552927302484507E-6</c:v>
                </c:pt>
                <c:pt idx="241">
                  <c:v>1.158763812459201E-6</c:v>
                </c:pt>
                <c:pt idx="242">
                  <c:v>1.1622453235520851E-6</c:v>
                </c:pt>
                <c:pt idx="243">
                  <c:v>1.1657372948607264E-6</c:v>
                </c:pt>
                <c:pt idx="244">
                  <c:v>1.1692397578128902E-6</c:v>
                </c:pt>
                <c:pt idx="245">
                  <c:v>1.1727527439307666E-6</c:v>
                </c:pt>
                <c:pt idx="246">
                  <c:v>1.1762762848312544E-6</c:v>
                </c:pt>
                <c:pt idx="247">
                  <c:v>1.1798104122262457E-6</c:v>
                </c:pt>
                <c:pt idx="248">
                  <c:v>1.1833551579229106E-6</c:v>
                </c:pt>
                <c:pt idx="249">
                  <c:v>1.1869105538239846E-6</c:v>
                </c:pt>
                <c:pt idx="250">
                  <c:v>1.1904766319280547E-6</c:v>
                </c:pt>
                <c:pt idx="251">
                  <c:v>1.1940534243298456E-6</c:v>
                </c:pt>
                <c:pt idx="252">
                  <c:v>1.1976409632205176E-6</c:v>
                </c:pt>
                <c:pt idx="253">
                  <c:v>1.2012392808879425E-6</c:v>
                </c:pt>
                <c:pt idx="254">
                  <c:v>1.2048484097170039E-6</c:v>
                </c:pt>
                <c:pt idx="255">
                  <c:v>1.2084683821898853E-6</c:v>
                </c:pt>
                <c:pt idx="256">
                  <c:v>1.2120992308863638E-6</c:v>
                </c:pt>
                <c:pt idx="257">
                  <c:v>1.2157409884841019E-6</c:v>
                </c:pt>
                <c:pt idx="258">
                  <c:v>1.2193936877589426E-6</c:v>
                </c:pt>
                <c:pt idx="259">
                  <c:v>1.2230573615852038E-6</c:v>
                </c:pt>
                <c:pt idx="260">
                  <c:v>1.2267320429359752E-6</c:v>
                </c:pt>
                <c:pt idx="261">
                  <c:v>1.2304177648834134E-6</c:v>
                </c:pt>
                <c:pt idx="262">
                  <c:v>1.2341145605990408E-6</c:v>
                </c:pt>
                <c:pt idx="263">
                  <c:v>1.237822463354044E-6</c:v>
                </c:pt>
                <c:pt idx="264">
                  <c:v>1.2415415065195727E-6</c:v>
                </c:pt>
                <c:pt idx="265">
                  <c:v>1.2452717235670403E-6</c:v>
                </c:pt>
                <c:pt idx="266">
                  <c:v>1.2490131480684257E-6</c:v>
                </c:pt>
                <c:pt idx="267">
                  <c:v>1.2527658136965722E-6</c:v>
                </c:pt>
                <c:pt idx="268">
                  <c:v>1.2565297542255006E-6</c:v>
                </c:pt>
                <c:pt idx="269">
                  <c:v>1.2603050035306984E-6</c:v>
                </c:pt>
                <c:pt idx="270">
                  <c:v>1.2640915955894352E-6</c:v>
                </c:pt>
                <c:pt idx="271">
                  <c:v>1.2678895644810648E-6</c:v>
                </c:pt>
                <c:pt idx="272">
                  <c:v>1.2716989443873329E-6</c:v>
                </c:pt>
                <c:pt idx="273">
                  <c:v>1.2755197695926848E-6</c:v>
                </c:pt>
                <c:pt idx="274">
                  <c:v>1.2793520744845725E-6</c:v>
                </c:pt>
                <c:pt idx="275">
                  <c:v>1.2831958935537663E-6</c:v>
                </c:pt>
                <c:pt idx="276">
                  <c:v>1.2870512613946636E-6</c:v>
                </c:pt>
                <c:pt idx="277">
                  <c:v>1.2909182127056011E-6</c:v>
                </c:pt>
                <c:pt idx="278">
                  <c:v>1.2947967822891667E-6</c:v>
                </c:pt>
                <c:pt idx="279">
                  <c:v>1.2986870050525128E-6</c:v>
                </c:pt>
                <c:pt idx="280">
                  <c:v>1.3025889160076704E-6</c:v>
                </c:pt>
                <c:pt idx="281">
                  <c:v>1.3065025502718646E-6</c:v>
                </c:pt>
                <c:pt idx="282">
                  <c:v>1.3104279430678279E-6</c:v>
                </c:pt>
                <c:pt idx="283">
                  <c:v>1.3143651297241262E-6</c:v>
                </c:pt>
                <c:pt idx="284">
                  <c:v>1.3183141456754644E-6</c:v>
                </c:pt>
                <c:pt idx="285">
                  <c:v>1.322275026463012E-6</c:v>
                </c:pt>
                <c:pt idx="286">
                  <c:v>1.3262478077347234E-6</c:v>
                </c:pt>
                <c:pt idx="287">
                  <c:v>1.3302325252456564E-6</c:v>
                </c:pt>
                <c:pt idx="288">
                  <c:v>1.3342292148582957E-6</c:v>
                </c:pt>
                <c:pt idx="289">
                  <c:v>1.3382379125428747E-6</c:v>
                </c:pt>
                <c:pt idx="290">
                  <c:v>1.3422586543776998E-6</c:v>
                </c:pt>
                <c:pt idx="291">
                  <c:v>1.3462914765494746E-6</c:v>
                </c:pt>
                <c:pt idx="292">
                  <c:v>1.3503364153536257E-6</c:v>
                </c:pt>
                <c:pt idx="293">
                  <c:v>1.3543935071946299E-6</c:v>
                </c:pt>
                <c:pt idx="294">
                  <c:v>1.3584627885863409E-6</c:v>
                </c:pt>
                <c:pt idx="295">
                  <c:v>1.3625442961523188E-6</c:v>
                </c:pt>
                <c:pt idx="296">
                  <c:v>1.3666380666261594E-6</c:v>
                </c:pt>
                <c:pt idx="297">
                  <c:v>1.3707441368518243E-6</c:v>
                </c:pt>
                <c:pt idx="298">
                  <c:v>1.3748625437839708E-6</c:v>
                </c:pt>
                <c:pt idx="299">
                  <c:v>1.3789933244882944E-6</c:v>
                </c:pt>
                <c:pt idx="300">
                  <c:v>1.3831365161418465E-6</c:v>
                </c:pt>
                <c:pt idx="301">
                  <c:v>1.38729215603338E-6</c:v>
                </c:pt>
                <c:pt idx="302">
                  <c:v>1.3914602815636822E-6</c:v>
                </c:pt>
                <c:pt idx="303">
                  <c:v>1.3956409302459107E-6</c:v>
                </c:pt>
                <c:pt idx="304">
                  <c:v>1.3998341397059319E-6</c:v>
                </c:pt>
                <c:pt idx="305">
                  <c:v>1.4040399476826594E-6</c:v>
                </c:pt>
                <c:pt idx="306">
                  <c:v>1.4082583920283934E-6</c:v>
                </c:pt>
                <c:pt idx="307">
                  <c:v>1.4124895107091613E-6</c:v>
                </c:pt>
                <c:pt idx="308">
                  <c:v>1.41673334180506E-6</c:v>
                </c:pt>
                <c:pt idx="309">
                  <c:v>1.4209899235105978E-6</c:v>
                </c:pt>
                <c:pt idx="310">
                  <c:v>1.4252592941350389E-6</c:v>
                </c:pt>
                <c:pt idx="311">
                  <c:v>1.4295414921027478E-6</c:v>
                </c:pt>
                <c:pt idx="312">
                  <c:v>1.4338365559535349E-6</c:v>
                </c:pt>
                <c:pt idx="313">
                  <c:v>1.4381445243430041E-6</c:v>
                </c:pt>
                <c:pt idx="314">
                  <c:v>1.4424654360428973E-6</c:v>
                </c:pt>
                <c:pt idx="315">
                  <c:v>1.4467993299414541E-6</c:v>
                </c:pt>
                <c:pt idx="316">
                  <c:v>1.4511462450437462E-6</c:v>
                </c:pt>
                <c:pt idx="317">
                  <c:v>1.455506220472039E-6</c:v>
                </c:pt>
                <c:pt idx="318">
                  <c:v>1.4598792954661406E-6</c:v>
                </c:pt>
                <c:pt idx="319">
                  <c:v>1.4642655093837557E-6</c:v>
                </c:pt>
                <c:pt idx="320">
                  <c:v>1.4686649017008389E-6</c:v>
                </c:pt>
                <c:pt idx="321">
                  <c:v>1.4730775120119511E-6</c:v>
                </c:pt>
                <c:pt idx="322">
                  <c:v>1.4775033800306145E-6</c:v>
                </c:pt>
                <c:pt idx="323">
                  <c:v>1.4819425455896715E-6</c:v>
                </c:pt>
                <c:pt idx="324">
                  <c:v>1.486395048641642E-6</c:v>
                </c:pt>
                <c:pt idx="325">
                  <c:v>1.4908609292590833E-6</c:v>
                </c:pt>
                <c:pt idx="326">
                  <c:v>1.4953402276349512E-6</c:v>
                </c:pt>
                <c:pt idx="327">
                  <c:v>1.4998329840829614E-6</c:v>
                </c:pt>
                <c:pt idx="328">
                  <c:v>1.5043392390379522E-6</c:v>
                </c:pt>
                <c:pt idx="329">
                  <c:v>1.508859033056246E-6</c:v>
                </c:pt>
                <c:pt idx="330">
                  <c:v>1.5133924068160247E-6</c:v>
                </c:pt>
                <c:pt idx="331">
                  <c:v>1.5179394011176802E-6</c:v>
                </c:pt>
                <c:pt idx="332">
                  <c:v>1.5225000568841919E-6</c:v>
                </c:pt>
                <c:pt idx="333">
                  <c:v>1.5270744151614923E-6</c:v>
                </c:pt>
                <c:pt idx="334">
                  <c:v>1.5316625171188372E-6</c:v>
                </c:pt>
                <c:pt idx="335">
                  <c:v>1.5362644040491748E-6</c:v>
                </c:pt>
                <c:pt idx="336">
                  <c:v>1.5408801173695185E-6</c:v>
                </c:pt>
                <c:pt idx="337">
                  <c:v>1.5455096986213195E-6</c:v>
                </c:pt>
                <c:pt idx="338">
                  <c:v>1.5501531894708403E-6</c:v>
                </c:pt>
                <c:pt idx="339">
                  <c:v>1.5548106317095299E-6</c:v>
                </c:pt>
                <c:pt idx="340">
                  <c:v>1.5594820672543997E-6</c:v>
                </c:pt>
                <c:pt idx="341">
                  <c:v>1.5641675381484014E-6</c:v>
                </c:pt>
                <c:pt idx="342">
                  <c:v>1.5688670865608046E-6</c:v>
                </c:pt>
                <c:pt idx="343">
                  <c:v>1.5735807547875769E-6</c:v>
                </c:pt>
                <c:pt idx="344">
                  <c:v>1.5783085852517637E-6</c:v>
                </c:pt>
                <c:pt idx="345">
                  <c:v>1.5830506205038685E-6</c:v>
                </c:pt>
                <c:pt idx="346">
                  <c:v>1.5878069032222464E-6</c:v>
                </c:pt>
                <c:pt idx="347">
                  <c:v>1.592577476213471E-6</c:v>
                </c:pt>
                <c:pt idx="348">
                  <c:v>1.5973623824127313E-6</c:v>
                </c:pt>
                <c:pt idx="349">
                  <c:v>1.6021616648842157E-6</c:v>
                </c:pt>
                <c:pt idx="350">
                  <c:v>1.6069753668214985E-6</c:v>
                </c:pt>
                <c:pt idx="351">
                  <c:v>1.6118035315479299E-6</c:v>
                </c:pt>
                <c:pt idx="352">
                  <c:v>1.6166462025170247E-6</c:v>
                </c:pt>
                <c:pt idx="353">
                  <c:v>1.6215034233128547E-6</c:v>
                </c:pt>
                <c:pt idx="354">
                  <c:v>1.6263752376504396E-6</c:v>
                </c:pt>
                <c:pt idx="355">
                  <c:v>1.6312616893761415E-6</c:v>
                </c:pt>
                <c:pt idx="356">
                  <c:v>1.6361628224680587E-6</c:v>
                </c:pt>
                <c:pt idx="357">
                  <c:v>1.6410786810364221E-6</c:v>
                </c:pt>
                <c:pt idx="358">
                  <c:v>1.6460093093239924E-6</c:v>
                </c:pt>
                <c:pt idx="359">
                  <c:v>1.6509547517064571E-6</c:v>
                </c:pt>
                <c:pt idx="360">
                  <c:v>1.6559150526928309E-6</c:v>
                </c:pt>
                <c:pt idx="361">
                  <c:v>1.6608902569258535E-6</c:v>
                </c:pt>
                <c:pt idx="362">
                  <c:v>1.6658804091824026E-6</c:v>
                </c:pt>
                <c:pt idx="363">
                  <c:v>1.6708855543738787E-6</c:v>
                </c:pt>
                <c:pt idx="364">
                  <c:v>1.6759057375466228E-6</c:v>
                </c:pt>
                <c:pt idx="365">
                  <c:v>1.6809410038823174E-6</c:v>
                </c:pt>
                <c:pt idx="366">
                  <c:v>1.685991398698393E-6</c:v>
                </c:pt>
                <c:pt idx="367">
                  <c:v>1.6910569674484375E-6</c:v>
                </c:pt>
                <c:pt idx="368">
                  <c:v>1.6961377557226036E-6</c:v>
                </c:pt>
                <c:pt idx="369">
                  <c:v>1.7012338092480202E-6</c:v>
                </c:pt>
                <c:pt idx="370">
                  <c:v>1.7063451738892033E-6</c:v>
                </c:pt>
                <c:pt idx="371">
                  <c:v>1.7114718956484692E-6</c:v>
                </c:pt>
                <c:pt idx="372">
                  <c:v>1.7166140206663486E-6</c:v>
                </c:pt>
                <c:pt idx="373">
                  <c:v>1.7217715952220009E-6</c:v>
                </c:pt>
                <c:pt idx="374">
                  <c:v>1.7269446657336322E-6</c:v>
                </c:pt>
                <c:pt idx="375">
                  <c:v>1.732133278758912E-6</c:v>
                </c:pt>
                <c:pt idx="376">
                  <c:v>1.7373374809953896E-6</c:v>
                </c:pt>
                <c:pt idx="377">
                  <c:v>1.742557319280926E-6</c:v>
                </c:pt>
                <c:pt idx="378">
                  <c:v>1.7477928405940984E-6</c:v>
                </c:pt>
                <c:pt idx="379">
                  <c:v>1.7530440920546337E-6</c:v>
                </c:pt>
                <c:pt idx="380">
                  <c:v>1.7583111209238305E-6</c:v>
                </c:pt>
                <c:pt idx="381">
                  <c:v>1.7635939746049843E-6</c:v>
                </c:pt>
                <c:pt idx="382">
                  <c:v>1.7688927006438138E-6</c:v>
                </c:pt>
                <c:pt idx="383">
                  <c:v>1.7742073467288891E-6</c:v>
                </c:pt>
                <c:pt idx="384">
                  <c:v>1.7795379606920608E-6</c:v>
                </c:pt>
                <c:pt idx="385">
                  <c:v>1.7848845905088907E-6</c:v>
                </c:pt>
                <c:pt idx="386">
                  <c:v>1.7902472842990831E-6</c:v>
                </c:pt>
                <c:pt idx="387">
                  <c:v>1.7956260903269183E-6</c:v>
                </c:pt>
                <c:pt idx="388">
                  <c:v>1.8010210570016871E-6</c:v>
                </c:pt>
                <c:pt idx="389">
                  <c:v>1.8064322328781256E-6</c:v>
                </c:pt>
                <c:pt idx="390">
                  <c:v>1.8118596666568537E-6</c:v>
                </c:pt>
                <c:pt idx="391">
                  <c:v>1.8173034071848115E-6</c:v>
                </c:pt>
                <c:pt idx="392">
                  <c:v>1.8227635034556978E-6</c:v>
                </c:pt>
                <c:pt idx="393">
                  <c:v>1.8282400046104219E-6</c:v>
                </c:pt>
                <c:pt idx="394">
                  <c:v>1.8337329599375282E-6</c:v>
                </c:pt>
                <c:pt idx="395">
                  <c:v>1.8392424188736514E-6</c:v>
                </c:pt>
                <c:pt idx="396">
                  <c:v>1.8447684310039597E-6</c:v>
                </c:pt>
                <c:pt idx="397">
                  <c:v>1.8503110460625991E-6</c:v>
                </c:pt>
                <c:pt idx="398">
                  <c:v>1.8558703139331426E-6</c:v>
                </c:pt>
                <c:pt idx="399">
                  <c:v>1.8614462846490386E-6</c:v>
                </c:pt>
                <c:pt idx="400">
                  <c:v>1.8670390083940615E-6</c:v>
                </c:pt>
                <c:pt idx="401">
                  <c:v>1.8726485355027622E-6</c:v>
                </c:pt>
                <c:pt idx="402">
                  <c:v>1.8782749164609227E-6</c:v>
                </c:pt>
                <c:pt idx="403">
                  <c:v>1.8839182019060099E-6</c:v>
                </c:pt>
                <c:pt idx="404">
                  <c:v>1.8895784426276307E-6</c:v>
                </c:pt>
                <c:pt idx="405">
                  <c:v>1.8952556895679898E-6</c:v>
                </c:pt>
                <c:pt idx="406">
                  <c:v>1.9009499938223479E-6</c:v>
                </c:pt>
                <c:pt idx="407">
                  <c:v>1.9066614066394786E-6</c:v>
                </c:pt>
                <c:pt idx="408">
                  <c:v>1.9123899794221424E-6</c:v>
                </c:pt>
                <c:pt idx="409">
                  <c:v>1.9181357637275294E-6</c:v>
                </c:pt>
                <c:pt idx="410">
                  <c:v>1.9238988112677373E-6</c:v>
                </c:pt>
                <c:pt idx="411">
                  <c:v>1.9296791739102335E-6</c:v>
                </c:pt>
                <c:pt idx="412">
                  <c:v>1.9354769036783198E-6</c:v>
                </c:pt>
                <c:pt idx="413">
                  <c:v>1.9412920527516036E-6</c:v>
                </c:pt>
                <c:pt idx="414">
                  <c:v>1.9471246734664661E-6</c:v>
                </c:pt>
                <c:pt idx="415">
                  <c:v>1.9529748183165329E-6</c:v>
                </c:pt>
                <c:pt idx="416">
                  <c:v>1.9588425399531472E-6</c:v>
                </c:pt>
                <c:pt idx="417">
                  <c:v>1.9647278911858429E-6</c:v>
                </c:pt>
                <c:pt idx="418">
                  <c:v>1.9706309249828214E-6</c:v>
                </c:pt>
                <c:pt idx="419">
                  <c:v>1.9765516944714265E-6</c:v>
                </c:pt>
                <c:pt idx="420">
                  <c:v>1.9824902529386238E-6</c:v>
                </c:pt>
                <c:pt idx="421">
                  <c:v>1.9884466538314793E-6</c:v>
                </c:pt>
                <c:pt idx="422">
                  <c:v>1.9944209507576412E-6</c:v>
                </c:pt>
                <c:pt idx="423">
                  <c:v>2.0004131974858186E-6</c:v>
                </c:pt>
                <c:pt idx="424">
                  <c:v>2.0064234479462798E-6</c:v>
                </c:pt>
                <c:pt idx="425">
                  <c:v>2.0124517562313159E-6</c:v>
                </c:pt>
                <c:pt idx="426">
                  <c:v>2.018498176595742E-6</c:v>
                </c:pt>
                <c:pt idx="427">
                  <c:v>2.0245627634573823E-6</c:v>
                </c:pt>
                <c:pt idx="428">
                  <c:v>2.0306455713975599E-6</c:v>
                </c:pt>
                <c:pt idx="429">
                  <c:v>2.0367466551615866E-6</c:v>
                </c:pt>
                <c:pt idx="430">
                  <c:v>2.042866069659258E-6</c:v>
                </c:pt>
                <c:pt idx="431">
                  <c:v>2.0490038699653458E-6</c:v>
                </c:pt>
                <c:pt idx="432">
                  <c:v>2.0551601113200938E-6</c:v>
                </c:pt>
                <c:pt idx="433">
                  <c:v>2.0613348491297161E-6</c:v>
                </c:pt>
                <c:pt idx="434">
                  <c:v>2.0675281389668944E-6</c:v>
                </c:pt>
                <c:pt idx="435">
                  <c:v>2.0737400365712794E-6</c:v>
                </c:pt>
                <c:pt idx="436">
                  <c:v>2.0799705978499912E-6</c:v>
                </c:pt>
                <c:pt idx="437">
                  <c:v>2.0862198788781236E-6</c:v>
                </c:pt>
                <c:pt idx="438">
                  <c:v>2.0924879358992477E-6</c:v>
                </c:pt>
                <c:pt idx="439">
                  <c:v>2.0987748253259156E-6</c:v>
                </c:pt>
                <c:pt idx="440">
                  <c:v>2.1050806037401819E-6</c:v>
                </c:pt>
                <c:pt idx="441">
                  <c:v>2.1114053278940913E-6</c:v>
                </c:pt>
                <c:pt idx="442">
                  <c:v>2.1177490547102036E-6</c:v>
                </c:pt>
                <c:pt idx="443">
                  <c:v>2.1241118412821033E-6</c:v>
                </c:pt>
                <c:pt idx="444">
                  <c:v>2.1304937448749117E-6</c:v>
                </c:pt>
                <c:pt idx="445">
                  <c:v>2.1368948229258052E-6</c:v>
                </c:pt>
                <c:pt idx="446">
                  <c:v>2.1433151330445294E-6</c:v>
                </c:pt>
                <c:pt idx="447">
                  <c:v>2.1497547330139178E-6</c:v>
                </c:pt>
                <c:pt idx="448">
                  <c:v>2.1562136807904146E-6</c:v>
                </c:pt>
                <c:pt idx="449">
                  <c:v>2.162692034504593E-6</c:v>
                </c:pt>
                <c:pt idx="450">
                  <c:v>2.1691898524616795E-6</c:v>
                </c:pt>
                <c:pt idx="451">
                  <c:v>2.1757071931420808E-6</c:v>
                </c:pt>
                <c:pt idx="452">
                  <c:v>2.1822441152019061E-6</c:v>
                </c:pt>
                <c:pt idx="453">
                  <c:v>2.1888006774734985E-6</c:v>
                </c:pt>
                <c:pt idx="454">
                  <c:v>2.1953769389659587E-6</c:v>
                </c:pt>
                <c:pt idx="455">
                  <c:v>2.2019729588656924E-6</c:v>
                </c:pt>
                <c:pt idx="456">
                  <c:v>2.2085887965369189E-6</c:v>
                </c:pt>
                <c:pt idx="457">
                  <c:v>2.2152245115222226E-6</c:v>
                </c:pt>
                <c:pt idx="458">
                  <c:v>2.2218801635430824E-6</c:v>
                </c:pt>
                <c:pt idx="459">
                  <c:v>2.2285558125004118E-6</c:v>
                </c:pt>
                <c:pt idx="460">
                  <c:v>2.2352515184750967E-6</c:v>
                </c:pt>
                <c:pt idx="461">
                  <c:v>2.2419673417285359E-6</c:v>
                </c:pt>
                <c:pt idx="462">
                  <c:v>2.2487033427031837E-6</c:v>
                </c:pt>
                <c:pt idx="463">
                  <c:v>2.2554595820230943E-6</c:v>
                </c:pt>
                <c:pt idx="464">
                  <c:v>2.262236120494468E-6</c:v>
                </c:pt>
                <c:pt idx="465">
                  <c:v>2.2690330191061961E-6</c:v>
                </c:pt>
                <c:pt idx="466">
                  <c:v>2.2758503390304119E-6</c:v>
                </c:pt>
                <c:pt idx="467">
                  <c:v>2.2826881416230413E-6</c:v>
                </c:pt>
                <c:pt idx="468">
                  <c:v>2.2895464884243533E-6</c:v>
                </c:pt>
                <c:pt idx="469">
                  <c:v>2.2964254411595158E-6</c:v>
                </c:pt>
                <c:pt idx="470">
                  <c:v>2.3033250617391453E-6</c:v>
                </c:pt>
                <c:pt idx="471">
                  <c:v>2.3102454122598819E-6</c:v>
                </c:pt>
                <c:pt idx="472">
                  <c:v>2.317186555004923E-6</c:v>
                </c:pt>
                <c:pt idx="473">
                  <c:v>2.3241485524446002E-6</c:v>
                </c:pt>
                <c:pt idx="474">
                  <c:v>2.3311314672369375E-6</c:v>
                </c:pt>
                <c:pt idx="475">
                  <c:v>2.3381353622282151E-6</c:v>
                </c:pt>
                <c:pt idx="476">
                  <c:v>2.3451603004535353E-6</c:v>
                </c:pt>
                <c:pt idx="477">
                  <c:v>2.3522063451373889E-6</c:v>
                </c:pt>
                <c:pt idx="478">
                  <c:v>2.3592735596942264E-6</c:v>
                </c:pt>
                <c:pt idx="479">
                  <c:v>2.3663620077290267E-6</c:v>
                </c:pt>
                <c:pt idx="480">
                  <c:v>2.3734717530378689E-6</c:v>
                </c:pt>
                <c:pt idx="481">
                  <c:v>2.3806028596085098E-6</c:v>
                </c:pt>
                <c:pt idx="482">
                  <c:v>2.3877553916209559E-6</c:v>
                </c:pt>
                <c:pt idx="483">
                  <c:v>2.394929413448044E-6</c:v>
                </c:pt>
                <c:pt idx="484">
                  <c:v>2.4021249896560191E-6</c:v>
                </c:pt>
                <c:pt idx="485">
                  <c:v>2.4093421850051156E-6</c:v>
                </c:pt>
                <c:pt idx="486">
                  <c:v>2.4165810644501355E-6</c:v>
                </c:pt>
                <c:pt idx="487">
                  <c:v>2.4238416931410521E-6</c:v>
                </c:pt>
                <c:pt idx="488">
                  <c:v>2.4311241364235675E-6</c:v>
                </c:pt>
                <c:pt idx="489">
                  <c:v>2.4384284598397207E-6</c:v>
                </c:pt>
                <c:pt idx="490">
                  <c:v>2.4457547291284724E-6</c:v>
                </c:pt>
                <c:pt idx="491">
                  <c:v>2.4531030102262946E-6</c:v>
                </c:pt>
                <c:pt idx="492">
                  <c:v>2.4604733692677677E-6</c:v>
                </c:pt>
                <c:pt idx="493">
                  <c:v>2.4678658725861722E-6</c:v>
                </c:pt>
                <c:pt idx="494">
                  <c:v>2.4752805867140881E-6</c:v>
                </c:pt>
                <c:pt idx="495">
                  <c:v>2.4827175783839926E-6</c:v>
                </c:pt>
                <c:pt idx="496">
                  <c:v>2.4901769145288609E-6</c:v>
                </c:pt>
                <c:pt idx="497">
                  <c:v>2.4976586622827688E-6</c:v>
                </c:pt>
                <c:pt idx="498">
                  <c:v>2.5051628889814963E-6</c:v>
                </c:pt>
                <c:pt idx="499">
                  <c:v>2.5126896621631344E-6</c:v>
                </c:pt>
                <c:pt idx="500">
                  <c:v>2.5202390495686925E-6</c:v>
                </c:pt>
                <c:pt idx="501">
                  <c:v>2.5278111191427043E-6</c:v>
                </c:pt>
                <c:pt idx="502">
                  <c:v>2.5354059390338554E-6</c:v>
                </c:pt>
                <c:pt idx="503">
                  <c:v>2.5430235775955717E-6</c:v>
                </c:pt>
                <c:pt idx="504">
                  <c:v>2.5506641033866518E-6</c:v>
                </c:pt>
                <c:pt idx="505">
                  <c:v>2.5583275851718796E-6</c:v>
                </c:pt>
                <c:pt idx="506">
                  <c:v>2.5660140919226421E-6</c:v>
                </c:pt>
                <c:pt idx="507">
                  <c:v>2.5737236928175532E-6</c:v>
                </c:pt>
                <c:pt idx="508">
                  <c:v>2.5814564572430719E-6</c:v>
                </c:pt>
                <c:pt idx="509">
                  <c:v>2.5892124547941309E-6</c:v>
                </c:pt>
                <c:pt idx="510">
                  <c:v>2.5969917552747598E-6</c:v>
                </c:pt>
                <c:pt idx="511">
                  <c:v>2.6047944286987164E-6</c:v>
                </c:pt>
                <c:pt idx="512">
                  <c:v>2.6126205452901131E-6</c:v>
                </c:pt>
                <c:pt idx="513">
                  <c:v>2.6204701754840527E-6</c:v>
                </c:pt>
                <c:pt idx="514">
                  <c:v>2.6283433899272602E-6</c:v>
                </c:pt>
                <c:pt idx="515">
                  <c:v>2.6362402594787183E-6</c:v>
                </c:pt>
                <c:pt idx="516">
                  <c:v>2.644160855210306E-6</c:v>
                </c:pt>
                <c:pt idx="517">
                  <c:v>2.6521052484074342E-6</c:v>
                </c:pt>
                <c:pt idx="518">
                  <c:v>2.6600735105697046E-6</c:v>
                </c:pt>
                <c:pt idx="519">
                  <c:v>2.6680657134115254E-6</c:v>
                </c:pt>
                <c:pt idx="520">
                  <c:v>2.6760819288627765E-6</c:v>
                </c:pt>
                <c:pt idx="521">
                  <c:v>2.6841222290694511E-6</c:v>
                </c:pt>
                <c:pt idx="522">
                  <c:v>2.6921866863943049E-6</c:v>
                </c:pt>
                <c:pt idx="523">
                  <c:v>2.7002753734175086E-6</c:v>
                </c:pt>
                <c:pt idx="524">
                  <c:v>2.7083883629372997E-6</c:v>
                </c:pt>
                <c:pt idx="525">
                  <c:v>2.7165257279706392E-6</c:v>
                </c:pt>
                <c:pt idx="526">
                  <c:v>2.7246875417538669E-6</c:v>
                </c:pt>
                <c:pt idx="527">
                  <c:v>2.7328738777433617E-6</c:v>
                </c:pt>
                <c:pt idx="528">
                  <c:v>2.7410848096162035E-6</c:v>
                </c:pt>
                <c:pt idx="529">
                  <c:v>2.7493204112708342E-6</c:v>
                </c:pt>
                <c:pt idx="530">
                  <c:v>2.7575807568277241E-6</c:v>
                </c:pt>
                <c:pt idx="531">
                  <c:v>2.7658659206300393E-6</c:v>
                </c:pt>
                <c:pt idx="532">
                  <c:v>2.7741759772443047E-6</c:v>
                </c:pt>
                <c:pt idx="533">
                  <c:v>2.7825110014610955E-6</c:v>
                </c:pt>
                <c:pt idx="534">
                  <c:v>2.7908710682956822E-6</c:v>
                </c:pt>
                <c:pt idx="535">
                  <c:v>2.7992562529887214E-6</c:v>
                </c:pt>
                <c:pt idx="536">
                  <c:v>2.8076666310069325E-6</c:v>
                </c:pt>
                <c:pt idx="537">
                  <c:v>2.8161022780437747E-6</c:v>
                </c:pt>
                <c:pt idx="538">
                  <c:v>2.8245632700201276E-6</c:v>
                </c:pt>
                <c:pt idx="539">
                  <c:v>2.833049683084977E-6</c:v>
                </c:pt>
                <c:pt idx="540">
                  <c:v>2.841561593616097E-6</c:v>
                </c:pt>
                <c:pt idx="541">
                  <c:v>2.85009907822074E-6</c:v>
                </c:pt>
                <c:pt idx="542">
                  <c:v>2.8586622137363252E-6</c:v>
                </c:pt>
                <c:pt idx="543">
                  <c:v>2.8672510772311302E-6</c:v>
                </c:pt>
                <c:pt idx="544">
                  <c:v>2.8758657460049838E-6</c:v>
                </c:pt>
                <c:pt idx="545">
                  <c:v>2.8845062975899639E-6</c:v>
                </c:pt>
                <c:pt idx="546">
                  <c:v>2.893172809751093E-6</c:v>
                </c:pt>
                <c:pt idx="547">
                  <c:v>2.9018653604870383E-6</c:v>
                </c:pt>
                <c:pt idx="548">
                  <c:v>2.9105840280308106E-6</c:v>
                </c:pt>
                <c:pt idx="549">
                  <c:v>2.9193288908504864E-6</c:v>
                </c:pt>
                <c:pt idx="550">
                  <c:v>2.9281000276498858E-6</c:v>
                </c:pt>
                <c:pt idx="551">
                  <c:v>2.9368975173692987E-6</c:v>
                </c:pt>
                <c:pt idx="552">
                  <c:v>2.9457214391861918E-6</c:v>
                </c:pt>
                <c:pt idx="553">
                  <c:v>2.9545718725159215E-6</c:v>
                </c:pt>
                <c:pt idx="554">
                  <c:v>2.9634488970124468E-6</c:v>
                </c:pt>
                <c:pt idx="555">
                  <c:v>2.9723525925690487E-6</c:v>
                </c:pt>
                <c:pt idx="556">
                  <c:v>2.9812830393190474E-6</c:v>
                </c:pt>
                <c:pt idx="557">
                  <c:v>2.990240317636523E-6</c:v>
                </c:pt>
                <c:pt idx="558">
                  <c:v>2.9992245081370419E-6</c:v>
                </c:pt>
                <c:pt idx="559">
                  <c:v>3.0082356916783788E-6</c:v>
                </c:pt>
                <c:pt idx="560">
                  <c:v>3.0172739493612466E-6</c:v>
                </c:pt>
                <c:pt idx="561">
                  <c:v>3.0263393625300249E-6</c:v>
                </c:pt>
                <c:pt idx="562">
                  <c:v>3.0354320127734938E-6</c:v>
                </c:pt>
                <c:pt idx="563">
                  <c:v>3.0445519819255667E-6</c:v>
                </c:pt>
                <c:pt idx="564">
                  <c:v>3.0536993520660227E-6</c:v>
                </c:pt>
                <c:pt idx="565">
                  <c:v>3.0628742055212648E-6</c:v>
                </c:pt>
                <c:pt idx="566">
                  <c:v>3.0720766248650312E-6</c:v>
                </c:pt>
                <c:pt idx="567">
                  <c:v>3.081306692919158E-6</c:v>
                </c:pt>
                <c:pt idx="568">
                  <c:v>3.0905644927543197E-6</c:v>
                </c:pt>
                <c:pt idx="569">
                  <c:v>3.0998501076907775E-6</c:v>
                </c:pt>
                <c:pt idx="570">
                  <c:v>3.1091636212991283E-6</c:v>
                </c:pt>
                <c:pt idx="571">
                  <c:v>3.1185051174010579E-6</c:v>
                </c:pt>
                <c:pt idx="572">
                  <c:v>3.1278746800700943E-6</c:v>
                </c:pt>
                <c:pt idx="573">
                  <c:v>3.137272393632364E-6</c:v>
                </c:pt>
                <c:pt idx="574">
                  <c:v>3.1466983426673531E-6</c:v>
                </c:pt>
                <c:pt idx="575">
                  <c:v>3.1561526120086668E-6</c:v>
                </c:pt>
                <c:pt idx="576">
                  <c:v>3.1656352867447924E-6</c:v>
                </c:pt>
                <c:pt idx="577">
                  <c:v>3.1751464522198667E-6</c:v>
                </c:pt>
                <c:pt idx="578">
                  <c:v>3.1846861940344432E-6</c:v>
                </c:pt>
                <c:pt idx="579">
                  <c:v>3.1942545980462568E-6</c:v>
                </c:pt>
                <c:pt idx="580">
                  <c:v>3.2038517503710199E-6</c:v>
                </c:pt>
                <c:pt idx="581">
                  <c:v>3.2134777373831624E-6</c:v>
                </c:pt>
                <c:pt idx="582">
                  <c:v>3.2231326457166325E-6</c:v>
                </c:pt>
                <c:pt idx="583">
                  <c:v>3.2328165622656701E-6</c:v>
                </c:pt>
                <c:pt idx="584">
                  <c:v>3.2425295741855894E-6</c:v>
                </c:pt>
                <c:pt idx="585">
                  <c:v>3.2522717688935637E-6</c:v>
                </c:pt>
                <c:pt idx="586">
                  <c:v>3.2620432340694107E-6</c:v>
                </c:pt>
                <c:pt idx="587">
                  <c:v>3.271844057656383E-6</c:v>
                </c:pt>
                <c:pt idx="588">
                  <c:v>3.2816743278619594E-6</c:v>
                </c:pt>
                <c:pt idx="589">
                  <c:v>3.2915341331586376E-6</c:v>
                </c:pt>
                <c:pt idx="590">
                  <c:v>3.3014235622847326E-6</c:v>
                </c:pt>
                <c:pt idx="591">
                  <c:v>3.3113427042451723E-6</c:v>
                </c:pt>
                <c:pt idx="592">
                  <c:v>3.321291648312302E-6</c:v>
                </c:pt>
                <c:pt idx="593">
                  <c:v>3.3312704840266852E-6</c:v>
                </c:pt>
                <c:pt idx="594">
                  <c:v>3.3412793011979108E-6</c:v>
                </c:pt>
                <c:pt idx="595">
                  <c:v>3.3513181899053946E-6</c:v>
                </c:pt>
                <c:pt idx="596">
                  <c:v>3.3613872404992154E-6</c:v>
                </c:pt>
                <c:pt idx="597">
                  <c:v>3.3714865436008896E-6</c:v>
                </c:pt>
                <c:pt idx="598">
                  <c:v>3.3816161901042139E-6</c:v>
                </c:pt>
                <c:pt idx="599">
                  <c:v>3.3917762711760751E-6</c:v>
                </c:pt>
                <c:pt idx="600">
                  <c:v>3.4019668782572711E-6</c:v>
                </c:pt>
                <c:pt idx="601">
                  <c:v>3.412188103063335E-6</c:v>
                </c:pt>
                <c:pt idx="602">
                  <c:v>3.422440037585359E-6</c:v>
                </c:pt>
                <c:pt idx="603">
                  <c:v>3.4327227740908223E-6</c:v>
                </c:pt>
                <c:pt idx="604">
                  <c:v>3.4430364051244234E-6</c:v>
                </c:pt>
                <c:pt idx="605">
                  <c:v>3.4533810235089111E-6</c:v>
                </c:pt>
                <c:pt idx="606">
                  <c:v>3.4637567223459207E-6</c:v>
                </c:pt>
                <c:pt idx="607">
                  <c:v>3.4741635950168118E-6</c:v>
                </c:pt>
                <c:pt idx="608">
                  <c:v>3.4846017351835089E-6</c:v>
                </c:pt>
                <c:pt idx="609">
                  <c:v>3.4950712367893437E-6</c:v>
                </c:pt>
                <c:pt idx="610">
                  <c:v>3.505572194059901E-6</c:v>
                </c:pt>
                <c:pt idx="611">
                  <c:v>3.5161047015038615E-6</c:v>
                </c:pt>
                <c:pt idx="612">
                  <c:v>3.5266688539138753E-6</c:v>
                </c:pt>
                <c:pt idx="613">
                  <c:v>3.5372647463673796E-6</c:v>
                </c:pt>
                <c:pt idx="614">
                  <c:v>3.5478924742274774E-6</c:v>
                </c:pt>
                <c:pt idx="615">
                  <c:v>3.5585521331437919E-6</c:v>
                </c:pt>
                <c:pt idx="616">
                  <c:v>3.5692438190533248E-6</c:v>
                </c:pt>
                <c:pt idx="617">
                  <c:v>3.5799676281813213E-6</c:v>
                </c:pt>
                <c:pt idx="618">
                  <c:v>3.5907236570421364E-6</c:v>
                </c:pt>
                <c:pt idx="619">
                  <c:v>3.6015120024401025E-6</c:v>
                </c:pt>
                <c:pt idx="620">
                  <c:v>3.6123327614704004E-6</c:v>
                </c:pt>
                <c:pt idx="621">
                  <c:v>3.6231860315199352E-6</c:v>
                </c:pt>
                <c:pt idx="622">
                  <c:v>3.63407191026821E-6</c:v>
                </c:pt>
                <c:pt idx="623">
                  <c:v>3.6449904956882073E-6</c:v>
                </c:pt>
                <c:pt idx="624">
                  <c:v>3.6559418860472692E-6</c:v>
                </c:pt>
                <c:pt idx="625">
                  <c:v>3.6669261799079835E-6</c:v>
                </c:pt>
                <c:pt idx="626">
                  <c:v>3.6779434761290621E-6</c:v>
                </c:pt>
                <c:pt idx="627">
                  <c:v>3.6889938738662583E-6</c:v>
                </c:pt>
                <c:pt idx="628">
                  <c:v>3.7000774725732202E-6</c:v>
                </c:pt>
                <c:pt idx="629">
                  <c:v>3.7111943720024107E-6</c:v>
                </c:pt>
                <c:pt idx="630">
                  <c:v>3.7223446722059999E-6</c:v>
                </c:pt>
                <c:pt idx="631">
                  <c:v>3.7335284735367645E-6</c:v>
                </c:pt>
                <c:pt idx="632">
                  <c:v>3.7447458766489927E-6</c:v>
                </c:pt>
                <c:pt idx="633">
                  <c:v>3.7559969824993877E-6</c:v>
                </c:pt>
                <c:pt idx="634">
                  <c:v>3.7672818923479779E-6</c:v>
                </c:pt>
                <c:pt idx="635">
                  <c:v>3.7786007077590286E-6</c:v>
                </c:pt>
                <c:pt idx="636">
                  <c:v>3.7899535306019545E-6</c:v>
                </c:pt>
                <c:pt idx="637">
                  <c:v>3.8013404630522381E-6</c:v>
                </c:pt>
                <c:pt idx="638">
                  <c:v>3.8127616075923483E-6</c:v>
                </c:pt>
                <c:pt idx="639">
                  <c:v>3.8242170670126631E-6</c:v>
                </c:pt>
                <c:pt idx="640">
                  <c:v>3.8357069444123943E-6</c:v>
                </c:pt>
                <c:pt idx="641">
                  <c:v>3.8472313432005165E-6</c:v>
                </c:pt>
                <c:pt idx="642">
                  <c:v>3.8587903670966893E-6</c:v>
                </c:pt>
                <c:pt idx="643">
                  <c:v>3.8703841201322195E-6</c:v>
                </c:pt>
                <c:pt idx="644">
                  <c:v>3.8820127066509562E-6</c:v>
                </c:pt>
                <c:pt idx="645">
                  <c:v>3.8936762313102558E-6</c:v>
                </c:pt>
                <c:pt idx="646">
                  <c:v>3.9053747990819204E-6</c:v>
                </c:pt>
                <c:pt idx="647">
                  <c:v>3.9171085152531373E-6</c:v>
                </c:pt>
                <c:pt idx="648">
                  <c:v>3.9288774854274325E-6</c:v>
                </c:pt>
                <c:pt idx="649">
                  <c:v>3.9406818155256162E-6</c:v>
                </c:pt>
                <c:pt idx="650">
                  <c:v>3.9525216117867399E-6</c:v>
                </c:pt>
                <c:pt idx="651">
                  <c:v>3.9643969807690485E-6</c:v>
                </c:pt>
                <c:pt idx="652">
                  <c:v>3.9763080293509433E-6</c:v>
                </c:pt>
                <c:pt idx="653">
                  <c:v>3.9882548647319434E-6</c:v>
                </c:pt>
                <c:pt idx="654">
                  <c:v>4.0002375944336462E-6</c:v>
                </c:pt>
                <c:pt idx="655">
                  <c:v>4.0122563263007008E-6</c:v>
                </c:pt>
                <c:pt idx="656">
                  <c:v>4.0243111685017743E-6</c:v>
                </c:pt>
                <c:pt idx="657">
                  <c:v>4.0364022295305217E-6</c:v>
                </c:pt>
                <c:pt idx="658">
                  <c:v>4.0485296182065879E-6</c:v>
                </c:pt>
                <c:pt idx="659">
                  <c:v>4.0606934436765455E-6</c:v>
                </c:pt>
                <c:pt idx="660">
                  <c:v>4.0728938154149052E-6</c:v>
                </c:pt>
                <c:pt idx="661">
                  <c:v>4.0851308432250967E-6</c:v>
                </c:pt>
                <c:pt idx="662">
                  <c:v>4.0974046372404512E-6</c:v>
                </c:pt>
                <c:pt idx="663">
                  <c:v>4.1097153079251984E-6</c:v>
                </c:pt>
                <c:pt idx="664">
                  <c:v>4.1220629660754575E-6</c:v>
                </c:pt>
                <c:pt idx="665">
                  <c:v>4.1344477228202352E-6</c:v>
                </c:pt>
                <c:pt idx="666">
                  <c:v>4.1468696896224258E-6</c:v>
                </c:pt>
                <c:pt idx="667">
                  <c:v>4.1593289782798148E-6</c:v>
                </c:pt>
                <c:pt idx="668">
                  <c:v>4.1718257009260832E-6</c:v>
                </c:pt>
                <c:pt idx="669">
                  <c:v>4.1843599700318209E-6</c:v>
                </c:pt>
                <c:pt idx="670">
                  <c:v>4.1969318984055321E-6</c:v>
                </c:pt>
                <c:pt idx="671">
                  <c:v>4.2095415991946591E-6</c:v>
                </c:pt>
                <c:pt idx="672">
                  <c:v>4.2221891858865928E-6</c:v>
                </c:pt>
                <c:pt idx="673">
                  <c:v>4.2348747723096916E-6</c:v>
                </c:pt>
                <c:pt idx="674">
                  <c:v>4.2475984726343338E-6</c:v>
                </c:pt>
                <c:pt idx="675">
                  <c:v>4.2603604013739021E-6</c:v>
                </c:pt>
                <c:pt idx="676">
                  <c:v>4.2731606733858396E-6</c:v>
                </c:pt>
                <c:pt idx="677">
                  <c:v>4.2859994038726817E-6</c:v>
                </c:pt>
                <c:pt idx="678">
                  <c:v>4.2988767083830887E-6</c:v>
                </c:pt>
                <c:pt idx="679">
                  <c:v>4.311792702812889E-6</c:v>
                </c:pt>
                <c:pt idx="680">
                  <c:v>4.3247475034061188E-6</c:v>
                </c:pt>
                <c:pt idx="681">
                  <c:v>4.3377412267560712E-6</c:v>
                </c:pt>
                <c:pt idx="682">
                  <c:v>4.3507739898063443E-6</c:v>
                </c:pt>
                <c:pt idx="683">
                  <c:v>4.3638459098518941E-6</c:v>
                </c:pt>
                <c:pt idx="684">
                  <c:v>4.3769571045400877E-6</c:v>
                </c:pt>
                <c:pt idx="685">
                  <c:v>4.3901076918717669E-6</c:v>
                </c:pt>
                <c:pt idx="686">
                  <c:v>4.4032977902023067E-6</c:v>
                </c:pt>
                <c:pt idx="687">
                  <c:v>4.4165275182426801E-6</c:v>
                </c:pt>
                <c:pt idx="688">
                  <c:v>4.4297969950605287E-6</c:v>
                </c:pt>
                <c:pt idx="689">
                  <c:v>4.4431063400812275E-6</c:v>
                </c:pt>
                <c:pt idx="690">
                  <c:v>4.4564556730889843E-6</c:v>
                </c:pt>
                <c:pt idx="691">
                  <c:v>4.4698451142278814E-6</c:v>
                </c:pt>
                <c:pt idx="692">
                  <c:v>4.4832747840029772E-6</c:v>
                </c:pt>
                <c:pt idx="693">
                  <c:v>4.4967448032813916E-6</c:v>
                </c:pt>
                <c:pt idx="694">
                  <c:v>4.5102552932933878E-6</c:v>
                </c:pt>
                <c:pt idx="695">
                  <c:v>4.5238063756334686E-6</c:v>
                </c:pt>
                <c:pt idx="696">
                  <c:v>4.5373981722614652E-6</c:v>
                </c:pt>
                <c:pt idx="697">
                  <c:v>4.5510308055036398E-6</c:v>
                </c:pt>
                <c:pt idx="698">
                  <c:v>4.5647043980537838E-6</c:v>
                </c:pt>
                <c:pt idx="699">
                  <c:v>4.5784190729743223E-6</c:v>
                </c:pt>
                <c:pt idx="700">
                  <c:v>4.5921749536974215E-6</c:v>
                </c:pt>
                <c:pt idx="701">
                  <c:v>4.6059721640261012E-6</c:v>
                </c:pt>
                <c:pt idx="702">
                  <c:v>4.6198108281353467E-6</c:v>
                </c:pt>
                <c:pt idx="703">
                  <c:v>4.6336910705732298E-6</c:v>
                </c:pt>
                <c:pt idx="704">
                  <c:v>4.6476130162620178E-6</c:v>
                </c:pt>
                <c:pt idx="705">
                  <c:v>4.6615767904993313E-6</c:v>
                </c:pt>
                <c:pt idx="706">
                  <c:v>4.6755825189592242E-6</c:v>
                </c:pt>
                <c:pt idx="707">
                  <c:v>4.6896303276933494E-6</c:v>
                </c:pt>
                <c:pt idx="708">
                  <c:v>4.703720343132078E-6</c:v>
                </c:pt>
                <c:pt idx="709">
                  <c:v>4.7178526920856444E-6</c:v>
                </c:pt>
                <c:pt idx="710">
                  <c:v>4.732027501745286E-6</c:v>
                </c:pt>
                <c:pt idx="711">
                  <c:v>4.7462448996843839E-6</c:v>
                </c:pt>
                <c:pt idx="712">
                  <c:v>4.7605050138596163E-6</c:v>
                </c:pt>
                <c:pt idx="713">
                  <c:v>4.7748079726121076E-6</c:v>
                </c:pt>
                <c:pt idx="714">
                  <c:v>4.7891539046685812E-6</c:v>
                </c:pt>
                <c:pt idx="715">
                  <c:v>4.8035429391425242E-6</c:v>
                </c:pt>
                <c:pt idx="716">
                  <c:v>4.8179752055353435E-6</c:v>
                </c:pt>
                <c:pt idx="717">
                  <c:v>4.8324508337375342E-6</c:v>
                </c:pt>
                <c:pt idx="718">
                  <c:v>4.8469699540298473E-6</c:v>
                </c:pt>
                <c:pt idx="719">
                  <c:v>4.861532697084463E-6</c:v>
                </c:pt>
                <c:pt idx="720">
                  <c:v>4.8761391939661605E-6</c:v>
                </c:pt>
                <c:pt idx="721">
                  <c:v>4.8907895761335256E-6</c:v>
                </c:pt>
                <c:pt idx="722">
                  <c:v>4.9054839754400885E-6</c:v>
                </c:pt>
                <c:pt idx="723">
                  <c:v>4.9202225241355429E-6</c:v>
                </c:pt>
                <c:pt idx="724">
                  <c:v>4.9350053548669254E-6</c:v>
                </c:pt>
                <c:pt idx="725">
                  <c:v>4.9498326006798135E-6</c:v>
                </c:pt>
                <c:pt idx="726">
                  <c:v>4.9647043950195191E-6</c:v>
                </c:pt>
                <c:pt idx="727">
                  <c:v>4.9796208717322911E-6</c:v>
                </c:pt>
                <c:pt idx="728">
                  <c:v>4.9945821650665217E-6</c:v>
                </c:pt>
                <c:pt idx="729">
                  <c:v>5.0095884096739511E-6</c:v>
                </c:pt>
                <c:pt idx="730">
                  <c:v>5.0246397406108826E-6</c:v>
                </c:pt>
                <c:pt idx="731">
                  <c:v>5.0397362933393956E-6</c:v>
                </c:pt>
                <c:pt idx="732">
                  <c:v>5.0548782037285672E-6</c:v>
                </c:pt>
                <c:pt idx="733">
                  <c:v>5.070065608055693E-6</c:v>
                </c:pt>
                <c:pt idx="734">
                  <c:v>5.0852986430075137E-6</c:v>
                </c:pt>
                <c:pt idx="735">
                  <c:v>5.1005774456814475E-6</c:v>
                </c:pt>
                <c:pt idx="736">
                  <c:v>5.1159021535868118E-6</c:v>
                </c:pt>
                <c:pt idx="737">
                  <c:v>5.1312729046461001E-6</c:v>
                </c:pt>
                <c:pt idx="738">
                  <c:v>5.1466898371961666E-6</c:v>
                </c:pt>
                <c:pt idx="739">
                  <c:v>5.162153089989508E-6</c:v>
                </c:pt>
                <c:pt idx="740">
                  <c:v>5.1776628021955036E-6</c:v>
                </c:pt>
                <c:pt idx="741">
                  <c:v>5.193219113401668E-6</c:v>
                </c:pt>
                <c:pt idx="742">
                  <c:v>5.2088221636149078E-6</c:v>
                </c:pt>
                <c:pt idx="743">
                  <c:v>5.2244720932627793E-6</c:v>
                </c:pt>
                <c:pt idx="744">
                  <c:v>5.2401690431947556E-6</c:v>
                </c:pt>
                <c:pt idx="745">
                  <c:v>5.2559131546834921E-6</c:v>
                </c:pt>
                <c:pt idx="746">
                  <c:v>5.2717045694260972E-6</c:v>
                </c:pt>
                <c:pt idx="747">
                  <c:v>5.2875434295454118E-6</c:v>
                </c:pt>
                <c:pt idx="748">
                  <c:v>5.3034298775912838E-6</c:v>
                </c:pt>
                <c:pt idx="749">
                  <c:v>5.3193640565418515E-6</c:v>
                </c:pt>
                <c:pt idx="750">
                  <c:v>5.3353461098048336E-6</c:v>
                </c:pt>
                <c:pt idx="751">
                  <c:v>5.351376181218809E-6</c:v>
                </c:pt>
                <c:pt idx="752">
                  <c:v>5.3674544150545457E-6</c:v>
                </c:pt>
                <c:pt idx="753">
                  <c:v>5.383580956016249E-6</c:v>
                </c:pt>
                <c:pt idx="754">
                  <c:v>5.3997559492428949E-6</c:v>
                </c:pt>
                <c:pt idx="755">
                  <c:v>5.4159795403095323E-6</c:v>
                </c:pt>
                <c:pt idx="756">
                  <c:v>5.432251875228591E-6</c:v>
                </c:pt>
                <c:pt idx="757">
                  <c:v>5.4485731004511942E-6</c:v>
                </c:pt>
                <c:pt idx="758">
                  <c:v>5.4649433628684793E-6</c:v>
                </c:pt>
                <c:pt idx="759">
                  <c:v>5.4813628098129185E-6</c:v>
                </c:pt>
                <c:pt idx="760">
                  <c:v>5.4978315890596458E-6</c:v>
                </c:pt>
                <c:pt idx="761">
                  <c:v>5.5143498488277844E-6</c:v>
                </c:pt>
                <c:pt idx="762">
                  <c:v>5.5309177377817844E-6</c:v>
                </c:pt>
                <c:pt idx="763">
                  <c:v>5.5475354050327584E-6</c:v>
                </c:pt>
                <c:pt idx="764">
                  <c:v>5.5642030001398239E-6</c:v>
                </c:pt>
                <c:pt idx="765">
                  <c:v>5.5809206731114485E-6</c:v>
                </c:pt>
                <c:pt idx="766">
                  <c:v>5.597688574406802E-6</c:v>
                </c:pt>
                <c:pt idx="767">
                  <c:v>5.6145068549371004E-6</c:v>
                </c:pt>
                <c:pt idx="768">
                  <c:v>5.6313756660670007E-6</c:v>
                </c:pt>
                <c:pt idx="769">
                  <c:v>5.648295159615907E-6</c:v>
                </c:pt>
                <c:pt idx="770">
                  <c:v>5.6652654878593764E-6</c:v>
                </c:pt>
                <c:pt idx="771">
                  <c:v>5.6822868035304776E-6</c:v>
                </c:pt>
                <c:pt idx="772">
                  <c:v>5.6993592598211651E-6</c:v>
                </c:pt>
                <c:pt idx="773">
                  <c:v>5.7164830103836621E-6</c:v>
                </c:pt>
                <c:pt idx="774">
                  <c:v>5.7336582093318389E-6</c:v>
                </c:pt>
                <c:pt idx="775">
                  <c:v>5.7508850112426015E-6</c:v>
                </c:pt>
                <c:pt idx="776">
                  <c:v>5.7681635711572841E-6</c:v>
                </c:pt>
                <c:pt idx="777">
                  <c:v>5.7854940445830415E-6</c:v>
                </c:pt>
                <c:pt idx="778">
                  <c:v>5.8028765874942529E-6</c:v>
                </c:pt>
                <c:pt idx="779">
                  <c:v>5.8203113563339217E-6</c:v>
                </c:pt>
                <c:pt idx="780">
                  <c:v>5.8377985080150835E-6</c:v>
                </c:pt>
                <c:pt idx="781">
                  <c:v>5.8553381999222239E-6</c:v>
                </c:pt>
                <c:pt idx="782">
                  <c:v>5.8729305899126755E-6</c:v>
                </c:pt>
                <c:pt idx="783">
                  <c:v>5.8905758363180897E-6</c:v>
                </c:pt>
                <c:pt idx="784">
                  <c:v>5.9082740979457921E-6</c:v>
                </c:pt>
                <c:pt idx="785">
                  <c:v>5.9260255340802566E-6</c:v>
                </c:pt>
                <c:pt idx="786">
                  <c:v>5.9438303044845287E-6</c:v>
                </c:pt>
                <c:pt idx="787">
                  <c:v>5.9616885694016617E-6</c:v>
                </c:pt>
                <c:pt idx="788">
                  <c:v>5.9796004895561608E-6</c:v>
                </c:pt>
                <c:pt idx="789">
                  <c:v>5.9975662261554289E-6</c:v>
                </c:pt>
                <c:pt idx="790">
                  <c:v>6.0155859408912158E-6</c:v>
                </c:pt>
                <c:pt idx="791">
                  <c:v>6.0336597959410751E-6</c:v>
                </c:pt>
                <c:pt idx="792">
                  <c:v>6.0517879539698257E-6</c:v>
                </c:pt>
                <c:pt idx="793">
                  <c:v>6.0699705781310115E-6</c:v>
                </c:pt>
                <c:pt idx="794">
                  <c:v>6.0882078320683734E-6</c:v>
                </c:pt>
                <c:pt idx="795">
                  <c:v>6.1064998799173189E-6</c:v>
                </c:pt>
                <c:pt idx="796">
                  <c:v>6.1248468863064017E-6</c:v>
                </c:pt>
                <c:pt idx="797">
                  <c:v>6.1432490163588047E-6</c:v>
                </c:pt>
                <c:pt idx="798">
                  <c:v>6.161706435693811E-6</c:v>
                </c:pt>
                <c:pt idx="799">
                  <c:v>6.1802193104283417E-6</c:v>
                </c:pt>
                <c:pt idx="800">
                  <c:v>6.1987878071783819E-6</c:v>
                </c:pt>
                <c:pt idx="801">
                  <c:v>6.2174120930605287E-6</c:v>
                </c:pt>
                <c:pt idx="802">
                  <c:v>6.2360923356934804E-6</c:v>
                </c:pt>
                <c:pt idx="803">
                  <c:v>6.2548287031995468E-6</c:v>
                </c:pt>
                <c:pt idx="804">
                  <c:v>6.2736213642061623E-6</c:v>
                </c:pt>
                <c:pt idx="805">
                  <c:v>6.2924704878474028E-6</c:v>
                </c:pt>
                <c:pt idx="806">
                  <c:v>6.3113762437655083E-6</c:v>
                </c:pt>
                <c:pt idx="807">
                  <c:v>6.330338802112409E-6</c:v>
                </c:pt>
                <c:pt idx="808">
                  <c:v>6.3493583335512593E-6</c:v>
                </c:pt>
                <c:pt idx="809">
                  <c:v>6.3684350092579691E-6</c:v>
                </c:pt>
                <c:pt idx="810">
                  <c:v>6.3875690009227491E-6</c:v>
                </c:pt>
                <c:pt idx="811">
                  <c:v>6.4067604807516537E-6</c:v>
                </c:pt>
                <c:pt idx="812">
                  <c:v>6.4260096214681306E-6</c:v>
                </c:pt>
                <c:pt idx="813">
                  <c:v>6.4453165963145766E-6</c:v>
                </c:pt>
                <c:pt idx="814">
                  <c:v>6.4646815790538835E-6</c:v>
                </c:pt>
                <c:pt idx="815">
                  <c:v>6.4841047439710507E-6</c:v>
                </c:pt>
                <c:pt idx="816">
                  <c:v>6.5035862658746804E-6</c:v>
                </c:pt>
                <c:pt idx="817">
                  <c:v>6.5231263200986023E-6</c:v>
                </c:pt>
                <c:pt idx="818">
                  <c:v>6.5427250825034368E-6</c:v>
                </c:pt>
                <c:pt idx="819">
                  <c:v>6.5623827294781768E-6</c:v>
                </c:pt>
                <c:pt idx="820">
                  <c:v>6.5820994379417783E-6</c:v>
                </c:pt>
                <c:pt idx="821">
                  <c:v>6.6018753853447511E-6</c:v>
                </c:pt>
                <c:pt idx="822">
                  <c:v>6.6217107496707539E-6</c:v>
                </c:pt>
                <c:pt idx="823">
                  <c:v>6.6416057094382001E-6</c:v>
                </c:pt>
                <c:pt idx="824">
                  <c:v>6.661560443701863E-6</c:v>
                </c:pt>
                <c:pt idx="825">
                  <c:v>6.6815751320544842E-6</c:v>
                </c:pt>
                <c:pt idx="826">
                  <c:v>6.7016499546283943E-6</c:v>
                </c:pt>
                <c:pt idx="827">
                  <c:v>6.721785092097133E-6</c:v>
                </c:pt>
                <c:pt idx="828">
                  <c:v>6.7419807256770718E-6</c:v>
                </c:pt>
                <c:pt idx="829">
                  <c:v>6.7622370371290385E-6</c:v>
                </c:pt>
                <c:pt idx="830">
                  <c:v>6.7825542087599961E-6</c:v>
                </c:pt>
                <c:pt idx="831">
                  <c:v>6.8029324234246152E-6</c:v>
                </c:pt>
                <c:pt idx="832">
                  <c:v>6.8233718645269648E-6</c:v>
                </c:pt>
                <c:pt idx="833">
                  <c:v>6.8438727160221528E-6</c:v>
                </c:pt>
                <c:pt idx="834">
                  <c:v>6.8644351624179813E-6</c:v>
                </c:pt>
                <c:pt idx="835">
                  <c:v>6.8850593887766064E-6</c:v>
                </c:pt>
                <c:pt idx="836">
                  <c:v>6.9057455807162049E-6</c:v>
                </c:pt>
                <c:pt idx="837">
                  <c:v>6.926493924412644E-6</c:v>
                </c:pt>
                <c:pt idx="838">
                  <c:v>6.9473046066011557E-6</c:v>
                </c:pt>
                <c:pt idx="839">
                  <c:v>6.9681778145780219E-6</c:v>
                </c:pt>
                <c:pt idx="840">
                  <c:v>6.9891137362022541E-6</c:v>
                </c:pt>
                <c:pt idx="841">
                  <c:v>7.0101125598972886E-6</c:v>
                </c:pt>
                <c:pt idx="842">
                  <c:v>7.0311744746526813E-6</c:v>
                </c:pt>
                <c:pt idx="843">
                  <c:v>7.0522996700258058E-6</c:v>
                </c:pt>
                <c:pt idx="844">
                  <c:v>7.0734883361435629E-6</c:v>
                </c:pt>
                <c:pt idx="845">
                  <c:v>7.0947406637040799E-6</c:v>
                </c:pt>
                <c:pt idx="846">
                  <c:v>7.1160568439784711E-6</c:v>
                </c:pt>
                <c:pt idx="847">
                  <c:v>7.1374370688124925E-6</c:v>
                </c:pt>
                <c:pt idx="848">
                  <c:v>7.1588815306283103E-6</c:v>
                </c:pt>
                <c:pt idx="849">
                  <c:v>7.1803904224262262E-6</c:v>
                </c:pt>
                <c:pt idx="850">
                  <c:v>7.2019639377864123E-6</c:v>
                </c:pt>
                <c:pt idx="851">
                  <c:v>7.2236022708706513E-6</c:v>
                </c:pt>
                <c:pt idx="852">
                  <c:v>7.2453056164240873E-6</c:v>
                </c:pt>
                <c:pt idx="853">
                  <c:v>7.2670741697769775E-6</c:v>
                </c:pt>
                <c:pt idx="854">
                  <c:v>7.2889081268464483E-6</c:v>
                </c:pt>
                <c:pt idx="855">
                  <c:v>7.3108076841382602E-6</c:v>
                </c:pt>
                <c:pt idx="856">
                  <c:v>7.3327730387485782E-6</c:v>
                </c:pt>
                <c:pt idx="857">
                  <c:v>7.3548043883657409E-6</c:v>
                </c:pt>
                <c:pt idx="858">
                  <c:v>7.3769019312720432E-6</c:v>
                </c:pt>
                <c:pt idx="859">
                  <c:v>7.3990658663455213E-6</c:v>
                </c:pt>
                <c:pt idx="860">
                  <c:v>7.4212963930617406E-6</c:v>
                </c:pt>
                <c:pt idx="861">
                  <c:v>7.4435937114955786E-6</c:v>
                </c:pt>
                <c:pt idx="862">
                  <c:v>7.4659580223230767E-6</c:v>
                </c:pt>
                <c:pt idx="863">
                  <c:v>7.4883895268231708E-6</c:v>
                </c:pt>
                <c:pt idx="864">
                  <c:v>7.5108884268795536E-6</c:v>
                </c:pt>
                <c:pt idx="865">
                  <c:v>7.5334549249824764E-6</c:v>
                </c:pt>
                <c:pt idx="866">
                  <c:v>7.5560892242305745E-6</c:v>
                </c:pt>
                <c:pt idx="867">
                  <c:v>7.578791528332695E-6</c:v>
                </c:pt>
                <c:pt idx="868">
                  <c:v>7.6015620416097274E-6</c:v>
                </c:pt>
                <c:pt idx="869">
                  <c:v>7.624400968996444E-6</c:v>
                </c:pt>
                <c:pt idx="870">
                  <c:v>7.6473085160433465E-6</c:v>
                </c:pt>
                <c:pt idx="871">
                  <c:v>7.6702848889185144E-6</c:v>
                </c:pt>
                <c:pt idx="872">
                  <c:v>7.6933302944094554E-6</c:v>
                </c:pt>
                <c:pt idx="873">
                  <c:v>7.7164449399249752E-6</c:v>
                </c:pt>
                <c:pt idx="874">
                  <c:v>7.7396290334970416E-6</c:v>
                </c:pt>
                <c:pt idx="875">
                  <c:v>7.7628827837826531E-6</c:v>
                </c:pt>
                <c:pt idx="876">
                  <c:v>7.7862064000657022E-6</c:v>
                </c:pt>
                <c:pt idx="877">
                  <c:v>7.8096000922589241E-6</c:v>
                </c:pt>
                <c:pt idx="878">
                  <c:v>7.8330640709056899E-6</c:v>
                </c:pt>
                <c:pt idx="879">
                  <c:v>7.8565985471819675E-6</c:v>
                </c:pt>
                <c:pt idx="880">
                  <c:v>7.880203732898203E-6</c:v>
                </c:pt>
                <c:pt idx="881">
                  <c:v>7.9038798405012254E-6</c:v>
                </c:pt>
                <c:pt idx="882">
                  <c:v>7.927627083076162E-6</c:v>
                </c:pt>
                <c:pt idx="883">
                  <c:v>7.9514456743483585E-6</c:v>
                </c:pt>
                <c:pt idx="884">
                  <c:v>7.9753358286852976E-6</c:v>
                </c:pt>
                <c:pt idx="885">
                  <c:v>7.9992977610985273E-6</c:v>
                </c:pt>
                <c:pt idx="886">
                  <c:v>8.0233316872456025E-6</c:v>
                </c:pt>
                <c:pt idx="887">
                  <c:v>8.0474378234320206E-6</c:v>
                </c:pt>
                <c:pt idx="888">
                  <c:v>8.0716163866131704E-6</c:v>
                </c:pt>
                <c:pt idx="889">
                  <c:v>8.0958675943962817E-6</c:v>
                </c:pt>
                <c:pt idx="890">
                  <c:v>8.1201916650423901E-6</c:v>
                </c:pt>
                <c:pt idx="891">
                  <c:v>8.144588817468296E-6</c:v>
                </c:pt>
                <c:pt idx="892">
                  <c:v>8.1690592712485208E-6</c:v>
                </c:pt>
                <c:pt idx="893">
                  <c:v>8.1936032466173412E-6</c:v>
                </c:pt>
                <c:pt idx="894">
                  <c:v>8.2182209644706875E-6</c:v>
                </c:pt>
                <c:pt idx="895">
                  <c:v>8.2429126463681889E-6</c:v>
                </c:pt>
                <c:pt idx="896">
                  <c:v>8.2676785145351464E-6</c:v>
                </c:pt>
                <c:pt idx="897">
                  <c:v>8.292518791864541E-6</c:v>
                </c:pt>
                <c:pt idx="898">
                  <c:v>8.3174337019190387E-6</c:v>
                </c:pt>
                <c:pt idx="899">
                  <c:v>8.342423468932994E-6</c:v>
                </c:pt>
                <c:pt idx="900">
                  <c:v>8.367488317814483E-6</c:v>
                </c:pt>
                <c:pt idx="901">
                  <c:v>8.3926284741473122E-6</c:v>
                </c:pt>
                <c:pt idx="902">
                  <c:v>8.4178441641930589E-6</c:v>
                </c:pt>
                <c:pt idx="903">
                  <c:v>8.4431356148931051E-6</c:v>
                </c:pt>
                <c:pt idx="904">
                  <c:v>8.4685030538706739E-6</c:v>
                </c:pt>
                <c:pt idx="905">
                  <c:v>8.4939467094328915E-6</c:v>
                </c:pt>
                <c:pt idx="906">
                  <c:v>8.5194668105728281E-6</c:v>
                </c:pt>
                <c:pt idx="907">
                  <c:v>8.5450635869715514E-6</c:v>
                </c:pt>
                <c:pt idx="908">
                  <c:v>8.5707372690002511E-6</c:v>
                </c:pt>
                <c:pt idx="909">
                  <c:v>8.5964880877222255E-6</c:v>
                </c:pt>
                <c:pt idx="910">
                  <c:v>8.6223162748950148E-6</c:v>
                </c:pt>
                <c:pt idx="911">
                  <c:v>8.6482220629724779E-6</c:v>
                </c:pt>
                <c:pt idx="912">
                  <c:v>8.6742056851068846E-6</c:v>
                </c:pt>
                <c:pt idx="913">
                  <c:v>8.7002673751510076E-6</c:v>
                </c:pt>
                <c:pt idx="914">
                  <c:v>8.7264073676602352E-6</c:v>
                </c:pt>
                <c:pt idx="915">
                  <c:v>8.7526258978946736E-6</c:v>
                </c:pt>
                <c:pt idx="916">
                  <c:v>8.7789232018212727E-6</c:v>
                </c:pt>
                <c:pt idx="917">
                  <c:v>8.8052995161159475E-6</c:v>
                </c:pt>
                <c:pt idx="918">
                  <c:v>8.8317550781657023E-6</c:v>
                </c:pt>
                <c:pt idx="919">
                  <c:v>8.858290126070775E-6</c:v>
                </c:pt>
                <c:pt idx="920">
                  <c:v>8.8849048986467758E-6</c:v>
                </c:pt>
                <c:pt idx="921">
                  <c:v>8.9115996354268377E-6</c:v>
                </c:pt>
                <c:pt idx="922">
                  <c:v>8.9383745766637722E-6</c:v>
                </c:pt>
                <c:pt idx="923">
                  <c:v>8.9652299633322136E-6</c:v>
                </c:pt>
                <c:pt idx="924">
                  <c:v>8.9921660371308569E-6</c:v>
                </c:pt>
                <c:pt idx="925">
                  <c:v>9.0191830404845311E-6</c:v>
                </c:pt>
                <c:pt idx="926">
                  <c:v>9.0462812165464495E-6</c:v>
                </c:pt>
                <c:pt idx="927">
                  <c:v>9.0734608092003793E-6</c:v>
                </c:pt>
                <c:pt idx="928">
                  <c:v>9.1007220630628389E-6</c:v>
                </c:pt>
                <c:pt idx="929">
                  <c:v>9.1280652234852953E-6</c:v>
                </c:pt>
                <c:pt idx="930">
                  <c:v>9.1554905365563764E-6</c:v>
                </c:pt>
                <c:pt idx="931">
                  <c:v>9.1829982491040867E-6</c:v>
                </c:pt>
                <c:pt idx="932">
                  <c:v>9.2105886086980252E-6</c:v>
                </c:pt>
                <c:pt idx="933">
                  <c:v>9.2382618636516127E-6</c:v>
                </c:pt>
                <c:pt idx="934">
                  <c:v>9.2660182630243299E-6</c:v>
                </c:pt>
                <c:pt idx="935">
                  <c:v>9.2938580566239621E-6</c:v>
                </c:pt>
                <c:pt idx="936">
                  <c:v>9.3217814950088368E-6</c:v>
                </c:pt>
                <c:pt idx="937">
                  <c:v>9.3497888294900889E-6</c:v>
                </c:pt>
                <c:pt idx="938">
                  <c:v>9.3778803121339169E-6</c:v>
                </c:pt>
                <c:pt idx="939">
                  <c:v>9.4060561957638383E-6</c:v>
                </c:pt>
                <c:pt idx="940">
                  <c:v>9.4343167339630282E-6</c:v>
                </c:pt>
                <c:pt idx="941">
                  <c:v>9.4626621810765074E-6</c:v>
                </c:pt>
                <c:pt idx="942">
                  <c:v>9.4910927922134876E-6</c:v>
                </c:pt>
                <c:pt idx="943">
                  <c:v>9.5196088232496645E-6</c:v>
                </c:pt>
                <c:pt idx="944">
                  <c:v>9.5482105308295055E-6</c:v>
                </c:pt>
                <c:pt idx="945">
                  <c:v>9.5768981723685765E-6</c:v>
                </c:pt>
                <c:pt idx="946">
                  <c:v>9.605672006055842E-6</c:v>
                </c:pt>
                <c:pt idx="947">
                  <c:v>9.6345322908560012E-6</c:v>
                </c:pt>
                <c:pt idx="948">
                  <c:v>9.6634792865118107E-6</c:v>
                </c:pt>
                <c:pt idx="949">
                  <c:v>9.6925132535464257E-6</c:v>
                </c:pt>
                <c:pt idx="950">
                  <c:v>9.7216344532657496E-6</c:v>
                </c:pt>
                <c:pt idx="951">
                  <c:v>9.7508431477607718E-6</c:v>
                </c:pt>
                <c:pt idx="952">
                  <c:v>9.7801395999099446E-6</c:v>
                </c:pt>
                <c:pt idx="953">
                  <c:v>9.809524073381531E-6</c:v>
                </c:pt>
                <c:pt idx="954">
                  <c:v>9.8389968326359749E-6</c:v>
                </c:pt>
                <c:pt idx="955">
                  <c:v>9.868558142928342E-6</c:v>
                </c:pt>
                <c:pt idx="956">
                  <c:v>9.8982082703106105E-6</c:v>
                </c:pt>
                <c:pt idx="957">
                  <c:v>9.9279474816341236E-6</c:v>
                </c:pt>
                <c:pt idx="958">
                  <c:v>9.957776044551984E-6</c:v>
                </c:pt>
                <c:pt idx="959">
                  <c:v>9.9876942275214619E-6</c:v>
                </c:pt>
                <c:pt idx="960">
                  <c:v>1.0017702299806403E-5</c:v>
                </c:pt>
                <c:pt idx="961">
                  <c:v>1.0047800531479663E-5</c:v>
                </c:pt>
                <c:pt idx="962">
                  <c:v>1.0077989193425529E-5</c:v>
                </c:pt>
                <c:pt idx="963">
                  <c:v>1.0108268557342162E-5</c:v>
                </c:pt>
                <c:pt idx="964">
                  <c:v>1.0138638895744042E-5</c:v>
                </c:pt>
                <c:pt idx="965">
                  <c:v>1.0169100481964421E-5</c:v>
                </c:pt>
                <c:pt idx="966">
                  <c:v>1.0199653590157776E-5</c:v>
                </c:pt>
                <c:pt idx="967">
                  <c:v>1.0230298495302293E-5</c:v>
                </c:pt>
                <c:pt idx="968">
                  <c:v>1.0261035473202321E-5</c:v>
                </c:pt>
                <c:pt idx="969">
                  <c:v>1.0291864800490871E-5</c:v>
                </c:pt>
                <c:pt idx="970">
                  <c:v>1.0322786754632075E-5</c:v>
                </c:pt>
                <c:pt idx="971">
                  <c:v>1.035380161392377E-5</c:v>
                </c:pt>
                <c:pt idx="972">
                  <c:v>1.0384909657499877E-5</c:v>
                </c:pt>
                <c:pt idx="973">
                  <c:v>1.0416111165333E-5</c:v>
                </c:pt>
                <c:pt idx="974">
                  <c:v>1.044740641823692E-5</c:v>
                </c:pt>
                <c:pt idx="975">
                  <c:v>1.0478795697869124E-5</c:v>
                </c:pt>
                <c:pt idx="976">
                  <c:v>1.051027928673334E-5</c:v>
                </c:pt>
                <c:pt idx="977">
                  <c:v>1.0541857468182082E-5</c:v>
                </c:pt>
                <c:pt idx="978">
                  <c:v>1.0573530526419195E-5</c:v>
                </c:pt>
                <c:pt idx="979">
                  <c:v>1.0605298746502418E-5</c:v>
                </c:pt>
                <c:pt idx="980">
                  <c:v>1.0637162414345944E-5</c:v>
                </c:pt>
                <c:pt idx="981">
                  <c:v>1.0669121816723E-5</c:v>
                </c:pt>
                <c:pt idx="982">
                  <c:v>1.0701177241268423E-5</c:v>
                </c:pt>
                <c:pt idx="983">
                  <c:v>1.0733328976481251E-5</c:v>
                </c:pt>
                <c:pt idx="984">
                  <c:v>1.0765577311727318E-5</c:v>
                </c:pt>
                <c:pt idx="985">
                  <c:v>1.0797922537241857E-5</c:v>
                </c:pt>
                <c:pt idx="986">
                  <c:v>1.0830364944132099E-5</c:v>
                </c:pt>
                <c:pt idx="987">
                  <c:v>1.0862904824379962E-5</c:v>
                </c:pt>
                <c:pt idx="988">
                  <c:v>1.0895542470844569E-5</c:v>
                </c:pt>
                <c:pt idx="989">
                  <c:v>1.0928278177264958E-5</c:v>
                </c:pt>
                <c:pt idx="990">
                  <c:v>1.0961112238262709E-5</c:v>
                </c:pt>
                <c:pt idx="991">
                  <c:v>1.0994044949344592E-5</c:v>
                </c:pt>
                <c:pt idx="992">
                  <c:v>1.1027076606905228E-5</c:v>
                </c:pt>
                <c:pt idx="993">
                  <c:v>1.1060207508229759E-5</c:v>
                </c:pt>
                <c:pt idx="994">
                  <c:v>1.1093437951496522E-5</c:v>
                </c:pt>
                <c:pt idx="995">
                  <c:v>1.1126768235779728E-5</c:v>
                </c:pt>
                <c:pt idx="996">
                  <c:v>1.1160198661052161E-5</c:v>
                </c:pt>
                <c:pt idx="997">
                  <c:v>1.1193729528187876E-5</c:v>
                </c:pt>
                <c:pt idx="998">
                  <c:v>1.1227361138964902E-5</c:v>
                </c:pt>
                <c:pt idx="999">
                  <c:v>1.1261093796067965E-5</c:v>
                </c:pt>
                <c:pt idx="1000">
                  <c:v>1.1294927803091202E-5</c:v>
                </c:pt>
                <c:pt idx="1001">
                  <c:v>1.132886346454089E-5</c:v>
                </c:pt>
                <c:pt idx="1002">
                  <c:v>1.1362901085838248E-5</c:v>
                </c:pt>
                <c:pt idx="1003">
                  <c:v>1.1397040973322077E-5</c:v>
                </c:pt>
                <c:pt idx="1004">
                  <c:v>1.1431283434251597E-5</c:v>
                </c:pt>
                <c:pt idx="1005">
                  <c:v>1.1465628776809187E-5</c:v>
                </c:pt>
                <c:pt idx="1006">
                  <c:v>1.150007731010316E-5</c:v>
                </c:pt>
                <c:pt idx="1007">
                  <c:v>1.1534629344170551E-5</c:v>
                </c:pt>
                <c:pt idx="1008">
                  <c:v>1.1569285189979897E-5</c:v>
                </c:pt>
                <c:pt idx="1009">
                  <c:v>1.1604045159434046E-5</c:v>
                </c:pt>
                <c:pt idx="1010">
                  <c:v>1.1638909565372958E-5</c:v>
                </c:pt>
                <c:pt idx="1011">
                  <c:v>1.1673878721576521E-5</c:v>
                </c:pt>
                <c:pt idx="1012">
                  <c:v>1.1708952942767375E-5</c:v>
                </c:pt>
                <c:pt idx="1013">
                  <c:v>1.1744132544613751E-5</c:v>
                </c:pt>
                <c:pt idx="1014">
                  <c:v>1.1779417843732301E-5</c:v>
                </c:pt>
                <c:pt idx="1015">
                  <c:v>1.1814809157690955E-5</c:v>
                </c:pt>
                <c:pt idx="1016">
                  <c:v>1.1850306805011779E-5</c:v>
                </c:pt>
                <c:pt idx="1017">
                  <c:v>1.1885911105173817E-5</c:v>
                </c:pt>
                <c:pt idx="1018">
                  <c:v>1.1921622378616051E-5</c:v>
                </c:pt>
                <c:pt idx="1019">
                  <c:v>1.1957440946740166E-5</c:v>
                </c:pt>
                <c:pt idx="1020">
                  <c:v>1.1993367131913512E-5</c:v>
                </c:pt>
                <c:pt idx="1021">
                  <c:v>1.2029401257472002E-5</c:v>
                </c:pt>
                <c:pt idx="1022">
                  <c:v>1.2065543647723007E-5</c:v>
                </c:pt>
                <c:pt idx="1023">
                  <c:v>1.2101794627948286E-5</c:v>
                </c:pt>
                <c:pt idx="1024">
                  <c:v>1.2138154524406901E-5</c:v>
                </c:pt>
                <c:pt idx="1025">
                  <c:v>1.2174623664338169E-5</c:v>
                </c:pt>
                <c:pt idx="1026">
                  <c:v>1.2211202375964594E-5</c:v>
                </c:pt>
                <c:pt idx="1027">
                  <c:v>1.224789098849483E-5</c:v>
                </c:pt>
                <c:pt idx="1028">
                  <c:v>1.2284689832126636E-5</c:v>
                </c:pt>
                <c:pt idx="1029">
                  <c:v>1.2321599238049851E-5</c:v>
                </c:pt>
                <c:pt idx="1030">
                  <c:v>1.2358619538449381E-5</c:v>
                </c:pt>
                <c:pt idx="1031">
                  <c:v>1.2395751066508175E-5</c:v>
                </c:pt>
                <c:pt idx="1032">
                  <c:v>1.2432994156410219E-5</c:v>
                </c:pt>
                <c:pt idx="1033">
                  <c:v>1.2470349143343615E-5</c:v>
                </c:pt>
                <c:pt idx="1034">
                  <c:v>1.2507816363503477E-5</c:v>
                </c:pt>
                <c:pt idx="1035">
                  <c:v>1.2545396154095037E-5</c:v>
                </c:pt>
                <c:pt idx="1036">
                  <c:v>1.2583088853336667E-5</c:v>
                </c:pt>
                <c:pt idx="1037">
                  <c:v>1.2620894800462911E-5</c:v>
                </c:pt>
                <c:pt idx="1038">
                  <c:v>1.2658814335727551E-5</c:v>
                </c:pt>
                <c:pt idx="1039">
                  <c:v>1.2696847800406659E-5</c:v>
                </c:pt>
                <c:pt idx="1040">
                  <c:v>1.2734995536801676E-5</c:v>
                </c:pt>
                <c:pt idx="1041">
                  <c:v>1.2773257888242483E-5</c:v>
                </c:pt>
                <c:pt idx="1042">
                  <c:v>1.2811635199090505E-5</c:v>
                </c:pt>
                <c:pt idx="1043">
                  <c:v>1.2850127814741798E-5</c:v>
                </c:pt>
                <c:pt idx="1044">
                  <c:v>1.2888736081630162E-5</c:v>
                </c:pt>
                <c:pt idx="1045">
                  <c:v>1.2927460347230259E-5</c:v>
                </c:pt>
                <c:pt idx="1046">
                  <c:v>1.2966300960060742E-5</c:v>
                </c:pt>
                <c:pt idx="1047">
                  <c:v>1.3005258269687388E-5</c:v>
                </c:pt>
                <c:pt idx="1048">
                  <c:v>1.3044332626726223E-5</c:v>
                </c:pt>
                <c:pt idx="1049">
                  <c:v>1.3083524382846771E-5</c:v>
                </c:pt>
                <c:pt idx="1050">
                  <c:v>1.312283389077508E-5</c:v>
                </c:pt>
                <c:pt idx="1051">
                  <c:v>1.3162261504296984E-5</c:v>
                </c:pt>
                <c:pt idx="1052">
                  <c:v>1.320180757826127E-5</c:v>
                </c:pt>
                <c:pt idx="1053">
                  <c:v>1.3241472468582875E-5</c:v>
                </c:pt>
                <c:pt idx="1054">
                  <c:v>1.3281256532246077E-5</c:v>
                </c:pt>
                <c:pt idx="1055">
                  <c:v>1.3321160127307718E-5</c:v>
                </c:pt>
                <c:pt idx="1056">
                  <c:v>1.3361183612900422E-5</c:v>
                </c:pt>
                <c:pt idx="1057">
                  <c:v>1.340132734923583E-5</c:v>
                </c:pt>
                <c:pt idx="1058">
                  <c:v>1.344159169760784E-5</c:v>
                </c:pt>
                <c:pt idx="1059">
                  <c:v>1.348197702039586E-5</c:v>
                </c:pt>
                <c:pt idx="1060">
                  <c:v>1.3522483681068066E-5</c:v>
                </c:pt>
                <c:pt idx="1061">
                  <c:v>1.3563112044184679E-5</c:v>
                </c:pt>
                <c:pt idx="1062">
                  <c:v>1.3603862475401241E-5</c:v>
                </c:pt>
                <c:pt idx="1063">
                  <c:v>1.3644735341471906E-5</c:v>
                </c:pt>
                <c:pt idx="1064">
                  <c:v>1.3685731010252724E-5</c:v>
                </c:pt>
                <c:pt idx="1065">
                  <c:v>1.3726849850705036E-5</c:v>
                </c:pt>
                <c:pt idx="1066">
                  <c:v>1.3768092232898661E-5</c:v>
                </c:pt>
                <c:pt idx="1067">
                  <c:v>1.3809458528015317E-5</c:v>
                </c:pt>
                <c:pt idx="1068">
                  <c:v>1.3850949108351938E-5</c:v>
                </c:pt>
                <c:pt idx="1069">
                  <c:v>1.389256434732403E-5</c:v>
                </c:pt>
                <c:pt idx="1070">
                  <c:v>1.3934304619469022E-5</c:v>
                </c:pt>
                <c:pt idx="1071">
                  <c:v>1.3976170300449645E-5</c:v>
                </c:pt>
                <c:pt idx="1072">
                  <c:v>1.4018161767057312E-5</c:v>
                </c:pt>
                <c:pt idx="1073">
                  <c:v>1.4060279397215505E-5</c:v>
                </c:pt>
                <c:pt idx="1074">
                  <c:v>1.410252356998318E-5</c:v>
                </c:pt>
                <c:pt idx="1075">
                  <c:v>1.4144894665558177E-5</c:v>
                </c:pt>
                <c:pt idx="1076">
                  <c:v>1.4187393065280641E-5</c:v>
                </c:pt>
                <c:pt idx="1077">
                  <c:v>1.423001915163646E-5</c:v>
                </c:pt>
                <c:pt idx="1078">
                  <c:v>1.4272773308260693E-5</c:v>
                </c:pt>
                <c:pt idx="1079">
                  <c:v>1.4315655919941018E-5</c:v>
                </c:pt>
                <c:pt idx="1080">
                  <c:v>1.4358667372621279E-5</c:v>
                </c:pt>
                <c:pt idx="1081">
                  <c:v>1.4401808053404814E-5</c:v>
                </c:pt>
                <c:pt idx="1082">
                  <c:v>1.4445078350558041E-5</c:v>
                </c:pt>
                <c:pt idx="1083">
                  <c:v>1.4488478653513929E-5</c:v>
                </c:pt>
                <c:pt idx="1084">
                  <c:v>1.4532009352875495E-5</c:v>
                </c:pt>
                <c:pt idx="1085">
                  <c:v>1.4575670840419329E-5</c:v>
                </c:pt>
                <c:pt idx="1086">
                  <c:v>1.4619463509099111E-5</c:v>
                </c:pt>
                <c:pt idx="1087">
                  <c:v>1.4663387753049157E-5</c:v>
                </c:pt>
                <c:pt idx="1088">
                  <c:v>1.4707443967587959E-5</c:v>
                </c:pt>
                <c:pt idx="1089">
                  <c:v>1.4751632549221744E-5</c:v>
                </c:pt>
                <c:pt idx="1090">
                  <c:v>1.4795953895648044E-5</c:v>
                </c:pt>
                <c:pt idx="1091">
                  <c:v>1.484040840575928E-5</c:v>
                </c:pt>
                <c:pt idx="1092">
                  <c:v>1.488499647964634E-5</c:v>
                </c:pt>
                <c:pt idx="1093">
                  <c:v>1.492971851860219E-5</c:v>
                </c:pt>
                <c:pt idx="1094">
                  <c:v>1.4974574925125483E-5</c:v>
                </c:pt>
                <c:pt idx="1095">
                  <c:v>1.5019566102924156E-5</c:v>
                </c:pt>
                <c:pt idx="1096">
                  <c:v>1.5064692456919162E-5</c:v>
                </c:pt>
                <c:pt idx="1097">
                  <c:v>1.5109954393247967E-5</c:v>
                </c:pt>
                <c:pt idx="1098">
                  <c:v>1.5155352319268303E-5</c:v>
                </c:pt>
                <c:pt idx="1099">
                  <c:v>1.5200886643561812E-5</c:v>
                </c:pt>
                <c:pt idx="1100">
                  <c:v>1.5246557775937719E-5</c:v>
                </c:pt>
                <c:pt idx="1101">
                  <c:v>1.5292366127436523E-5</c:v>
                </c:pt>
                <c:pt idx="1102">
                  <c:v>1.53383121103337E-5</c:v>
                </c:pt>
                <c:pt idx="1103">
                  <c:v>1.53843961381434E-5</c:v>
                </c:pt>
                <c:pt idx="1104">
                  <c:v>1.5430618625622191E-5</c:v>
                </c:pt>
                <c:pt idx="1105">
                  <c:v>1.5476979988772768E-5</c:v>
                </c:pt>
                <c:pt idx="1106">
                  <c:v>1.5523480644847714E-5</c:v>
                </c:pt>
                <c:pt idx="1107">
                  <c:v>1.5570121012353246E-5</c:v>
                </c:pt>
                <c:pt idx="1108">
                  <c:v>1.5616901511052987E-5</c:v>
                </c:pt>
                <c:pt idx="1109">
                  <c:v>1.5663822561971745E-5</c:v>
                </c:pt>
                <c:pt idx="1110">
                  <c:v>1.5710884587399289E-5</c:v>
                </c:pt>
                <c:pt idx="1111">
                  <c:v>1.5758088010894139E-5</c:v>
                </c:pt>
                <c:pt idx="1112">
                  <c:v>1.5805433257287484E-5</c:v>
                </c:pt>
                <c:pt idx="1113">
                  <c:v>1.5852920752686833E-5</c:v>
                </c:pt>
                <c:pt idx="1114">
                  <c:v>1.5900550924479959E-5</c:v>
                </c:pt>
                <c:pt idx="1115">
                  <c:v>1.5948324201338739E-5</c:v>
                </c:pt>
                <c:pt idx="1116">
                  <c:v>1.5996241013222977E-5</c:v>
                </c:pt>
                <c:pt idx="1117">
                  <c:v>1.6044301791384313E-5</c:v>
                </c:pt>
                <c:pt idx="1118">
                  <c:v>1.609250696837007E-5</c:v>
                </c:pt>
                <c:pt idx="1119">
                  <c:v>1.6140856978027165E-5</c:v>
                </c:pt>
                <c:pt idx="1120">
                  <c:v>1.6189352255506015E-5</c:v>
                </c:pt>
                <c:pt idx="1121">
                  <c:v>1.6237993237264442E-5</c:v>
                </c:pt>
                <c:pt idx="1122">
                  <c:v>1.6286780361071609E-5</c:v>
                </c:pt>
                <c:pt idx="1123">
                  <c:v>1.6335714066011963E-5</c:v>
                </c:pt>
                <c:pt idx="1124">
                  <c:v>1.6384794792489178E-5</c:v>
                </c:pt>
                <c:pt idx="1125">
                  <c:v>1.6434022982230121E-5</c:v>
                </c:pt>
                <c:pt idx="1126">
                  <c:v>1.6483399078288805E-5</c:v>
                </c:pt>
                <c:pt idx="1127">
                  <c:v>1.6532923525050488E-5</c:v>
                </c:pt>
                <c:pt idx="1128">
                  <c:v>1.658259676823549E-5</c:v>
                </c:pt>
                <c:pt idx="1129">
                  <c:v>1.6632419254903343E-5</c:v>
                </c:pt>
                <c:pt idx="1130">
                  <c:v>1.6682391433456754E-5</c:v>
                </c:pt>
                <c:pt idx="1131">
                  <c:v>1.6732513753645676E-5</c:v>
                </c:pt>
                <c:pt idx="1132">
                  <c:v>1.6782786666571324E-5</c:v>
                </c:pt>
                <c:pt idx="1133">
                  <c:v>1.6833210624690255E-5</c:v>
                </c:pt>
                <c:pt idx="1134">
                  <c:v>1.6883786081818434E-5</c:v>
                </c:pt>
                <c:pt idx="1135">
                  <c:v>1.6934513493135315E-5</c:v>
                </c:pt>
                <c:pt idx="1136">
                  <c:v>1.6985393315187942E-5</c:v>
                </c:pt>
                <c:pt idx="1137">
                  <c:v>1.7036426005895054E-5</c:v>
                </c:pt>
                <c:pt idx="1138">
                  <c:v>1.7087612024551218E-5</c:v>
                </c:pt>
                <c:pt idx="1139">
                  <c:v>1.7138951831830944E-5</c:v>
                </c:pt>
                <c:pt idx="1140">
                  <c:v>1.7190445889792845E-5</c:v>
                </c:pt>
                <c:pt idx="1141">
                  <c:v>1.7242094661883785E-5</c:v>
                </c:pt>
                <c:pt idx="1142">
                  <c:v>1.7293898612943041E-5</c:v>
                </c:pt>
                <c:pt idx="1143">
                  <c:v>1.7345858209206575E-5</c:v>
                </c:pt>
                <c:pt idx="1144">
                  <c:v>1.7397973918311079E-5</c:v>
                </c:pt>
                <c:pt idx="1145">
                  <c:v>1.7450246209298281E-5</c:v>
                </c:pt>
                <c:pt idx="1146">
                  <c:v>1.7502675552619158E-5</c:v>
                </c:pt>
                <c:pt idx="1147">
                  <c:v>1.7555262420138151E-5</c:v>
                </c:pt>
                <c:pt idx="1148">
                  <c:v>1.7608007285137423E-5</c:v>
                </c:pt>
                <c:pt idx="1149">
                  <c:v>1.7660910622321117E-5</c:v>
                </c:pt>
                <c:pt idx="1150">
                  <c:v>1.7713972907819623E-5</c:v>
                </c:pt>
                <c:pt idx="1151">
                  <c:v>1.7767194619193866E-5</c:v>
                </c:pt>
                <c:pt idx="1152">
                  <c:v>1.7820576235439612E-5</c:v>
                </c:pt>
                <c:pt idx="1153">
                  <c:v>1.7874118236991766E-5</c:v>
                </c:pt>
                <c:pt idx="1154">
                  <c:v>1.7927821105728704E-5</c:v>
                </c:pt>
                <c:pt idx="1155">
                  <c:v>1.7981685324976604E-5</c:v>
                </c:pt>
                <c:pt idx="1156">
                  <c:v>1.8035711379513807E-5</c:v>
                </c:pt>
                <c:pt idx="1157">
                  <c:v>1.8089899755575136E-5</c:v>
                </c:pt>
                <c:pt idx="1158">
                  <c:v>1.8144250940856403E-5</c:v>
                </c:pt>
                <c:pt idx="1159">
                  <c:v>1.8198765424518612E-5</c:v>
                </c:pt>
                <c:pt idx="1160">
                  <c:v>1.8253443697192481E-5</c:v>
                </c:pt>
                <c:pt idx="1161">
                  <c:v>1.8308286250982836E-5</c:v>
                </c:pt>
                <c:pt idx="1162">
                  <c:v>1.8363293579473032E-5</c:v>
                </c:pt>
                <c:pt idx="1163">
                  <c:v>1.8418466177729397E-5</c:v>
                </c:pt>
                <c:pt idx="1164">
                  <c:v>1.8473804542305682E-5</c:v>
                </c:pt>
                <c:pt idx="1165">
                  <c:v>1.8529309171247548E-5</c:v>
                </c:pt>
                <c:pt idx="1166">
                  <c:v>1.8584980564097032E-5</c:v>
                </c:pt>
                <c:pt idx="1167">
                  <c:v>1.8640819221897036E-5</c:v>
                </c:pt>
                <c:pt idx="1168">
                  <c:v>1.8696825647195864E-5</c:v>
                </c:pt>
                <c:pt idx="1169">
                  <c:v>1.8753000344051723E-5</c:v>
                </c:pt>
                <c:pt idx="1170">
                  <c:v>1.8809343818037258E-5</c:v>
                </c:pt>
                <c:pt idx="1171">
                  <c:v>1.8865856576244122E-5</c:v>
                </c:pt>
                <c:pt idx="1172">
                  <c:v>1.8922539127287514E-5</c:v>
                </c:pt>
                <c:pt idx="1173">
                  <c:v>1.8979391981310745E-5</c:v>
                </c:pt>
                <c:pt idx="1174">
                  <c:v>1.9036415649989954E-5</c:v>
                </c:pt>
                <c:pt idx="1175">
                  <c:v>1.9093610646538507E-5</c:v>
                </c:pt>
                <c:pt idx="1176">
                  <c:v>1.9150977485711762E-5</c:v>
                </c:pt>
                <c:pt idx="1177">
                  <c:v>1.9208516683811658E-5</c:v>
                </c:pt>
                <c:pt idx="1178">
                  <c:v>1.9266228758691363E-5</c:v>
                </c:pt>
                <c:pt idx="1179">
                  <c:v>1.9324114229759945E-5</c:v>
                </c:pt>
                <c:pt idx="1180">
                  <c:v>1.9382173617987034E-5</c:v>
                </c:pt>
                <c:pt idx="1181">
                  <c:v>1.9440407445907515E-5</c:v>
                </c:pt>
                <c:pt idx="1182">
                  <c:v>1.9498816237626231E-5</c:v>
                </c:pt>
                <c:pt idx="1183">
                  <c:v>1.95574005188227E-5</c:v>
                </c:pt>
                <c:pt idx="1184">
                  <c:v>1.9616160816755854E-5</c:v>
                </c:pt>
                <c:pt idx="1185">
                  <c:v>1.9675097660268768E-5</c:v>
                </c:pt>
                <c:pt idx="1186">
                  <c:v>1.9734211579793431E-5</c:v>
                </c:pt>
                <c:pt idx="1187">
                  <c:v>1.9793503107355518E-5</c:v>
                </c:pt>
                <c:pt idx="1188">
                  <c:v>1.9852972776579177E-5</c:v>
                </c:pt>
                <c:pt idx="1189">
                  <c:v>1.9912621122691798E-5</c:v>
                </c:pt>
                <c:pt idx="1190">
                  <c:v>1.9972448682528968E-5</c:v>
                </c:pt>
                <c:pt idx="1191">
                  <c:v>2.0032455994539095E-5</c:v>
                </c:pt>
                <c:pt idx="1192">
                  <c:v>2.0092643598788389E-5</c:v>
                </c:pt>
                <c:pt idx="1193">
                  <c:v>2.0153012036965701E-5</c:v>
                </c:pt>
                <c:pt idx="1194">
                  <c:v>2.021356185238738E-5</c:v>
                </c:pt>
                <c:pt idx="1195">
                  <c:v>2.0274293590002169E-5</c:v>
                </c:pt>
                <c:pt idx="1196">
                  <c:v>2.0335207796396122E-5</c:v>
                </c:pt>
                <c:pt idx="1197">
                  <c:v>2.0396305019797505E-5</c:v>
                </c:pt>
                <c:pt idx="1198">
                  <c:v>2.0457585810081739E-5</c:v>
                </c:pt>
                <c:pt idx="1199">
                  <c:v>2.0519050718776355E-5</c:v>
                </c:pt>
                <c:pt idx="1200">
                  <c:v>2.0580700299065942E-5</c:v>
                </c:pt>
                <c:pt idx="1201">
                  <c:v>2.0642535105797139E-5</c:v>
                </c:pt>
                <c:pt idx="1202">
                  <c:v>2.0704555695483627E-5</c:v>
                </c:pt>
                <c:pt idx="1203">
                  <c:v>2.0766762626311132E-5</c:v>
                </c:pt>
                <c:pt idx="1204">
                  <c:v>2.0829156458142411E-5</c:v>
                </c:pt>
                <c:pt idx="1205">
                  <c:v>2.0891737752522447E-5</c:v>
                </c:pt>
                <c:pt idx="1206">
                  <c:v>2.0954507072683274E-5</c:v>
                </c:pt>
                <c:pt idx="1207">
                  <c:v>2.1017464983549198E-5</c:v>
                </c:pt>
                <c:pt idx="1208">
                  <c:v>2.1080612051741843E-5</c:v>
                </c:pt>
                <c:pt idx="1209">
                  <c:v>2.114394884558525E-5</c:v>
                </c:pt>
                <c:pt idx="1210">
                  <c:v>2.1207475935110985E-5</c:v>
                </c:pt>
                <c:pt idx="1211">
                  <c:v>2.127119389206329E-5</c:v>
                </c:pt>
                <c:pt idx="1212">
                  <c:v>2.1335103289904202E-5</c:v>
                </c:pt>
                <c:pt idx="1213">
                  <c:v>2.1399204703818735E-5</c:v>
                </c:pt>
                <c:pt idx="1214">
                  <c:v>2.1463498710720047E-5</c:v>
                </c:pt>
                <c:pt idx="1215">
                  <c:v>2.1527985889254636E-5</c:v>
                </c:pt>
                <c:pt idx="1216">
                  <c:v>2.1592666819807541E-5</c:v>
                </c:pt>
                <c:pt idx="1217">
                  <c:v>2.1657542084507575E-5</c:v>
                </c:pt>
                <c:pt idx="1218">
                  <c:v>2.1722612267232556E-5</c:v>
                </c:pt>
                <c:pt idx="1219">
                  <c:v>2.1787877953614573E-5</c:v>
                </c:pt>
                <c:pt idx="1220">
                  <c:v>2.1853339731045202E-5</c:v>
                </c:pt>
                <c:pt idx="1221">
                  <c:v>2.1918998188680956E-5</c:v>
                </c:pt>
                <c:pt idx="1222">
                  <c:v>2.1984853917448363E-5</c:v>
                </c:pt>
                <c:pt idx="1223">
                  <c:v>2.2050907510049426E-5</c:v>
                </c:pt>
                <c:pt idx="1224">
                  <c:v>2.2117159560966922E-5</c:v>
                </c:pt>
                <c:pt idx="1225">
                  <c:v>2.2183610666469758E-5</c:v>
                </c:pt>
                <c:pt idx="1226">
                  <c:v>2.2250261424618331E-5</c:v>
                </c:pt>
                <c:pt idx="1227">
                  <c:v>2.2317112435269916E-5</c:v>
                </c:pt>
                <c:pt idx="1228">
                  <c:v>2.2384164300084061E-5</c:v>
                </c:pt>
                <c:pt idx="1229">
                  <c:v>2.2451417622527996E-5</c:v>
                </c:pt>
                <c:pt idx="1230">
                  <c:v>2.251887300788208E-5</c:v>
                </c:pt>
                <c:pt idx="1231">
                  <c:v>2.2586531063245243E-5</c:v>
                </c:pt>
                <c:pt idx="1232">
                  <c:v>2.2654392397540429E-5</c:v>
                </c:pt>
                <c:pt idx="1233">
                  <c:v>2.2722457621520112E-5</c:v>
                </c:pt>
                <c:pt idx="1234">
                  <c:v>2.2790727347771764E-5</c:v>
                </c:pt>
                <c:pt idx="1235">
                  <c:v>2.2859202190723388E-5</c:v>
                </c:pt>
                <c:pt idx="1236">
                  <c:v>2.2927882766648984E-5</c:v>
                </c:pt>
                <c:pt idx="1237">
                  <c:v>2.2996769693674283E-5</c:v>
                </c:pt>
                <c:pt idx="1238">
                  <c:v>2.3065863591782053E-5</c:v>
                </c:pt>
                <c:pt idx="1239">
                  <c:v>2.3135165082817846E-5</c:v>
                </c:pt>
                <c:pt idx="1240">
                  <c:v>2.3204674790495545E-5</c:v>
                </c:pt>
                <c:pt idx="1241">
                  <c:v>2.3274393340402991E-5</c:v>
                </c:pt>
                <c:pt idx="1242">
                  <c:v>2.3344321360007604E-5</c:v>
                </c:pt>
                <c:pt idx="1243">
                  <c:v>2.3414459478662031E-5</c:v>
                </c:pt>
                <c:pt idx="1244">
                  <c:v>2.3484808327609811E-5</c:v>
                </c:pt>
                <c:pt idx="1245">
                  <c:v>2.3555368539991063E-5</c:v>
                </c:pt>
                <c:pt idx="1246">
                  <c:v>2.3626140750848175E-5</c:v>
                </c:pt>
                <c:pt idx="1247">
                  <c:v>2.3697125597131521E-5</c:v>
                </c:pt>
                <c:pt idx="1248">
                  <c:v>2.3768323717705196E-5</c:v>
                </c:pt>
                <c:pt idx="1249">
                  <c:v>2.3839735753352767E-5</c:v>
                </c:pt>
                <c:pt idx="1250">
                  <c:v>2.3911362346783036E-5</c:v>
                </c:pt>
                <c:pt idx="1251">
                  <c:v>2.3983204142635787E-5</c:v>
                </c:pt>
                <c:pt idx="1252">
                  <c:v>2.4055261787487747E-5</c:v>
                </c:pt>
                <c:pt idx="1253">
                  <c:v>2.4127535929858171E-5</c:v>
                </c:pt>
                <c:pt idx="1254">
                  <c:v>2.4200027220214823E-5</c:v>
                </c:pt>
                <c:pt idx="1255">
                  <c:v>2.4272736310979809E-5</c:v>
                </c:pt>
                <c:pt idx="1256">
                  <c:v>2.4345663856535432E-5</c:v>
                </c:pt>
                <c:pt idx="1257">
                  <c:v>2.4418810513230102E-5</c:v>
                </c:pt>
                <c:pt idx="1258">
                  <c:v>2.4492176939384214E-5</c:v>
                </c:pt>
                <c:pt idx="1259">
                  <c:v>2.4565763795296104E-5</c:v>
                </c:pt>
                <c:pt idx="1260">
                  <c:v>2.463957174324797E-5</c:v>
                </c:pt>
                <c:pt idx="1261">
                  <c:v>2.4713601447511842E-5</c:v>
                </c:pt>
                <c:pt idx="1262">
                  <c:v>2.4787853574355561E-5</c:v>
                </c:pt>
                <c:pt idx="1263">
                  <c:v>2.4862328792048763E-5</c:v>
                </c:pt>
                <c:pt idx="1264">
                  <c:v>2.4937027770868916E-5</c:v>
                </c:pt>
                <c:pt idx="1265">
                  <c:v>2.5011951183107334E-5</c:v>
                </c:pt>
                <c:pt idx="1266">
                  <c:v>2.5087099703075229E-5</c:v>
                </c:pt>
                <c:pt idx="1267">
                  <c:v>2.5162474007109744E-5</c:v>
                </c:pt>
                <c:pt idx="1268">
                  <c:v>2.5238074773580216E-5</c:v>
                </c:pt>
                <c:pt idx="1269">
                  <c:v>2.5313902682894009E-5</c:v>
                </c:pt>
                <c:pt idx="1270">
                  <c:v>2.5389958417502812E-5</c:v>
                </c:pt>
                <c:pt idx="1271">
                  <c:v>2.5466242661908759E-5</c:v>
                </c:pt>
                <c:pt idx="1272">
                  <c:v>2.5542756102670559E-5</c:v>
                </c:pt>
                <c:pt idx="1273">
                  <c:v>2.5619499428409696E-5</c:v>
                </c:pt>
                <c:pt idx="1274">
                  <c:v>2.5696473329816622E-5</c:v>
                </c:pt>
                <c:pt idx="1275">
                  <c:v>2.5773678499656967E-5</c:v>
                </c:pt>
                <c:pt idx="1276">
                  <c:v>2.5851115632777781E-5</c:v>
                </c:pt>
                <c:pt idx="1277">
                  <c:v>2.5928785426113782E-5</c:v>
                </c:pt>
                <c:pt idx="1278">
                  <c:v>2.6006688578693641E-5</c:v>
                </c:pt>
                <c:pt idx="1279">
                  <c:v>2.6084825791646252E-5</c:v>
                </c:pt>
                <c:pt idx="1280">
                  <c:v>2.6163197768207064E-5</c:v>
                </c:pt>
                <c:pt idx="1281">
                  <c:v>2.6241805213724387E-5</c:v>
                </c:pt>
                <c:pt idx="1282">
                  <c:v>2.6320648835665722E-5</c:v>
                </c:pt>
                <c:pt idx="1283">
                  <c:v>2.6399729343624289E-5</c:v>
                </c:pt>
                <c:pt idx="1284">
                  <c:v>2.6479047449325144E-5</c:v>
                </c:pt>
                <c:pt idx="1285">
                  <c:v>2.655860386663178E-5</c:v>
                </c:pt>
                <c:pt idx="1286">
                  <c:v>2.6638399311552484E-5</c:v>
                </c:pt>
                <c:pt idx="1287">
                  <c:v>2.6718434502246802E-5</c:v>
                </c:pt>
                <c:pt idx="1288">
                  <c:v>2.679871015903199E-5</c:v>
                </c:pt>
                <c:pt idx="1289">
                  <c:v>2.68792270043895E-5</c:v>
                </c:pt>
                <c:pt idx="1290">
                  <c:v>2.6959985762971485E-5</c:v>
                </c:pt>
                <c:pt idx="1291">
                  <c:v>2.7040987161607315E-5</c:v>
                </c:pt>
                <c:pt idx="1292">
                  <c:v>2.7122231929310127E-5</c:v>
                </c:pt>
                <c:pt idx="1293">
                  <c:v>2.7203720797283378E-5</c:v>
                </c:pt>
                <c:pt idx="1294">
                  <c:v>2.7285454498927433E-5</c:v>
                </c:pt>
                <c:pt idx="1295">
                  <c:v>2.736743376984615E-5</c:v>
                </c:pt>
                <c:pt idx="1296">
                  <c:v>2.7449659347853531E-5</c:v>
                </c:pt>
                <c:pt idx="1297">
                  <c:v>2.7532131972980324E-5</c:v>
                </c:pt>
                <c:pt idx="1298">
                  <c:v>2.7614852387480667E-5</c:v>
                </c:pt>
                <c:pt idx="1299">
                  <c:v>2.769782133583895E-5</c:v>
                </c:pt>
                <c:pt idx="1300">
                  <c:v>2.7781039564776213E-5</c:v>
                </c:pt>
                <c:pt idx="1301">
                  <c:v>2.7864507823257081E-5</c:v>
                </c:pt>
                <c:pt idx="1302">
                  <c:v>2.7948226862496444E-5</c:v>
                </c:pt>
                <c:pt idx="1303">
                  <c:v>2.8032197435966222E-5</c:v>
                </c:pt>
                <c:pt idx="1304">
                  <c:v>2.8116420299402137E-5</c:v>
                </c:pt>
                <c:pt idx="1305">
                  <c:v>2.8200896210810538E-5</c:v>
                </c:pt>
                <c:pt idx="1306">
                  <c:v>2.8285625930475187E-5</c:v>
                </c:pt>
                <c:pt idx="1307">
                  <c:v>2.8370610220964143E-5</c:v>
                </c:pt>
                <c:pt idx="1308">
                  <c:v>2.8455849847136587E-5</c:v>
                </c:pt>
                <c:pt idx="1309">
                  <c:v>2.8541345576149731E-5</c:v>
                </c:pt>
                <c:pt idx="1310">
                  <c:v>2.8627098177465719E-5</c:v>
                </c:pt>
                <c:pt idx="1311">
                  <c:v>2.8713108422858532E-5</c:v>
                </c:pt>
                <c:pt idx="1312">
                  <c:v>2.8799377086420967E-5</c:v>
                </c:pt>
                <c:pt idx="1313">
                  <c:v>2.8885904944571574E-5</c:v>
                </c:pt>
                <c:pt idx="1314">
                  <c:v>2.8972692776061615E-5</c:v>
                </c:pt>
                <c:pt idx="1315">
                  <c:v>2.9059741361982252E-5</c:v>
                </c:pt>
                <c:pt idx="1316">
                  <c:v>2.9147051485771305E-5</c:v>
                </c:pt>
                <c:pt idx="1317">
                  <c:v>2.923462393322047E-5</c:v>
                </c:pt>
                <c:pt idx="1318">
                  <c:v>2.9322459492482368E-5</c:v>
                </c:pt>
                <c:pt idx="1319">
                  <c:v>2.9410558954077625E-5</c:v>
                </c:pt>
                <c:pt idx="1320">
                  <c:v>2.9498923110901989E-5</c:v>
                </c:pt>
                <c:pt idx="1321">
                  <c:v>2.9587552758233469E-5</c:v>
                </c:pt>
                <c:pt idx="1322">
                  <c:v>2.967644869373949E-5</c:v>
                </c:pt>
                <c:pt idx="1323">
                  <c:v>2.9765611717484071E-5</c:v>
                </c:pt>
                <c:pt idx="1324">
                  <c:v>2.9855042631935028E-5</c:v>
                </c:pt>
                <c:pt idx="1325">
                  <c:v>2.9944742241971194E-5</c:v>
                </c:pt>
                <c:pt idx="1326">
                  <c:v>3.0034711354889663E-5</c:v>
                </c:pt>
                <c:pt idx="1327">
                  <c:v>3.0124950780413061E-5</c:v>
                </c:pt>
                <c:pt idx="1328">
                  <c:v>3.0215461330696827E-5</c:v>
                </c:pt>
                <c:pt idx="1329">
                  <c:v>3.030624382033647E-5</c:v>
                </c:pt>
                <c:pt idx="1330">
                  <c:v>3.0397299066375116E-5</c:v>
                </c:pt>
                <c:pt idx="1331">
                  <c:v>3.0488627888310542E-5</c:v>
                </c:pt>
                <c:pt idx="1332">
                  <c:v>3.0580231108102763E-5</c:v>
                </c:pt>
                <c:pt idx="1333">
                  <c:v>3.0672109550181373E-5</c:v>
                </c:pt>
                <c:pt idx="1334">
                  <c:v>3.0764264041452967E-5</c:v>
                </c:pt>
                <c:pt idx="1335">
                  <c:v>3.0856695411308593E-5</c:v>
                </c:pt>
                <c:pt idx="1336">
                  <c:v>3.0949404491631207E-5</c:v>
                </c:pt>
                <c:pt idx="1337">
                  <c:v>3.1042392116803158E-5</c:v>
                </c:pt>
                <c:pt idx="1338">
                  <c:v>3.113565912371369E-5</c:v>
                </c:pt>
                <c:pt idx="1339">
                  <c:v>3.12292063517665E-5</c:v>
                </c:pt>
                <c:pt idx="1340">
                  <c:v>3.1323034642887278E-5</c:v>
                </c:pt>
                <c:pt idx="1341">
                  <c:v>3.1417144841531273E-5</c:v>
                </c:pt>
                <c:pt idx="1342">
                  <c:v>3.1511537794690905E-5</c:v>
                </c:pt>
                <c:pt idx="1343">
                  <c:v>3.1606214351903396E-5</c:v>
                </c:pt>
                <c:pt idx="1344">
                  <c:v>3.1701175365258387E-5</c:v>
                </c:pt>
                <c:pt idx="1345">
                  <c:v>3.1796421689405601E-5</c:v>
                </c:pt>
                <c:pt idx="1346">
                  <c:v>3.1891954181562698E-5</c:v>
                </c:pt>
                <c:pt idx="1347">
                  <c:v>3.1987773701522701E-5</c:v>
                </c:pt>
                <c:pt idx="1348">
                  <c:v>3.2083881111661935E-5</c:v>
                </c:pt>
                <c:pt idx="1349">
                  <c:v>3.218027727694774E-5</c:v>
                </c:pt>
                <c:pt idx="1350">
                  <c:v>3.2276963064946253E-5</c:v>
                </c:pt>
                <c:pt idx="1351">
                  <c:v>3.2373939345830222E-5</c:v>
                </c:pt>
                <c:pt idx="1352">
                  <c:v>3.2471206992386828E-5</c:v>
                </c:pt>
                <c:pt idx="1353">
                  <c:v>3.2568766880025544E-5</c:v>
                </c:pt>
                <c:pt idx="1354">
                  <c:v>3.2666619886786021E-5</c:v>
                </c:pt>
                <c:pt idx="1355">
                  <c:v>3.276476689334598E-5</c:v>
                </c:pt>
                <c:pt idx="1356">
                  <c:v>3.2863208783029141E-5</c:v>
                </c:pt>
                <c:pt idx="1357">
                  <c:v>3.2961946441813178E-5</c:v>
                </c:pt>
                <c:pt idx="1358">
                  <c:v>3.306098075833768E-5</c:v>
                </c:pt>
                <c:pt idx="1359">
                  <c:v>3.3160312623912171E-5</c:v>
                </c:pt>
                <c:pt idx="1360">
                  <c:v>3.3259942932524109E-5</c:v>
                </c:pt>
                <c:pt idx="1361">
                  <c:v>3.3359872580846883E-5</c:v>
                </c:pt>
                <c:pt idx="1362">
                  <c:v>3.3460102468248128E-5</c:v>
                </c:pt>
                <c:pt idx="1363">
                  <c:v>3.3560633496797436E-5</c:v>
                </c:pt>
                <c:pt idx="1364">
                  <c:v>3.3661466571274754E-5</c:v>
                </c:pt>
                <c:pt idx="1365">
                  <c:v>3.3762602599178428E-5</c:v>
                </c:pt>
                <c:pt idx="1366">
                  <c:v>3.3864042490733391E-5</c:v>
                </c:pt>
                <c:pt idx="1367">
                  <c:v>3.396578715889936E-5</c:v>
                </c:pt>
                <c:pt idx="1368">
                  <c:v>3.4067837519379021E-5</c:v>
                </c:pt>
                <c:pt idx="1369">
                  <c:v>3.4170194490626315E-5</c:v>
                </c:pt>
                <c:pt idx="1370">
                  <c:v>3.4272858993854677E-5</c:v>
                </c:pt>
                <c:pt idx="1371">
                  <c:v>3.4375831953045323E-5</c:v>
                </c:pt>
                <c:pt idx="1372">
                  <c:v>3.447911429495558E-5</c:v>
                </c:pt>
                <c:pt idx="1373">
                  <c:v>3.4582706949127231E-5</c:v>
                </c:pt>
                <c:pt idx="1374">
                  <c:v>3.4686610847894856E-5</c:v>
                </c:pt>
                <c:pt idx="1375">
                  <c:v>3.4790826926394246E-5</c:v>
                </c:pt>
                <c:pt idx="1376">
                  <c:v>3.4895356122570747E-5</c:v>
                </c:pt>
                <c:pt idx="1377">
                  <c:v>3.5000199377187961E-5</c:v>
                </c:pt>
                <c:pt idx="1378">
                  <c:v>3.5105357633835818E-5</c:v>
                </c:pt>
                <c:pt idx="1379">
                  <c:v>3.5210831838939347E-5</c:v>
                </c:pt>
                <c:pt idx="1380">
                  <c:v>3.5316622941767091E-5</c:v>
                </c:pt>
                <c:pt idx="1381">
                  <c:v>3.5422731894439708E-5</c:v>
                </c:pt>
                <c:pt idx="1382">
                  <c:v>3.5529159651938471E-5</c:v>
                </c:pt>
                <c:pt idx="1383">
                  <c:v>3.5635907172113925E-5</c:v>
                </c:pt>
                <c:pt idx="1384">
                  <c:v>3.5742975415694475E-5</c:v>
                </c:pt>
                <c:pt idx="1385">
                  <c:v>3.5850365346295023E-5</c:v>
                </c:pt>
                <c:pt idx="1386">
                  <c:v>3.5958077930425686E-5</c:v>
                </c:pt>
                <c:pt idx="1387">
                  <c:v>3.6066114137500432E-5</c:v>
                </c:pt>
                <c:pt idx="1388">
                  <c:v>3.617447493984587E-5</c:v>
                </c:pt>
                <c:pt idx="1389">
                  <c:v>3.6283161312709939E-5</c:v>
                </c:pt>
                <c:pt idx="1390">
                  <c:v>3.6392174234270735E-5</c:v>
                </c:pt>
                <c:pt idx="1391">
                  <c:v>3.6501514685645288E-5</c:v>
                </c:pt>
                <c:pt idx="1392">
                  <c:v>3.6611183650898328E-5</c:v>
                </c:pt>
                <c:pt idx="1393">
                  <c:v>3.6721182117051423E-5</c:v>
                </c:pt>
                <c:pt idx="1394">
                  <c:v>3.6831511074091434E-5</c:v>
                </c:pt>
                <c:pt idx="1395">
                  <c:v>3.6942171514979729E-5</c:v>
                </c:pt>
                <c:pt idx="1396">
                  <c:v>3.7053164435661016E-5</c:v>
                </c:pt>
                <c:pt idx="1397">
                  <c:v>3.7164490835072333E-5</c:v>
                </c:pt>
                <c:pt idx="1398">
                  <c:v>3.7276151715152025E-5</c:v>
                </c:pt>
                <c:pt idx="1399">
                  <c:v>3.7388148080848766E-5</c:v>
                </c:pt>
                <c:pt idx="1400">
                  <c:v>3.7500480940130606E-5</c:v>
                </c:pt>
                <c:pt idx="1401">
                  <c:v>3.761315130399404E-5</c:v>
                </c:pt>
                <c:pt idx="1402">
                  <c:v>3.7726160186473099E-5</c:v>
                </c:pt>
                <c:pt idx="1403">
                  <c:v>3.7839508604648484E-5</c:v>
                </c:pt>
                <c:pt idx="1404">
                  <c:v>3.7953197578656724E-5</c:v>
                </c:pt>
                <c:pt idx="1405">
                  <c:v>3.8067228131699363E-5</c:v>
                </c:pt>
                <c:pt idx="1406">
                  <c:v>3.8181601290052138E-5</c:v>
                </c:pt>
                <c:pt idx="1407">
                  <c:v>3.8296318083074183E-5</c:v>
                </c:pt>
                <c:pt idx="1408">
                  <c:v>3.8411379543217542E-5</c:v>
                </c:pt>
                <c:pt idx="1409">
                  <c:v>3.8526786706036067E-5</c:v>
                </c:pt>
                <c:pt idx="1410">
                  <c:v>3.8642540610195004E-5</c:v>
                </c:pt>
                <c:pt idx="1411">
                  <c:v>3.8758642297480268E-5</c:v>
                </c:pt>
                <c:pt idx="1412">
                  <c:v>3.887509281280783E-5</c:v>
                </c:pt>
                <c:pt idx="1413">
                  <c:v>3.8991893204233118E-5</c:v>
                </c:pt>
                <c:pt idx="1414">
                  <c:v>3.9109044522960434E-5</c:v>
                </c:pt>
                <c:pt idx="1415">
                  <c:v>3.922654782335245E-5</c:v>
                </c:pt>
                <c:pt idx="1416">
                  <c:v>3.9344404162939649E-5</c:v>
                </c:pt>
                <c:pt idx="1417">
                  <c:v>3.9462614602429892E-5</c:v>
                </c:pt>
                <c:pt idx="1418">
                  <c:v>3.9581180205717928E-5</c:v>
                </c:pt>
                <c:pt idx="1419">
                  <c:v>3.9700102039894989E-5</c:v>
                </c:pt>
                <c:pt idx="1420">
                  <c:v>3.9819381175258389E-5</c:v>
                </c:pt>
                <c:pt idx="1421">
                  <c:v>3.9939018685321145E-5</c:v>
                </c:pt>
                <c:pt idx="1422">
                  <c:v>4.0059015646821651E-5</c:v>
                </c:pt>
                <c:pt idx="1423">
                  <c:v>4.0179373139733314E-5</c:v>
                </c:pt>
                <c:pt idx="1424">
                  <c:v>4.0300092247274513E-5</c:v>
                </c:pt>
                <c:pt idx="1425">
                  <c:v>4.0421174055917965E-5</c:v>
                </c:pt>
                <c:pt idx="1426">
                  <c:v>4.0542619655400761E-5</c:v>
                </c:pt>
                <c:pt idx="1427">
                  <c:v>4.0664430138734116E-5</c:v>
                </c:pt>
                <c:pt idx="1428">
                  <c:v>4.0786606602213208E-5</c:v>
                </c:pt>
                <c:pt idx="1429">
                  <c:v>4.0909150145427027E-5</c:v>
                </c:pt>
                <c:pt idx="1430">
                  <c:v>4.1032061871268298E-5</c:v>
                </c:pt>
                <c:pt idx="1431">
                  <c:v>4.1155342885943375E-5</c:v>
                </c:pt>
                <c:pt idx="1432">
                  <c:v>4.127899429898222E-5</c:v>
                </c:pt>
                <c:pt idx="1433">
                  <c:v>4.1403017223248391E-5</c:v>
                </c:pt>
                <c:pt idx="1434">
                  <c:v>4.1527412774949038E-5</c:v>
                </c:pt>
                <c:pt idx="1435">
                  <c:v>4.165218207364498E-5</c:v>
                </c:pt>
                <c:pt idx="1436">
                  <c:v>4.1777326242260729E-5</c:v>
                </c:pt>
                <c:pt idx="1437">
                  <c:v>4.1902846407094653E-5</c:v>
                </c:pt>
                <c:pt idx="1438">
                  <c:v>4.2028743697829094E-5</c:v>
                </c:pt>
                <c:pt idx="1439">
                  <c:v>4.215501924754043E-5</c:v>
                </c:pt>
                <c:pt idx="1440">
                  <c:v>4.2281674192709612E-5</c:v>
                </c:pt>
                <c:pt idx="1441">
                  <c:v>4.2408709673231935E-5</c:v>
                </c:pt>
                <c:pt idx="1442">
                  <c:v>4.2536126832427577E-5</c:v>
                </c:pt>
                <c:pt idx="1443">
                  <c:v>4.2663926817051824E-5</c:v>
                </c:pt>
                <c:pt idx="1444">
                  <c:v>4.2792110777305412E-5</c:v>
                </c:pt>
                <c:pt idx="1445">
                  <c:v>4.2920679866844838E-5</c:v>
                </c:pt>
                <c:pt idx="1446">
                  <c:v>4.3049635242792783E-5</c:v>
                </c:pt>
                <c:pt idx="1447">
                  <c:v>4.3178978065748494E-5</c:v>
                </c:pt>
                <c:pt idx="1448">
                  <c:v>4.3308709499798261E-5</c:v>
                </c:pt>
                <c:pt idx="1449">
                  <c:v>4.3438830712525854E-5</c:v>
                </c:pt>
                <c:pt idx="1450">
                  <c:v>4.3569342875023074E-5</c:v>
                </c:pt>
                <c:pt idx="1451">
                  <c:v>4.3700247161900265E-5</c:v>
                </c:pt>
                <c:pt idx="1452">
                  <c:v>4.3831544751296888E-5</c:v>
                </c:pt>
                <c:pt idx="1453">
                  <c:v>4.3963236824892141E-5</c:v>
                </c:pt>
                <c:pt idx="1454">
                  <c:v>4.4095324567915483E-5</c:v>
                </c:pt>
                <c:pt idx="1455">
                  <c:v>4.4227809169157665E-5</c:v>
                </c:pt>
                <c:pt idx="1456">
                  <c:v>4.4360691820980903E-5</c:v>
                </c:pt>
                <c:pt idx="1457">
                  <c:v>4.4493973719329961E-5</c:v>
                </c:pt>
                <c:pt idx="1458">
                  <c:v>4.4627656063742834E-5</c:v>
                </c:pt>
                <c:pt idx="1459">
                  <c:v>4.4761740057361517E-5</c:v>
                </c:pt>
                <c:pt idx="1460">
                  <c:v>4.4896226906942852E-5</c:v>
                </c:pt>
                <c:pt idx="1461">
                  <c:v>4.5031117822869404E-5</c:v>
                </c:pt>
                <c:pt idx="1462">
                  <c:v>4.5166414019160326E-5</c:v>
                </c:pt>
                <c:pt idx="1463">
                  <c:v>4.5302116713482291E-5</c:v>
                </c:pt>
                <c:pt idx="1464">
                  <c:v>4.5438227127160464E-5</c:v>
                </c:pt>
                <c:pt idx="1465">
                  <c:v>4.5574746485189493E-5</c:v>
                </c:pt>
                <c:pt idx="1466">
                  <c:v>4.5711676016244512E-5</c:v>
                </c:pt>
                <c:pt idx="1467">
                  <c:v>4.5849016952692235E-5</c:v>
                </c:pt>
                <c:pt idx="1468">
                  <c:v>4.5986770530602014E-5</c:v>
                </c:pt>
                <c:pt idx="1469">
                  <c:v>4.612493798975698E-5</c:v>
                </c:pt>
                <c:pt idx="1470">
                  <c:v>4.6263520573665115E-5</c:v>
                </c:pt>
                <c:pt idx="1471">
                  <c:v>4.6402519529570772E-5</c:v>
                </c:pt>
                <c:pt idx="1472">
                  <c:v>4.6541936108465416E-5</c:v>
                </c:pt>
                <c:pt idx="1473">
                  <c:v>4.6681771565099188E-5</c:v>
                </c:pt>
                <c:pt idx="1474">
                  <c:v>4.682202715799215E-5</c:v>
                </c:pt>
                <c:pt idx="1475">
                  <c:v>4.6962704149445588E-5</c:v>
                </c:pt>
                <c:pt idx="1476">
                  <c:v>4.7103803805553367E-5</c:v>
                </c:pt>
                <c:pt idx="1477">
                  <c:v>4.7245327396213343E-5</c:v>
                </c:pt>
                <c:pt idx="1478">
                  <c:v>4.7387276195138794E-5</c:v>
                </c:pt>
                <c:pt idx="1479">
                  <c:v>4.7529651479869866E-5</c:v>
                </c:pt>
                <c:pt idx="1480">
                  <c:v>4.7672454531785081E-5</c:v>
                </c:pt>
                <c:pt idx="1481">
                  <c:v>4.7815686636112872E-5</c:v>
                </c:pt>
                <c:pt idx="1482">
                  <c:v>4.795934908194314E-5</c:v>
                </c:pt>
                <c:pt idx="1483">
                  <c:v>4.8103443162238877E-5</c:v>
                </c:pt>
                <c:pt idx="1484">
                  <c:v>4.8247970173847767E-5</c:v>
                </c:pt>
                <c:pt idx="1485">
                  <c:v>4.8392931417513897E-5</c:v>
                </c:pt>
                <c:pt idx="1486">
                  <c:v>4.8538328197889352E-5</c:v>
                </c:pt>
                <c:pt idx="1487">
                  <c:v>4.8684161823546313E-5</c:v>
                </c:pt>
                <c:pt idx="1488">
                  <c:v>4.8830433606988299E-5</c:v>
                </c:pt>
                <c:pt idx="1489">
                  <c:v>4.8977144864662348E-5</c:v>
                </c:pt>
                <c:pt idx="1490">
                  <c:v>4.9124296916970786E-5</c:v>
                </c:pt>
                <c:pt idx="1491">
                  <c:v>4.927189108828306E-5</c:v>
                </c:pt>
                <c:pt idx="1492">
                  <c:v>4.9419928706947712E-5</c:v>
                </c:pt>
                <c:pt idx="1493">
                  <c:v>4.9568411105304316E-5</c:v>
                </c:pt>
                <c:pt idx="1494">
                  <c:v>4.9717339619695449E-5</c:v>
                </c:pt>
                <c:pt idx="1495">
                  <c:v>4.9866715590478759E-5</c:v>
                </c:pt>
                <c:pt idx="1496">
                  <c:v>5.0016540362038979E-5</c:v>
                </c:pt>
                <c:pt idx="1497">
                  <c:v>5.0166815282800066E-5</c:v>
                </c:pt>
                <c:pt idx="1498">
                  <c:v>5.0317541705237327E-5</c:v>
                </c:pt>
                <c:pt idx="1499">
                  <c:v>5.0468720985889581E-5</c:v>
                </c:pt>
                <c:pt idx="1500">
                  <c:v>5.0620354485371375E-5</c:v>
                </c:pt>
                <c:pt idx="1501">
                  <c:v>5.0772443568385128E-5</c:v>
                </c:pt>
                <c:pt idx="1502">
                  <c:v>5.09249896037338E-5</c:v>
                </c:pt>
                <c:pt idx="1503">
                  <c:v>5.1077993964332654E-5</c:v>
                </c:pt>
                <c:pt idx="1504">
                  <c:v>5.1231458027221963E-5</c:v>
                </c:pt>
                <c:pt idx="1505">
                  <c:v>5.1385383173579329E-5</c:v>
                </c:pt>
                <c:pt idx="1506">
                  <c:v>5.1539770788732105E-5</c:v>
                </c:pt>
                <c:pt idx="1507">
                  <c:v>5.1694622262169875E-5</c:v>
                </c:pt>
                <c:pt idx="1508">
                  <c:v>5.184993898755695E-5</c:v>
                </c:pt>
                <c:pt idx="1509">
                  <c:v>5.2005722362744891E-5</c:v>
                </c:pt>
                <c:pt idx="1510">
                  <c:v>5.216197378978514E-5</c:v>
                </c:pt>
                <c:pt idx="1511">
                  <c:v>5.231869467494159E-5</c:v>
                </c:pt>
                <c:pt idx="1512">
                  <c:v>5.2475886428703268E-5</c:v>
                </c:pt>
                <c:pt idx="1513">
                  <c:v>5.2633550465797011E-5</c:v>
                </c:pt>
                <c:pt idx="1514">
                  <c:v>5.2791688205200228E-5</c:v>
                </c:pt>
                <c:pt idx="1515">
                  <c:v>5.295030107015363E-5</c:v>
                </c:pt>
                <c:pt idx="1516">
                  <c:v>5.3109390488174086E-5</c:v>
                </c:pt>
                <c:pt idx="1517">
                  <c:v>5.3268957891067327E-5</c:v>
                </c:pt>
                <c:pt idx="1518">
                  <c:v>5.3429004714941246E-5</c:v>
                </c:pt>
                <c:pt idx="1519">
                  <c:v>5.3589532400218243E-5</c:v>
                </c:pt>
                <c:pt idx="1520">
                  <c:v>5.3750542391648575E-5</c:v>
                </c:pt>
                <c:pt idx="1521">
                  <c:v>5.3912036138323245E-5</c:v>
                </c:pt>
                <c:pt idx="1522">
                  <c:v>5.4074015093687067E-5</c:v>
                </c:pt>
                <c:pt idx="1523">
                  <c:v>5.4236480715551736E-5</c:v>
                </c:pt>
                <c:pt idx="1524">
                  <c:v>5.4399434466108935E-5</c:v>
                </c:pt>
                <c:pt idx="1525">
                  <c:v>5.4562877811943533E-5</c:v>
                </c:pt>
                <c:pt idx="1526">
                  <c:v>5.4726812224046732E-5</c:v>
                </c:pt>
                <c:pt idx="1527">
                  <c:v>5.4891239177829357E-5</c:v>
                </c:pt>
                <c:pt idx="1528">
                  <c:v>5.5056160153135094E-5</c:v>
                </c:pt>
                <c:pt idx="1529">
                  <c:v>5.5221576634253847E-5</c:v>
                </c:pt>
                <c:pt idx="1530">
                  <c:v>5.5387490109935048E-5</c:v>
                </c:pt>
                <c:pt idx="1531">
                  <c:v>5.5553902073401099E-5</c:v>
                </c:pt>
                <c:pt idx="1532">
                  <c:v>5.5720814022360709E-5</c:v>
                </c:pt>
                <c:pt idx="1533">
                  <c:v>5.5888227459022731E-5</c:v>
                </c:pt>
                <c:pt idx="1534">
                  <c:v>5.6056143890109131E-5</c:v>
                </c:pt>
                <c:pt idx="1535">
                  <c:v>5.622456482686892E-5</c:v>
                </c:pt>
                <c:pt idx="1536">
                  <c:v>5.6393491785091667E-5</c:v>
                </c:pt>
                <c:pt idx="1537">
                  <c:v>5.6562926285121141E-5</c:v>
                </c:pt>
                <c:pt idx="1538">
                  <c:v>5.6732869851868972E-5</c:v>
                </c:pt>
                <c:pt idx="1539">
                  <c:v>5.6903324014828423E-5</c:v>
                </c:pt>
                <c:pt idx="1540">
                  <c:v>5.7074290308088105E-5</c:v>
                </c:pt>
                <c:pt idx="1541">
                  <c:v>5.724577027034581E-5</c:v>
                </c:pt>
                <c:pt idx="1542">
                  <c:v>5.7417765444922353E-5</c:v>
                </c:pt>
                <c:pt idx="1543">
                  <c:v>5.7590277379775476E-5</c:v>
                </c:pt>
                <c:pt idx="1544">
                  <c:v>5.776330762751375E-5</c:v>
                </c:pt>
                <c:pt idx="1545">
                  <c:v>5.7936857745410576E-5</c:v>
                </c:pt>
                <c:pt idx="1546">
                  <c:v>5.8110929295418182E-5</c:v>
                </c:pt>
                <c:pt idx="1547">
                  <c:v>5.8285523844181698E-5</c:v>
                </c:pt>
                <c:pt idx="1548">
                  <c:v>5.8460642963053133E-5</c:v>
                </c:pt>
                <c:pt idx="1549">
                  <c:v>5.8636288228105953E-5</c:v>
                </c:pt>
                <c:pt idx="1550">
                  <c:v>5.8812461220148613E-5</c:v>
                </c:pt>
                <c:pt idx="1551">
                  <c:v>5.8989163524739242E-5</c:v>
                </c:pt>
                <c:pt idx="1552">
                  <c:v>5.9166396732199775E-5</c:v>
                </c:pt>
                <c:pt idx="1553">
                  <c:v>5.9344162437630268E-5</c:v>
                </c:pt>
                <c:pt idx="1554">
                  <c:v>5.9522462240923269E-5</c:v>
                </c:pt>
                <c:pt idx="1555">
                  <c:v>5.9701297746778218E-5</c:v>
                </c:pt>
                <c:pt idx="1556">
                  <c:v>5.9880670564715879E-5</c:v>
                </c:pt>
                <c:pt idx="1557">
                  <c:v>6.0060582309092808E-5</c:v>
                </c:pt>
                <c:pt idx="1558">
                  <c:v>6.0241034599115932E-5</c:v>
                </c:pt>
                <c:pt idx="1559">
                  <c:v>6.0422029058857071E-5</c:v>
                </c:pt>
                <c:pt idx="1560">
                  <c:v>6.0603567317267595E-5</c:v>
                </c:pt>
                <c:pt idx="1561">
                  <c:v>6.078565100819304E-5</c:v>
                </c:pt>
                <c:pt idx="1562">
                  <c:v>6.0968281770387868E-5</c:v>
                </c:pt>
                <c:pt idx="1563">
                  <c:v>6.1151461247530172E-5</c:v>
                </c:pt>
                <c:pt idx="1564">
                  <c:v>6.1335191088236361E-5</c:v>
                </c:pt>
                <c:pt idx="1565">
                  <c:v>6.1519472946076458E-5</c:v>
                </c:pt>
                <c:pt idx="1566">
                  <c:v>6.1704308479588327E-5</c:v>
                </c:pt>
                <c:pt idx="1567">
                  <c:v>6.1889699352293026E-5</c:v>
                </c:pt>
                <c:pt idx="1568">
                  <c:v>6.2075647232709652E-5</c:v>
                </c:pt>
                <c:pt idx="1569">
                  <c:v>6.2262153794370381E-5</c:v>
                </c:pt>
                <c:pt idx="1570">
                  <c:v>6.2449220715835526E-5</c:v>
                </c:pt>
                <c:pt idx="1571">
                  <c:v>6.2636849680708647E-5</c:v>
                </c:pt>
                <c:pt idx="1572">
                  <c:v>6.282504237765169E-5</c:v>
                </c:pt>
                <c:pt idx="1573">
                  <c:v>6.3013800500400207E-5</c:v>
                </c:pt>
                <c:pt idx="1574">
                  <c:v>6.3203125747778561E-5</c:v>
                </c:pt>
                <c:pt idx="1575">
                  <c:v>6.3393019823715282E-5</c:v>
                </c:pt>
                <c:pt idx="1576">
                  <c:v>6.3583484437258311E-5</c:v>
                </c:pt>
                <c:pt idx="1577">
                  <c:v>6.3774521302590453E-5</c:v>
                </c:pt>
                <c:pt idx="1578">
                  <c:v>6.3966132139044814E-5</c:v>
                </c:pt>
                <c:pt idx="1579">
                  <c:v>6.4158318671120082E-5</c:v>
                </c:pt>
                <c:pt idx="1580">
                  <c:v>6.4351082628496568E-5</c:v>
                </c:pt>
                <c:pt idx="1581">
                  <c:v>6.4544425746051082E-5</c:v>
                </c:pt>
                <c:pt idx="1582">
                  <c:v>6.4738349763872978E-5</c:v>
                </c:pt>
                <c:pt idx="1583">
                  <c:v>6.4932856427279742E-5</c:v>
                </c:pt>
                <c:pt idx="1584">
                  <c:v>6.5127947486832646E-5</c:v>
                </c:pt>
                <c:pt idx="1585">
                  <c:v>6.5323624698352534E-5</c:v>
                </c:pt>
                <c:pt idx="1586">
                  <c:v>6.5519889822935652E-5</c:v>
                </c:pt>
                <c:pt idx="1587">
                  <c:v>6.5716744626969438E-5</c:v>
                </c:pt>
                <c:pt idx="1588">
                  <c:v>6.5914190882148459E-5</c:v>
                </c:pt>
                <c:pt idx="1589">
                  <c:v>6.6112230365490335E-5</c:v>
                </c:pt>
                <c:pt idx="1590">
                  <c:v>6.6310864859351758E-5</c:v>
                </c:pt>
                <c:pt idx="1591">
                  <c:v>6.6510096151444512E-5</c:v>
                </c:pt>
                <c:pt idx="1592">
                  <c:v>6.6709926034851571E-5</c:v>
                </c:pt>
                <c:pt idx="1593">
                  <c:v>6.6910356308043245E-5</c:v>
                </c:pt>
                <c:pt idx="1594">
                  <c:v>6.7111388774893329E-5</c:v>
                </c:pt>
                <c:pt idx="1595">
                  <c:v>6.7313025244695261E-5</c:v>
                </c:pt>
                <c:pt idx="1596">
                  <c:v>6.7515267532178899E-5</c:v>
                </c:pt>
                <c:pt idx="1597">
                  <c:v>6.7718117457526037E-5</c:v>
                </c:pt>
                <c:pt idx="1598">
                  <c:v>6.7921576846387391E-5</c:v>
                </c:pt>
                <c:pt idx="1599">
                  <c:v>6.8125647529898844E-5</c:v>
                </c:pt>
                <c:pt idx="1600">
                  <c:v>6.8330331344697913E-5</c:v>
                </c:pt>
                <c:pt idx="1601">
                  <c:v>6.85356301329403E-5</c:v>
                </c:pt>
                <c:pt idx="1602">
                  <c:v>6.8741545742316516E-5</c:v>
                </c:pt>
                <c:pt idx="1603">
                  <c:v>6.8948080026068405E-5</c:v>
                </c:pt>
                <c:pt idx="1604">
                  <c:v>6.9155234843005934E-5</c:v>
                </c:pt>
                <c:pt idx="1605">
                  <c:v>6.936301205752385E-5</c:v>
                </c:pt>
                <c:pt idx="1606">
                  <c:v>6.9571413539618485E-5</c:v>
                </c:pt>
                <c:pt idx="1607">
                  <c:v>6.9780441164904588E-5</c:v>
                </c:pt>
                <c:pt idx="1608">
                  <c:v>6.9990096814632184E-5</c:v>
                </c:pt>
                <c:pt idx="1609">
                  <c:v>7.0200382375703555E-5</c:v>
                </c:pt>
                <c:pt idx="1610">
                  <c:v>7.0411299740690141E-5</c:v>
                </c:pt>
                <c:pt idx="1611">
                  <c:v>7.0622850807849563E-5</c:v>
                </c:pt>
                <c:pt idx="1612">
                  <c:v>7.0835037481143076E-5</c:v>
                </c:pt>
                <c:pt idx="1613">
                  <c:v>7.1047861670252063E-5</c:v>
                </c:pt>
                <c:pt idx="1614">
                  <c:v>7.1261325290595656E-5</c:v>
                </c:pt>
                <c:pt idx="1615">
                  <c:v>7.1475430263347861E-5</c:v>
                </c:pt>
                <c:pt idx="1616">
                  <c:v>7.1690178515454914E-5</c:v>
                </c:pt>
                <c:pt idx="1617">
                  <c:v>7.1905571979652508E-5</c:v>
                </c:pt>
                <c:pt idx="1618">
                  <c:v>7.2121612594483288E-5</c:v>
                </c:pt>
                <c:pt idx="1619">
                  <c:v>7.2338302304314229E-5</c:v>
                </c:pt>
                <c:pt idx="1620">
                  <c:v>7.2555643059354205E-5</c:v>
                </c:pt>
                <c:pt idx="1621">
                  <c:v>7.277363681567146E-5</c:v>
                </c:pt>
                <c:pt idx="1622">
                  <c:v>7.2992285535211274E-5</c:v>
                </c:pt>
                <c:pt idx="1623">
                  <c:v>7.3211591185813602E-5</c:v>
                </c:pt>
                <c:pt idx="1624">
                  <c:v>7.3431555741230794E-5</c:v>
                </c:pt>
                <c:pt idx="1625">
                  <c:v>7.3652181181145301E-5</c:v>
                </c:pt>
                <c:pt idx="1626">
                  <c:v>7.3873469491187479E-5</c:v>
                </c:pt>
                <c:pt idx="1627">
                  <c:v>7.4095422662953845E-5</c:v>
                </c:pt>
                <c:pt idx="1628">
                  <c:v>7.4318042694024316E-5</c:v>
                </c:pt>
                <c:pt idx="1629">
                  <c:v>7.4541331587980682E-5</c:v>
                </c:pt>
                <c:pt idx="1630">
                  <c:v>7.4765291354424507E-5</c:v>
                </c:pt>
                <c:pt idx="1631">
                  <c:v>7.4989924008995182E-5</c:v>
                </c:pt>
                <c:pt idx="1632">
                  <c:v>7.5215231573388114E-5</c:v>
                </c:pt>
                <c:pt idx="1633">
                  <c:v>7.5441216075372911E-5</c:v>
                </c:pt>
                <c:pt idx="1634">
                  <c:v>7.5667879548811624E-5</c:v>
                </c:pt>
                <c:pt idx="1635">
                  <c:v>7.5895224033677017E-5</c:v>
                </c:pt>
                <c:pt idx="1636">
                  <c:v>7.6123251576071027E-5</c:v>
                </c:pt>
                <c:pt idx="1637">
                  <c:v>7.6351964228243041E-5</c:v>
                </c:pt>
                <c:pt idx="1638">
                  <c:v>7.6581364048608483E-5</c:v>
                </c:pt>
                <c:pt idx="1639">
                  <c:v>7.6811453101767295E-5</c:v>
                </c:pt>
                <c:pt idx="1640">
                  <c:v>7.7042233458522491E-5</c:v>
                </c:pt>
                <c:pt idx="1641">
                  <c:v>7.7273707195898864E-5</c:v>
                </c:pt>
                <c:pt idx="1642">
                  <c:v>7.750587639716145E-5</c:v>
                </c:pt>
                <c:pt idx="1643">
                  <c:v>7.7738743151834904E-5</c:v>
                </c:pt>
                <c:pt idx="1644">
                  <c:v>7.7972309555721474E-5</c:v>
                </c:pt>
                <c:pt idx="1645">
                  <c:v>7.8206577710920351E-5</c:v>
                </c:pt>
                <c:pt idx="1646">
                  <c:v>7.8441549725846526E-5</c:v>
                </c:pt>
                <c:pt idx="1647">
                  <c:v>7.8677227715249725E-5</c:v>
                </c:pt>
                <c:pt idx="1648">
                  <c:v>7.8913613800233413E-5</c:v>
                </c:pt>
                <c:pt idx="1649">
                  <c:v>7.915071010827398E-5</c:v>
                </c:pt>
                <c:pt idx="1650">
                  <c:v>7.9388518773239786E-5</c:v>
                </c:pt>
                <c:pt idx="1651">
                  <c:v>7.9627041935410428E-5</c:v>
                </c:pt>
                <c:pt idx="1652">
                  <c:v>7.9866281741495975E-5</c:v>
                </c:pt>
                <c:pt idx="1653">
                  <c:v>8.0106240344656281E-5</c:v>
                </c:pt>
                <c:pt idx="1654">
                  <c:v>8.0346919904520416E-5</c:v>
                </c:pt>
                <c:pt idx="1655">
                  <c:v>8.0588322587206034E-5</c:v>
                </c:pt>
                <c:pt idx="1656">
                  <c:v>8.0830450565338901E-5</c:v>
                </c:pt>
                <c:pt idx="1657">
                  <c:v>8.107330601807232E-5</c:v>
                </c:pt>
                <c:pt idx="1658">
                  <c:v>8.1316891131107293E-5</c:v>
                </c:pt>
                <c:pt idx="1659">
                  <c:v>8.1561208096711331E-5</c:v>
                </c:pt>
                <c:pt idx="1660">
                  <c:v>8.1806259113738775E-5</c:v>
                </c:pt>
                <c:pt idx="1661">
                  <c:v>8.2052046387650441E-5</c:v>
                </c:pt>
                <c:pt idx="1662">
                  <c:v>8.2298572130533451E-5</c:v>
                </c:pt>
                <c:pt idx="1663">
                  <c:v>8.2545838561121152E-5</c:v>
                </c:pt>
                <c:pt idx="1664">
                  <c:v>8.2793847904813071E-5</c:v>
                </c:pt>
                <c:pt idx="1665">
                  <c:v>8.3042602393695007E-5</c:v>
                </c:pt>
                <c:pt idx="1666">
                  <c:v>8.3292104266559025E-5</c:v>
                </c:pt>
                <c:pt idx="1667">
                  <c:v>8.354235576892366E-5</c:v>
                </c:pt>
                <c:pt idx="1668">
                  <c:v>8.3793359153054128E-5</c:v>
                </c:pt>
                <c:pt idx="1669">
                  <c:v>8.4045116677982569E-5</c:v>
                </c:pt>
                <c:pt idx="1670">
                  <c:v>8.4297630609528432E-5</c:v>
                </c:pt>
                <c:pt idx="1671">
                  <c:v>8.4550903220318777E-5</c:v>
                </c:pt>
                <c:pt idx="1672">
                  <c:v>8.4804936789808835E-5</c:v>
                </c:pt>
                <c:pt idx="1673">
                  <c:v>8.5059733604302278E-5</c:v>
                </c:pt>
                <c:pt idx="1674">
                  <c:v>8.5315295956972463E-5</c:v>
                </c:pt>
                <c:pt idx="1675">
                  <c:v>8.5571626147882144E-5</c:v>
                </c:pt>
                <c:pt idx="1676">
                  <c:v>8.5828726484004755E-5</c:v>
                </c:pt>
                <c:pt idx="1677">
                  <c:v>8.6086599279245073E-5</c:v>
                </c:pt>
                <c:pt idx="1678">
                  <c:v>8.6345246854459983E-5</c:v>
                </c:pt>
                <c:pt idx="1679">
                  <c:v>8.6604671537479419E-5</c:v>
                </c:pt>
                <c:pt idx="1680">
                  <c:v>8.6864875663127282E-5</c:v>
                </c:pt>
                <c:pt idx="1681">
                  <c:v>8.7125861573242441E-5</c:v>
                </c:pt>
                <c:pt idx="1682">
                  <c:v>8.7387631616699855E-5</c:v>
                </c:pt>
                <c:pt idx="1683">
                  <c:v>8.7650188149431693E-5</c:v>
                </c:pt>
                <c:pt idx="1684">
                  <c:v>8.7913533534448524E-5</c:v>
                </c:pt>
                <c:pt idx="1685">
                  <c:v>8.8177670141860562E-5</c:v>
                </c:pt>
                <c:pt idx="1686">
                  <c:v>8.8442600348899098E-5</c:v>
                </c:pt>
                <c:pt idx="1687">
                  <c:v>8.8708326539937741E-5</c:v>
                </c:pt>
                <c:pt idx="1688">
                  <c:v>8.8974851106514034E-5</c:v>
                </c:pt>
                <c:pt idx="1689">
                  <c:v>8.9242176447350705E-5</c:v>
                </c:pt>
                <c:pt idx="1690">
                  <c:v>8.9510304968377945E-5</c:v>
                </c:pt>
                <c:pt idx="1691">
                  <c:v>8.9779239082754105E-5</c:v>
                </c:pt>
                <c:pt idx="1692">
                  <c:v>9.0048981210888015E-5</c:v>
                </c:pt>
                <c:pt idx="1693">
                  <c:v>9.0319533780460655E-5</c:v>
                </c:pt>
                <c:pt idx="1694">
                  <c:v>9.0590899226446965E-5</c:v>
                </c:pt>
                <c:pt idx="1695">
                  <c:v>9.0863079991137805E-5</c:v>
                </c:pt>
                <c:pt idx="1696">
                  <c:v>9.1136078524161907E-5</c:v>
                </c:pt>
                <c:pt idx="1697">
                  <c:v>9.1409897282507876E-5</c:v>
                </c:pt>
                <c:pt idx="1698">
                  <c:v>9.1684538730546418E-5</c:v>
                </c:pt>
                <c:pt idx="1699">
                  <c:v>9.1960005340052396E-5</c:v>
                </c:pt>
                <c:pt idx="1700">
                  <c:v>9.2236299590227168E-5</c:v>
                </c:pt>
                <c:pt idx="1701">
                  <c:v>9.2513423967720848E-5</c:v>
                </c:pt>
                <c:pt idx="1702">
                  <c:v>9.2791380966654707E-5</c:v>
                </c:pt>
                <c:pt idx="1703">
                  <c:v>9.3070173088643612E-5</c:v>
                </c:pt>
                <c:pt idx="1704">
                  <c:v>9.3349802842818366E-5</c:v>
                </c:pt>
                <c:pt idx="1705">
                  <c:v>9.3630272745848974E-5</c:v>
                </c:pt>
                <c:pt idx="1706">
                  <c:v>9.3911585321966313E-5</c:v>
                </c:pt>
                <c:pt idx="1707">
                  <c:v>9.4193743102985447E-5</c:v>
                </c:pt>
                <c:pt idx="1708">
                  <c:v>9.4476748628328309E-5</c:v>
                </c:pt>
                <c:pt idx="1709">
                  <c:v>9.4760604445046553E-5</c:v>
                </c:pt>
                <c:pt idx="1710">
                  <c:v>9.5045313107844443E-5</c:v>
                </c:pt>
                <c:pt idx="1711">
                  <c:v>9.533087717910184E-5</c:v>
                </c:pt>
                <c:pt idx="1712">
                  <c:v>9.5617299228897346E-5</c:v>
                </c:pt>
                <c:pt idx="1713">
                  <c:v>9.5904581835031335E-5</c:v>
                </c:pt>
                <c:pt idx="1714">
                  <c:v>9.6192727583049192E-5</c:v>
                </c:pt>
                <c:pt idx="1715">
                  <c:v>9.6481739066264582E-5</c:v>
                </c:pt>
                <c:pt idx="1716">
                  <c:v>9.677161888578283E-5</c:v>
                </c:pt>
                <c:pt idx="1717">
                  <c:v>9.7062369650524274E-5</c:v>
                </c:pt>
                <c:pt idx="1718">
                  <c:v>9.7353993977247719E-5</c:v>
                </c:pt>
                <c:pt idx="1719">
                  <c:v>9.7646494490574118E-5</c:v>
                </c:pt>
                <c:pt idx="1720">
                  <c:v>9.7939873823009866E-5</c:v>
                </c:pt>
                <c:pt idx="1721">
                  <c:v>9.8234134614971292E-5</c:v>
                </c:pt>
                <c:pt idx="1722">
                  <c:v>9.8529279514807328E-5</c:v>
                </c:pt>
                <c:pt idx="1723">
                  <c:v>9.8825311178824072E-5</c:v>
                </c:pt>
                <c:pt idx="1724">
                  <c:v>9.9122232271308487E-5</c:v>
                </c:pt>
                <c:pt idx="1725">
                  <c:v>9.9420045464552431E-5</c:v>
                </c:pt>
                <c:pt idx="1726">
                  <c:v>9.9718753438876633E-5</c:v>
                </c:pt>
                <c:pt idx="1727">
                  <c:v>1.0001835888265489E-4</c:v>
                </c:pt>
                <c:pt idx="1728">
                  <c:v>1.0031886449233823E-4</c:v>
                </c:pt>
                <c:pt idx="1729">
                  <c:v>1.0062027297247914E-4</c:v>
                </c:pt>
                <c:pt idx="1730">
                  <c:v>1.0092258703575599E-4</c:v>
                </c:pt>
                <c:pt idx="1731">
                  <c:v>1.0122580940299739E-4</c:v>
                </c:pt>
                <c:pt idx="1732">
                  <c:v>1.0152994280320669E-4</c:v>
                </c:pt>
                <c:pt idx="1733">
                  <c:v>1.0183498997358655E-4</c:v>
                </c:pt>
                <c:pt idx="1734">
                  <c:v>1.0214095365956356E-4</c:v>
                </c:pt>
                <c:pt idx="1735">
                  <c:v>1.0244783661481295E-4</c:v>
                </c:pt>
                <c:pt idx="1736">
                  <c:v>1.0275564160128321E-4</c:v>
                </c:pt>
                <c:pt idx="1737">
                  <c:v>1.0306437138922168E-4</c:v>
                </c:pt>
                <c:pt idx="1738">
                  <c:v>1.0337402875719833E-4</c:v>
                </c:pt>
                <c:pt idx="1739">
                  <c:v>1.0368461649213157E-4</c:v>
                </c:pt>
                <c:pt idx="1740">
                  <c:v>1.0399613738931311E-4</c:v>
                </c:pt>
                <c:pt idx="1741">
                  <c:v>1.0430859425243313E-4</c:v>
                </c:pt>
                <c:pt idx="1742">
                  <c:v>1.0462198989360551E-4</c:v>
                </c:pt>
                <c:pt idx="1743">
                  <c:v>1.0493632713339313E-4</c:v>
                </c:pt>
                <c:pt idx="1744">
                  <c:v>1.0525160880083326E-4</c:v>
                </c:pt>
                <c:pt idx="1745">
                  <c:v>1.0556783773346304E-4</c:v>
                </c:pt>
                <c:pt idx="1746">
                  <c:v>1.0588501677734502E-4</c:v>
                </c:pt>
                <c:pt idx="1747">
                  <c:v>1.0620314878709273E-4</c:v>
                </c:pt>
                <c:pt idx="1748">
                  <c:v>1.0652223662589638E-4</c:v>
                </c:pt>
                <c:pt idx="1749">
                  <c:v>1.0684228316554869E-4</c:v>
                </c:pt>
                <c:pt idx="1750">
                  <c:v>1.0716329128647067E-4</c:v>
                </c:pt>
                <c:pt idx="1751">
                  <c:v>1.074852638777374E-4</c:v>
                </c:pt>
                <c:pt idx="1752">
                  <c:v>1.0780820383710474E-4</c:v>
                </c:pt>
                <c:pt idx="1753">
                  <c:v>1.0813211407103433E-4</c:v>
                </c:pt>
                <c:pt idx="1754">
                  <c:v>1.0845699749472044E-4</c:v>
                </c:pt>
                <c:pt idx="1755">
                  <c:v>1.087828570321161E-4</c:v>
                </c:pt>
                <c:pt idx="1756">
                  <c:v>1.0910969561595931E-4</c:v>
                </c:pt>
                <c:pt idx="1757">
                  <c:v>1.0943751618779958E-4</c:v>
                </c:pt>
                <c:pt idx="1758">
                  <c:v>1.0976632169802422E-4</c:v>
                </c:pt>
                <c:pt idx="1759">
                  <c:v>1.1009611510588508E-4</c:v>
                </c:pt>
                <c:pt idx="1760">
                  <c:v>1.1042689937952504E-4</c:v>
                </c:pt>
                <c:pt idx="1761">
                  <c:v>1.107586774960048E-4</c:v>
                </c:pt>
                <c:pt idx="1762">
                  <c:v>1.1109145244132964E-4</c:v>
                </c:pt>
                <c:pt idx="1763">
                  <c:v>1.1142522721047633E-4</c:v>
                </c:pt>
                <c:pt idx="1764">
                  <c:v>1.1176000480742002E-4</c:v>
                </c:pt>
                <c:pt idx="1765">
                  <c:v>1.1209578824516137E-4</c:v>
                </c:pt>
                <c:pt idx="1766">
                  <c:v>1.1243258054575357E-4</c:v>
                </c:pt>
                <c:pt idx="1767">
                  <c:v>1.1277038474032939E-4</c:v>
                </c:pt>
                <c:pt idx="1768">
                  <c:v>1.1310920386912929E-4</c:v>
                </c:pt>
                <c:pt idx="1769">
                  <c:v>1.1344904098152749E-4</c:v>
                </c:pt>
                <c:pt idx="1770">
                  <c:v>1.137898991360603E-4</c:v>
                </c:pt>
                <c:pt idx="1771">
                  <c:v>1.1413178140045343E-4</c:v>
                </c:pt>
                <c:pt idx="1772">
                  <c:v>1.1447469085164954E-4</c:v>
                </c:pt>
                <c:pt idx="1773">
                  <c:v>1.1481863057583604E-4</c:v>
                </c:pt>
                <c:pt idx="1774">
                  <c:v>1.1516360366847273E-4</c:v>
                </c:pt>
                <c:pt idx="1775">
                  <c:v>1.1550961323431979E-4</c:v>
                </c:pt>
                <c:pt idx="1776">
                  <c:v>1.1585666238746566E-4</c:v>
                </c:pt>
                <c:pt idx="1777">
                  <c:v>1.1620475425135505E-4</c:v>
                </c:pt>
                <c:pt idx="1778">
                  <c:v>1.1655389195881708E-4</c:v>
                </c:pt>
                <c:pt idx="1779">
                  <c:v>1.1690407865209347E-4</c:v>
                </c:pt>
                <c:pt idx="1780">
                  <c:v>1.1725531748286685E-4</c:v>
                </c:pt>
                <c:pt idx="1781">
                  <c:v>1.1760761161228904E-4</c:v>
                </c:pt>
                <c:pt idx="1782">
                  <c:v>1.1796096421100938E-4</c:v>
                </c:pt>
                <c:pt idx="1783">
                  <c:v>1.1831537845920406E-4</c:v>
                </c:pt>
                <c:pt idx="1784">
                  <c:v>1.1867085754660351E-4</c:v>
                </c:pt>
                <c:pt idx="1785">
                  <c:v>1.1902740467252192E-4</c:v>
                </c:pt>
                <c:pt idx="1786">
                  <c:v>1.1938502304588579E-4</c:v>
                </c:pt>
                <c:pt idx="1787">
                  <c:v>1.1974371588526294E-4</c:v>
                </c:pt>
                <c:pt idx="1788">
                  <c:v>1.2010348641889133E-4</c:v>
                </c:pt>
                <c:pt idx="1789">
                  <c:v>1.2046433788470819E-4</c:v>
                </c:pt>
                <c:pt idx="1790">
                  <c:v>1.2082627353037913E-4</c:v>
                </c:pt>
                <c:pt idx="1791">
                  <c:v>1.2118929661332744E-4</c:v>
                </c:pt>
                <c:pt idx="1792">
                  <c:v>1.2155341040076329E-4</c:v>
                </c:pt>
                <c:pt idx="1793">
                  <c:v>1.2191861816971323E-4</c:v>
                </c:pt>
                <c:pt idx="1794">
                  <c:v>1.2228492320704966E-4</c:v>
                </c:pt>
                <c:pt idx="1795">
                  <c:v>1.2265232880952036E-4</c:v>
                </c:pt>
                <c:pt idx="1796">
                  <c:v>1.2302083828377825E-4</c:v>
                </c:pt>
                <c:pt idx="1797">
                  <c:v>1.2339045494641111E-4</c:v>
                </c:pt>
                <c:pt idx="1798">
                  <c:v>1.2376118212397113E-4</c:v>
                </c:pt>
                <c:pt idx="1799">
                  <c:v>1.2413302315300587E-4</c:v>
                </c:pt>
                <c:pt idx="1800">
                  <c:v>1.2450598138008691E-4</c:v>
                </c:pt>
                <c:pt idx="1801">
                  <c:v>1.2488006016184077E-4</c:v>
                </c:pt>
                <c:pt idx="1802">
                  <c:v>1.2525526286497903E-4</c:v>
                </c:pt>
                <c:pt idx="1803">
                  <c:v>1.2563159286632853E-4</c:v>
                </c:pt>
                <c:pt idx="1804">
                  <c:v>1.2600905355286186E-4</c:v>
                </c:pt>
                <c:pt idx="1805">
                  <c:v>1.2638764832172773E-4</c:v>
                </c:pt>
                <c:pt idx="1806">
                  <c:v>1.2676738058028161E-4</c:v>
                </c:pt>
                <c:pt idx="1807">
                  <c:v>1.271482537461164E-4</c:v>
                </c:pt>
                <c:pt idx="1808">
                  <c:v>1.2753027124709314E-4</c:v>
                </c:pt>
                <c:pt idx="1809">
                  <c:v>1.2791343652137193E-4</c:v>
                </c:pt>
                <c:pt idx="1810">
                  <c:v>1.2829775301744284E-4</c:v>
                </c:pt>
                <c:pt idx="1811">
                  <c:v>1.2868322419415691E-4</c:v>
                </c:pt>
                <c:pt idx="1812">
                  <c:v>1.2906985352075735E-4</c:v>
                </c:pt>
                <c:pt idx="1813">
                  <c:v>1.294576444769107E-4</c:v>
                </c:pt>
                <c:pt idx="1814">
                  <c:v>1.2984660055273794E-4</c:v>
                </c:pt>
                <c:pt idx="1815">
                  <c:v>1.3023672524884686E-4</c:v>
                </c:pt>
                <c:pt idx="1816">
                  <c:v>1.306280220763621E-4</c:v>
                </c:pt>
                <c:pt idx="1817">
                  <c:v>1.3102049455695778E-4</c:v>
                </c:pt>
                <c:pt idx="1818">
                  <c:v>1.3141414622288886E-4</c:v>
                </c:pt>
                <c:pt idx="1819">
                  <c:v>1.3180898061702299E-4</c:v>
                </c:pt>
                <c:pt idx="1820">
                  <c:v>1.322050012928724E-4</c:v>
                </c:pt>
                <c:pt idx="1821">
                  <c:v>1.3260221181462579E-4</c:v>
                </c:pt>
                <c:pt idx="1822">
                  <c:v>1.3300061575718063E-4</c:v>
                </c:pt>
                <c:pt idx="1823">
                  <c:v>1.3340021670617499E-4</c:v>
                </c:pt>
                <c:pt idx="1824">
                  <c:v>1.3380101825802019E-4</c:v>
                </c:pt>
                <c:pt idx="1825">
                  <c:v>1.3420302401993286E-4</c:v>
                </c:pt>
                <c:pt idx="1826">
                  <c:v>1.3460623760996757E-4</c:v>
                </c:pt>
                <c:pt idx="1827">
                  <c:v>1.3501066265704937E-4</c:v>
                </c:pt>
                <c:pt idx="1828">
                  <c:v>1.354163028010064E-4</c:v>
                </c:pt>
                <c:pt idx="1829">
                  <c:v>1.3582316169260248E-4</c:v>
                </c:pt>
                <c:pt idx="1830">
                  <c:v>1.3623124299357083E-4</c:v>
                </c:pt>
                <c:pt idx="1831">
                  <c:v>1.3664055037664567E-4</c:v>
                </c:pt>
                <c:pt idx="1832">
                  <c:v>1.3705108752559624E-4</c:v>
                </c:pt>
                <c:pt idx="1833">
                  <c:v>1.3746285813525964E-4</c:v>
                </c:pt>
                <c:pt idx="1834">
                  <c:v>1.3787586591157411E-4</c:v>
                </c:pt>
                <c:pt idx="1835">
                  <c:v>1.3829011457161246E-4</c:v>
                </c:pt>
                <c:pt idx="1836">
                  <c:v>1.387056078436154E-4</c:v>
                </c:pt>
                <c:pt idx="1837">
                  <c:v>1.3912234946702521E-4</c:v>
                </c:pt>
                <c:pt idx="1838">
                  <c:v>1.3954034319251928E-4</c:v>
                </c:pt>
                <c:pt idx="1839">
                  <c:v>1.3995959278204401E-4</c:v>
                </c:pt>
                <c:pt idx="1840">
                  <c:v>1.4038010200884848E-4</c:v>
                </c:pt>
                <c:pt idx="1841">
                  <c:v>1.4080187465751861E-4</c:v>
                </c:pt>
                <c:pt idx="1842">
                  <c:v>1.4122491452401109E-4</c:v>
                </c:pt>
                <c:pt idx="1843">
                  <c:v>1.4164922541568751E-4</c:v>
                </c:pt>
                <c:pt idx="1844">
                  <c:v>1.4207481115134884E-4</c:v>
                </c:pt>
                <c:pt idx="1845">
                  <c:v>1.4250167556126926E-4</c:v>
                </c:pt>
                <c:pt idx="1846">
                  <c:v>1.4292982248723189E-4</c:v>
                </c:pt>
                <c:pt idx="1847">
                  <c:v>1.4335925578256168E-4</c:v>
                </c:pt>
                <c:pt idx="1848">
                  <c:v>1.4378997931216117E-4</c:v>
                </c:pt>
                <c:pt idx="1849">
                  <c:v>1.4422199695254508E-4</c:v>
                </c:pt>
                <c:pt idx="1850">
                  <c:v>1.4465531259187504E-4</c:v>
                </c:pt>
                <c:pt idx="1851">
                  <c:v>1.4508993012999475E-4</c:v>
                </c:pt>
                <c:pt idx="1852">
                  <c:v>1.4552585347846499E-4</c:v>
                </c:pt>
                <c:pt idx="1853">
                  <c:v>1.4596308656059884E-4</c:v>
                </c:pt>
                <c:pt idx="1854">
                  <c:v>1.4640163331149699E-4</c:v>
                </c:pt>
                <c:pt idx="1855">
                  <c:v>1.4684149767808316E-4</c:v>
                </c:pt>
                <c:pt idx="1856">
                  <c:v>1.4728268361913959E-4</c:v>
                </c:pt>
                <c:pt idx="1857">
                  <c:v>1.4772519510534277E-4</c:v>
                </c:pt>
                <c:pt idx="1858">
                  <c:v>1.4816903611929904E-4</c:v>
                </c:pt>
                <c:pt idx="1859">
                  <c:v>1.4861421065558053E-4</c:v>
                </c:pt>
                <c:pt idx="1860">
                  <c:v>1.4906072272076104E-4</c:v>
                </c:pt>
                <c:pt idx="1861">
                  <c:v>1.4950857633345196E-4</c:v>
                </c:pt>
                <c:pt idx="1862">
                  <c:v>1.4995777552433934E-4</c:v>
                </c:pt>
                <c:pt idx="1863">
                  <c:v>1.5040832433621862E-4</c:v>
                </c:pt>
                <c:pt idx="1864">
                  <c:v>1.5086022682403222E-4</c:v>
                </c:pt>
                <c:pt idx="1865">
                  <c:v>1.513134870549055E-4</c:v>
                </c:pt>
                <c:pt idx="1866">
                  <c:v>1.5176810910818366E-4</c:v>
                </c:pt>
                <c:pt idx="1867">
                  <c:v>1.5222409707546823E-4</c:v>
                </c:pt>
                <c:pt idx="1868">
                  <c:v>1.5268145506065401E-4</c:v>
                </c:pt>
                <c:pt idx="1869">
                  <c:v>1.531401871799659E-4</c:v>
                </c:pt>
                <c:pt idx="1870">
                  <c:v>1.5360029756199614E-4</c:v>
                </c:pt>
                <c:pt idx="1871">
                  <c:v>1.5406179034774123E-4</c:v>
                </c:pt>
                <c:pt idx="1872">
                  <c:v>1.5452466969063936E-4</c:v>
                </c:pt>
                <c:pt idx="1873">
                  <c:v>1.5498893975660774E-4</c:v>
                </c:pt>
                <c:pt idx="1874">
                  <c:v>1.5545460472408013E-4</c:v>
                </c:pt>
                <c:pt idx="1875">
                  <c:v>1.5592166878404434E-4</c:v>
                </c:pt>
                <c:pt idx="1876">
                  <c:v>1.563901361400798E-4</c:v>
                </c:pt>
                <c:pt idx="1877">
                  <c:v>1.5686001100839644E-4</c:v>
                </c:pt>
                <c:pt idx="1878">
                  <c:v>1.5733129761787094E-4</c:v>
                </c:pt>
                <c:pt idx="1879">
                  <c:v>1.5780400021008601E-4</c:v>
                </c:pt>
                <c:pt idx="1880">
                  <c:v>1.5827812303936814E-4</c:v>
                </c:pt>
                <c:pt idx="1881">
                  <c:v>1.5875367037282599E-4</c:v>
                </c:pt>
                <c:pt idx="1882">
                  <c:v>1.5923064649038882E-4</c:v>
                </c:pt>
                <c:pt idx="1883">
                  <c:v>1.5970905568484482E-4</c:v>
                </c:pt>
                <c:pt idx="1884">
                  <c:v>1.6018890226188006E-4</c:v>
                </c:pt>
                <c:pt idx="1885">
                  <c:v>1.6067019054011693E-4</c:v>
                </c:pt>
                <c:pt idx="1886">
                  <c:v>1.6115292485115317E-4</c:v>
                </c:pt>
                <c:pt idx="1887">
                  <c:v>1.6163710953960084E-4</c:v>
                </c:pt>
                <c:pt idx="1888">
                  <c:v>1.6212274896312544E-4</c:v>
                </c:pt>
                <c:pt idx="1889">
                  <c:v>1.6260984749248505E-4</c:v>
                </c:pt>
                <c:pt idx="1890">
                  <c:v>1.6309840951156968E-4</c:v>
                </c:pt>
                <c:pt idx="1891">
                  <c:v>1.6358843941744085E-4</c:v>
                </c:pt>
                <c:pt idx="1892">
                  <c:v>1.6407994162037068E-4</c:v>
                </c:pt>
                <c:pt idx="1893">
                  <c:v>1.6457292054388294E-4</c:v>
                </c:pt>
                <c:pt idx="1894">
                  <c:v>1.6506738062479099E-4</c:v>
                </c:pt>
                <c:pt idx="1895">
                  <c:v>1.6556332631323883E-4</c:v>
                </c:pt>
                <c:pt idx="1896">
                  <c:v>1.6606076207274106E-4</c:v>
                </c:pt>
                <c:pt idx="1897">
                  <c:v>1.6655969238022283E-4</c:v>
                </c:pt>
                <c:pt idx="1898">
                  <c:v>1.6706012172606035E-4</c:v>
                </c:pt>
                <c:pt idx="1899">
                  <c:v>1.6756205461412101E-4</c:v>
                </c:pt>
                <c:pt idx="1900">
                  <c:v>1.6806549556180428E-4</c:v>
                </c:pt>
                <c:pt idx="1901">
                  <c:v>1.6857044910008201E-4</c:v>
                </c:pt>
                <c:pt idx="1902">
                  <c:v>1.6907691977353952E-4</c:v>
                </c:pt>
                <c:pt idx="1903">
                  <c:v>1.6958491214041625E-4</c:v>
                </c:pt>
                <c:pt idx="1904">
                  <c:v>1.7009443077264697E-4</c:v>
                </c:pt>
                <c:pt idx="1905">
                  <c:v>1.7060548025590275E-4</c:v>
                </c:pt>
                <c:pt idx="1906">
                  <c:v>1.7111806518963242E-4</c:v>
                </c:pt>
                <c:pt idx="1907">
                  <c:v>1.7163219018710355E-4</c:v>
                </c:pt>
                <c:pt idx="1908">
                  <c:v>1.721478598754452E-4</c:v>
                </c:pt>
                <c:pt idx="1909">
                  <c:v>1.7266507889568769E-4</c:v>
                </c:pt>
                <c:pt idx="1910">
                  <c:v>1.7318385190280577E-4</c:v>
                </c:pt>
                <c:pt idx="1911">
                  <c:v>1.7370418356575995E-4</c:v>
                </c:pt>
                <c:pt idx="1912">
                  <c:v>1.7422607856753871E-4</c:v>
                </c:pt>
                <c:pt idx="1913">
                  <c:v>1.7474954160520063E-4</c:v>
                </c:pt>
                <c:pt idx="1914">
                  <c:v>1.7527457738991653E-4</c:v>
                </c:pt>
                <c:pt idx="1915">
                  <c:v>1.7580119064701207E-4</c:v>
                </c:pt>
                <c:pt idx="1916">
                  <c:v>1.7632938611601009E-4</c:v>
                </c:pt>
                <c:pt idx="1917">
                  <c:v>1.7685916855067336E-4</c:v>
                </c:pt>
                <c:pt idx="1918">
                  <c:v>1.7739054271904739E-4</c:v>
                </c:pt>
                <c:pt idx="1919">
                  <c:v>1.779235134035033E-4</c:v>
                </c:pt>
                <c:pt idx="1920">
                  <c:v>1.7845808540078079E-4</c:v>
                </c:pt>
                <c:pt idx="1921">
                  <c:v>1.7899426352203151E-4</c:v>
                </c:pt>
                <c:pt idx="1922">
                  <c:v>1.7953205259286213E-4</c:v>
                </c:pt>
                <c:pt idx="1923">
                  <c:v>1.800714574533776E-4</c:v>
                </c:pt>
                <c:pt idx="1924">
                  <c:v>1.8061248295822595E-4</c:v>
                </c:pt>
                <c:pt idx="1925">
                  <c:v>1.8115513397664007E-4</c:v>
                </c:pt>
                <c:pt idx="1926">
                  <c:v>1.8169941539248279E-4</c:v>
                </c:pt>
                <c:pt idx="1927">
                  <c:v>1.8224533210429048E-4</c:v>
                </c:pt>
                <c:pt idx="1928">
                  <c:v>1.8279288902531729E-4</c:v>
                </c:pt>
                <c:pt idx="1929">
                  <c:v>1.8334209108357918E-4</c:v>
                </c:pt>
                <c:pt idx="1930">
                  <c:v>1.8389294322189838E-4</c:v>
                </c:pt>
                <c:pt idx="1931">
                  <c:v>1.8444545039794785E-4</c:v>
                </c:pt>
                <c:pt idx="1932">
                  <c:v>1.8499961758429589E-4</c:v>
                </c:pt>
                <c:pt idx="1933">
                  <c:v>1.8555544976845095E-4</c:v>
                </c:pt>
                <c:pt idx="1934">
                  <c:v>1.8611295195290645E-4</c:v>
                </c:pt>
                <c:pt idx="1935">
                  <c:v>1.8667212915518576E-4</c:v>
                </c:pt>
                <c:pt idx="1936">
                  <c:v>1.8723298640788751E-4</c:v>
                </c:pt>
                <c:pt idx="1937">
                  <c:v>1.8779552875873077E-4</c:v>
                </c:pt>
                <c:pt idx="1938">
                  <c:v>1.8835976127060046E-4</c:v>
                </c:pt>
                <c:pt idx="1939">
                  <c:v>1.8892568902159271E-4</c:v>
                </c:pt>
                <c:pt idx="1940">
                  <c:v>1.8949331710506169E-4</c:v>
                </c:pt>
                <c:pt idx="1941">
                  <c:v>1.9006265062966374E-4</c:v>
                </c:pt>
                <c:pt idx="1942">
                  <c:v>1.9063369471940435E-4</c:v>
                </c:pt>
                <c:pt idx="1943">
                  <c:v>1.9120645451368423E-4</c:v>
                </c:pt>
                <c:pt idx="1944">
                  <c:v>1.9178093516734537E-4</c:v>
                </c:pt>
                <c:pt idx="1945">
                  <c:v>1.9235714185071752E-4</c:v>
                </c:pt>
                <c:pt idx="1946">
                  <c:v>1.9293507974966478E-4</c:v>
                </c:pt>
                <c:pt idx="1947">
                  <c:v>1.9351475406563206E-4</c:v>
                </c:pt>
                <c:pt idx="1948">
                  <c:v>1.9409617001569216E-4</c:v>
                </c:pt>
                <c:pt idx="1949">
                  <c:v>1.9467933283259258E-4</c:v>
                </c:pt>
                <c:pt idx="1950">
                  <c:v>1.9526424776480255E-4</c:v>
                </c:pt>
                <c:pt idx="1951">
                  <c:v>1.9585092007656045E-4</c:v>
                </c:pt>
                <c:pt idx="1952">
                  <c:v>1.9643935504792104E-4</c:v>
                </c:pt>
                <c:pt idx="1953">
                  <c:v>1.9702955797480301E-4</c:v>
                </c:pt>
                <c:pt idx="1954">
                  <c:v>1.9762153416903638E-4</c:v>
                </c:pt>
                <c:pt idx="1955">
                  <c:v>1.9821528895841155E-4</c:v>
                </c:pt>
                <c:pt idx="1956">
                  <c:v>1.9881082768672529E-4</c:v>
                </c:pt>
                <c:pt idx="1957">
                  <c:v>1.9940815571383019E-4</c:v>
                </c:pt>
                <c:pt idx="1958">
                  <c:v>2.0000727841568253E-4</c:v>
                </c:pt>
                <c:pt idx="1959">
                  <c:v>2.0060820118439064E-4</c:v>
                </c:pt>
                <c:pt idx="1960">
                  <c:v>2.0121092942826355E-4</c:v>
                </c:pt>
                <c:pt idx="1961">
                  <c:v>2.0181546857185945E-4</c:v>
                </c:pt>
                <c:pt idx="1962">
                  <c:v>2.0242182405603477E-4</c:v>
                </c:pt>
                <c:pt idx="1963">
                  <c:v>2.0303000133799293E-4</c:v>
                </c:pt>
                <c:pt idx="1964">
                  <c:v>2.0364000589133361E-4</c:v>
                </c:pt>
                <c:pt idx="1965">
                  <c:v>2.0425184320610189E-4</c:v>
                </c:pt>
                <c:pt idx="1966">
                  <c:v>2.0486551878883769E-4</c:v>
                </c:pt>
                <c:pt idx="1967">
                  <c:v>2.0548103816262544E-4</c:v>
                </c:pt>
                <c:pt idx="1968">
                  <c:v>2.0609840686714367E-4</c:v>
                </c:pt>
                <c:pt idx="1969">
                  <c:v>2.0671763045871486E-4</c:v>
                </c:pt>
                <c:pt idx="1970">
                  <c:v>2.0733871451035515E-4</c:v>
                </c:pt>
                <c:pt idx="1971">
                  <c:v>2.0796166461182594E-4</c:v>
                </c:pt>
                <c:pt idx="1972">
                  <c:v>2.0858648636968197E-4</c:v>
                </c:pt>
                <c:pt idx="1973">
                  <c:v>2.0921318540732329E-4</c:v>
                </c:pt>
                <c:pt idx="1974">
                  <c:v>2.0984176736504547E-4</c:v>
                </c:pt>
                <c:pt idx="1975">
                  <c:v>2.1047223790009037E-4</c:v>
                </c:pt>
                <c:pt idx="1976">
                  <c:v>2.1110460268669706E-4</c:v>
                </c:pt>
                <c:pt idx="1977">
                  <c:v>2.1173886741615287E-4</c:v>
                </c:pt>
                <c:pt idx="1978">
                  <c:v>2.1237503779684467E-4</c:v>
                </c:pt>
                <c:pt idx="1979">
                  <c:v>2.1301311955431021E-4</c:v>
                </c:pt>
                <c:pt idx="1980">
                  <c:v>2.1365311843128952E-4</c:v>
                </c:pt>
                <c:pt idx="1981">
                  <c:v>2.1429504018777691E-4</c:v>
                </c:pt>
                <c:pt idx="1982">
                  <c:v>2.1493889060107248E-4</c:v>
                </c:pt>
                <c:pt idx="1983">
                  <c:v>2.1558467546583428E-4</c:v>
                </c:pt>
                <c:pt idx="1984">
                  <c:v>2.1623240059413047E-4</c:v>
                </c:pt>
                <c:pt idx="1985">
                  <c:v>2.168820718154916E-4</c:v>
                </c:pt>
                <c:pt idx="1986">
                  <c:v>2.1753369497696262E-4</c:v>
                </c:pt>
                <c:pt idx="1987">
                  <c:v>2.1818727594315716E-4</c:v>
                </c:pt>
                <c:pt idx="1988">
                  <c:v>2.1884282059630799E-4</c:v>
                </c:pt>
                <c:pt idx="1989">
                  <c:v>2.1950033483632134E-4</c:v>
                </c:pt>
                <c:pt idx="1990">
                  <c:v>2.2015982458082985E-4</c:v>
                </c:pt>
                <c:pt idx="1991">
                  <c:v>2.2082129576524569E-4</c:v>
                </c:pt>
                <c:pt idx="1992">
                  <c:v>2.2148475434281394E-4</c:v>
                </c:pt>
                <c:pt idx="1993">
                  <c:v>2.221502062846663E-4</c:v>
                </c:pt>
                <c:pt idx="1994">
                  <c:v>2.2281765757987474E-4</c:v>
                </c:pt>
                <c:pt idx="1995">
                  <c:v>2.2348711423550541E-4</c:v>
                </c:pt>
                <c:pt idx="1996">
                  <c:v>2.2415858227667275E-4</c:v>
                </c:pt>
                <c:pt idx="1997">
                  <c:v>2.2483206774659366E-4</c:v>
                </c:pt>
                <c:pt idx="1998">
                  <c:v>2.2550757670664189E-4</c:v>
                </c:pt>
                <c:pt idx="1999">
                  <c:v>2.2618511523640267E-4</c:v>
                </c:pt>
                <c:pt idx="2000">
                  <c:v>2.2686468943372733E-4</c:v>
                </c:pt>
                <c:pt idx="2001">
                  <c:v>2.275463054147878E-4</c:v>
                </c:pt>
                <c:pt idx="2002">
                  <c:v>2.2822996931413337E-4</c:v>
                </c:pt>
                <c:pt idx="2003">
                  <c:v>2.289156872847433E-4</c:v>
                </c:pt>
                <c:pt idx="2004">
                  <c:v>2.2960346549808397E-4</c:v>
                </c:pt>
                <c:pt idx="2005">
                  <c:v>2.3029331014416397E-4</c:v>
                </c:pt>
                <c:pt idx="2006">
                  <c:v>2.3098522743158974E-4</c:v>
                </c:pt>
                <c:pt idx="2007">
                  <c:v>2.3167922358762155E-4</c:v>
                </c:pt>
                <c:pt idx="2008">
                  <c:v>2.3237530485822948E-4</c:v>
                </c:pt>
                <c:pt idx="2009">
                  <c:v>2.3307347750814968E-4</c:v>
                </c:pt>
                <c:pt idx="2010">
                  <c:v>2.3377374782094067E-4</c:v>
                </c:pt>
                <c:pt idx="2011">
                  <c:v>2.3447612209904004E-4</c:v>
                </c:pt>
                <c:pt idx="2012">
                  <c:v>2.3518060666382102E-4</c:v>
                </c:pt>
                <c:pt idx="2013">
                  <c:v>2.3588720785564944E-4</c:v>
                </c:pt>
                <c:pt idx="2014">
                  <c:v>2.3659593203394078E-4</c:v>
                </c:pt>
                <c:pt idx="2015">
                  <c:v>2.3730678557721746E-4</c:v>
                </c:pt>
                <c:pt idx="2016">
                  <c:v>2.3801977488316619E-4</c:v>
                </c:pt>
                <c:pt idx="2017">
                  <c:v>2.3873490636869504E-4</c:v>
                </c:pt>
                <c:pt idx="2018">
                  <c:v>2.3945218646999312E-4</c:v>
                </c:pt>
                <c:pt idx="2019">
                  <c:v>2.401716216425857E-4</c:v>
                </c:pt>
                <c:pt idx="2020">
                  <c:v>2.4089321836139423E-4</c:v>
                </c:pt>
                <c:pt idx="2021">
                  <c:v>2.4161698312079406E-4</c:v>
                </c:pt>
                <c:pt idx="2022">
                  <c:v>2.4234292243467288E-4</c:v>
                </c:pt>
                <c:pt idx="2023">
                  <c:v>2.4307104283648943E-4</c:v>
                </c:pt>
                <c:pt idx="2024">
                  <c:v>2.4380135087933224E-4</c:v>
                </c:pt>
                <c:pt idx="2025">
                  <c:v>2.4453385313597865E-4</c:v>
                </c:pt>
                <c:pt idx="2026">
                  <c:v>2.4526855619895385E-4</c:v>
                </c:pt>
                <c:pt idx="2027">
                  <c:v>2.4600546668059043E-4</c:v>
                </c:pt>
                <c:pt idx="2028">
                  <c:v>2.4674459121308762E-4</c:v>
                </c:pt>
                <c:pt idx="2029">
                  <c:v>2.4748593644857134E-4</c:v>
                </c:pt>
                <c:pt idx="2030">
                  <c:v>2.4822950905915354E-4</c:v>
                </c:pt>
                <c:pt idx="2031">
                  <c:v>2.4897531573699289E-4</c:v>
                </c:pt>
                <c:pt idx="2032">
                  <c:v>2.4972336319435397E-4</c:v>
                </c:pt>
                <c:pt idx="2033">
                  <c:v>2.5047365816366991E-4</c:v>
                </c:pt>
                <c:pt idx="2034">
                  <c:v>2.5122620739759997E-4</c:v>
                </c:pt>
                <c:pt idx="2035">
                  <c:v>2.5198101766909245E-4</c:v>
                </c:pt>
                <c:pt idx="2036">
                  <c:v>2.5273809577144478E-4</c:v>
                </c:pt>
                <c:pt idx="2037">
                  <c:v>2.5349744851836507E-4</c:v>
                </c:pt>
                <c:pt idx="2038">
                  <c:v>2.5425908274403309E-4</c:v>
                </c:pt>
                <c:pt idx="2039">
                  <c:v>2.550230053031621E-4</c:v>
                </c:pt>
                <c:pt idx="2040">
                  <c:v>2.5578922307106019E-4</c:v>
                </c:pt>
                <c:pt idx="2041">
                  <c:v>2.5655774294369255E-4</c:v>
                </c:pt>
                <c:pt idx="2042">
                  <c:v>2.5732857183774315E-4</c:v>
                </c:pt>
                <c:pt idx="2043">
                  <c:v>2.5810171669067724E-4</c:v>
                </c:pt>
                <c:pt idx="2044">
                  <c:v>2.5887718446080375E-4</c:v>
                </c:pt>
                <c:pt idx="2045">
                  <c:v>2.5965498212733785E-4</c:v>
                </c:pt>
                <c:pt idx="2046">
                  <c:v>2.6043511669046371E-4</c:v>
                </c:pt>
                <c:pt idx="2047">
                  <c:v>2.6121759517139779E-4</c:v>
                </c:pt>
                <c:pt idx="2048">
                  <c:v>2.6200242461245111E-4</c:v>
                </c:pt>
                <c:pt idx="2049">
                  <c:v>2.6278961207709499E-4</c:v>
                </c:pt>
                <c:pt idx="2050">
                  <c:v>2.6357916465002132E-4</c:v>
                </c:pt>
                <c:pt idx="2051">
                  <c:v>2.6437108943720873E-4</c:v>
                </c:pt>
                <c:pt idx="2052">
                  <c:v>2.6516539356598551E-4</c:v>
                </c:pt>
                <c:pt idx="2053">
                  <c:v>2.6596208418509429E-4</c:v>
                </c:pt>
                <c:pt idx="2054">
                  <c:v>2.66761168464756E-4</c:v>
                </c:pt>
                <c:pt idx="2055">
                  <c:v>2.6756265359673451E-4</c:v>
                </c:pt>
                <c:pt idx="2056">
                  <c:v>2.683665467944014E-4</c:v>
                </c:pt>
                <c:pt idx="2057">
                  <c:v>2.6917285529280097E-4</c:v>
                </c:pt>
                <c:pt idx="2058">
                  <c:v>2.6998158634871505E-4</c:v>
                </c:pt>
                <c:pt idx="2059">
                  <c:v>2.7079274724072866E-4</c:v>
                </c:pt>
                <c:pt idx="2060">
                  <c:v>2.7160634526929533E-4</c:v>
                </c:pt>
                <c:pt idx="2061">
                  <c:v>2.7242238775680272E-4</c:v>
                </c:pt>
                <c:pt idx="2062">
                  <c:v>2.7324088204763882E-4</c:v>
                </c:pt>
                <c:pt idx="2063">
                  <c:v>2.7406183550825766E-4</c:v>
                </c:pt>
                <c:pt idx="2064">
                  <c:v>2.7488525552724557E-4</c:v>
                </c:pt>
                <c:pt idx="2065">
                  <c:v>2.7571114951538915E-4</c:v>
                </c:pt>
                <c:pt idx="2066">
                  <c:v>2.7653952490573939E-4</c:v>
                </c:pt>
                <c:pt idx="2067">
                  <c:v>2.7737038915368045E-4</c:v>
                </c:pt>
                <c:pt idx="2068">
                  <c:v>2.7820374973699615E-4</c:v>
                </c:pt>
                <c:pt idx="2069">
                  <c:v>2.7903961415593739E-4</c:v>
                </c:pt>
                <c:pt idx="2070">
                  <c:v>2.7987798993328952E-4</c:v>
                </c:pt>
                <c:pt idx="2071">
                  <c:v>2.8071888461444024E-4</c:v>
                </c:pt>
                <c:pt idx="2072">
                  <c:v>2.8156230576744734E-4</c:v>
                </c:pt>
                <c:pt idx="2073">
                  <c:v>2.8240826098310687E-4</c:v>
                </c:pt>
                <c:pt idx="2074">
                  <c:v>2.8325675787502154E-4</c:v>
                </c:pt>
                <c:pt idx="2075">
                  <c:v>2.8410780407966903E-4</c:v>
                </c:pt>
                <c:pt idx="2076">
                  <c:v>2.8496140725647098E-4</c:v>
                </c:pt>
                <c:pt idx="2077">
                  <c:v>2.8581757508786172E-4</c:v>
                </c:pt>
                <c:pt idx="2078">
                  <c:v>2.8667631527935756E-4</c:v>
                </c:pt>
                <c:pt idx="2079">
                  <c:v>2.8753763555962542E-4</c:v>
                </c:pt>
                <c:pt idx="2080">
                  <c:v>2.8840154368055477E-4</c:v>
                </c:pt>
                <c:pt idx="2081">
                  <c:v>2.8926804741732389E-4</c:v>
                </c:pt>
                <c:pt idx="2082">
                  <c:v>2.9013715456847238E-4</c:v>
                </c:pt>
                <c:pt idx="2083">
                  <c:v>2.9100887295597036E-4</c:v>
                </c:pt>
                <c:pt idx="2084">
                  <c:v>2.9188321042528928E-4</c:v>
                </c:pt>
                <c:pt idx="2085">
                  <c:v>2.9276017484547223E-4</c:v>
                </c:pt>
                <c:pt idx="2086">
                  <c:v>2.9363977410920496E-4</c:v>
                </c:pt>
                <c:pt idx="2087">
                  <c:v>2.9452201613288672E-4</c:v>
                </c:pt>
                <c:pt idx="2088">
                  <c:v>2.9540690885670166E-4</c:v>
                </c:pt>
                <c:pt idx="2089">
                  <c:v>2.9629446024469035E-4</c:v>
                </c:pt>
                <c:pt idx="2090">
                  <c:v>2.9718467828482125E-4</c:v>
                </c:pt>
                <c:pt idx="2091">
                  <c:v>2.9807757098906267E-4</c:v>
                </c:pt>
                <c:pt idx="2092">
                  <c:v>2.9897314639345499E-4</c:v>
                </c:pt>
                <c:pt idx="2093">
                  <c:v>2.9987141255818299E-4</c:v>
                </c:pt>
                <c:pt idx="2094">
                  <c:v>3.0077237756764809E-4</c:v>
                </c:pt>
                <c:pt idx="2095">
                  <c:v>3.0167604953054104E-4</c:v>
                </c:pt>
                <c:pt idx="2096">
                  <c:v>3.0258243657991656E-4</c:v>
                </c:pt>
                <c:pt idx="2097">
                  <c:v>3.0349154687326371E-4</c:v>
                </c:pt>
                <c:pt idx="2098">
                  <c:v>3.0440338859258136E-4</c:v>
                </c:pt>
                <c:pt idx="2099">
                  <c:v>3.0531796994445103E-4</c:v>
                </c:pt>
                <c:pt idx="2100">
                  <c:v>3.062352991601111E-4</c:v>
                </c:pt>
                <c:pt idx="2101">
                  <c:v>3.0715538449553072E-4</c:v>
                </c:pt>
                <c:pt idx="2102">
                  <c:v>3.0807823423148408E-4</c:v>
                </c:pt>
                <c:pt idx="2103">
                  <c:v>3.0900385667362502E-4</c:v>
                </c:pt>
                <c:pt idx="2104">
                  <c:v>3.0993226015256183E-4</c:v>
                </c:pt>
                <c:pt idx="2105">
                  <c:v>3.1086345302393204E-4</c:v>
                </c:pt>
                <c:pt idx="2106">
                  <c:v>3.1179744366847782E-4</c:v>
                </c:pt>
                <c:pt idx="2107">
                  <c:v>3.1273424049212123E-4</c:v>
                </c:pt>
                <c:pt idx="2108">
                  <c:v>3.1367385192604007E-4</c:v>
                </c:pt>
                <c:pt idx="2109">
                  <c:v>3.1461628642674353E-4</c:v>
                </c:pt>
                <c:pt idx="2110">
                  <c:v>3.1556155247614844E-4</c:v>
                </c:pt>
                <c:pt idx="2111">
                  <c:v>3.1650965858165517E-4</c:v>
                </c:pt>
                <c:pt idx="2112">
                  <c:v>3.1746061327622612E-4</c:v>
                </c:pt>
                <c:pt idx="2113">
                  <c:v>3.1841442511845941E-4</c:v>
                </c:pt>
                <c:pt idx="2114">
                  <c:v>3.1937110269266805E-4</c:v>
                </c:pt>
                <c:pt idx="2115">
                  <c:v>3.2033065460895669E-4</c:v>
                </c:pt>
                <c:pt idx="2116">
                  <c:v>3.2129308950329903E-4</c:v>
                </c:pt>
                <c:pt idx="2117">
                  <c:v>3.2225841603761567E-4</c:v>
                </c:pt>
                <c:pt idx="2118">
                  <c:v>3.2322664289985187E-4</c:v>
                </c:pt>
                <c:pt idx="2119">
                  <c:v>3.2419777880405594E-4</c:v>
                </c:pt>
                <c:pt idx="2120">
                  <c:v>3.2517183249045761E-4</c:v>
                </c:pt>
                <c:pt idx="2121">
                  <c:v>3.2614881272554659E-4</c:v>
                </c:pt>
                <c:pt idx="2122">
                  <c:v>3.2712872830215159E-4</c:v>
                </c:pt>
                <c:pt idx="2123">
                  <c:v>3.2811158803951944E-4</c:v>
                </c:pt>
                <c:pt idx="2124">
                  <c:v>3.2909740078339441E-4</c:v>
                </c:pt>
                <c:pt idx="2125">
                  <c:v>3.3008617540609779E-4</c:v>
                </c:pt>
                <c:pt idx="2126">
                  <c:v>3.3107792080660738E-4</c:v>
                </c:pt>
                <c:pt idx="2127">
                  <c:v>3.3207264591063958E-4</c:v>
                </c:pt>
                <c:pt idx="2128">
                  <c:v>3.3307035967072645E-4</c:v>
                </c:pt>
                <c:pt idx="2129">
                  <c:v>3.3407107106629859E-4</c:v>
                </c:pt>
                <c:pt idx="2130">
                  <c:v>3.3507478910376533E-4</c:v>
                </c:pt>
                <c:pt idx="2131">
                  <c:v>3.3608152281659574E-4</c:v>
                </c:pt>
                <c:pt idx="2132">
                  <c:v>3.3709128126540005E-4</c:v>
                </c:pt>
                <c:pt idx="2133">
                  <c:v>3.3810407353801112E-4</c:v>
                </c:pt>
                <c:pt idx="2134">
                  <c:v>3.3911990874956619E-4</c:v>
                </c:pt>
                <c:pt idx="2135">
                  <c:v>3.4013879604258913E-4</c:v>
                </c:pt>
                <c:pt idx="2136">
                  <c:v>3.4116074458707236E-4</c:v>
                </c:pt>
                <c:pt idx="2137">
                  <c:v>3.4218576358055973E-4</c:v>
                </c:pt>
                <c:pt idx="2138">
                  <c:v>3.4321386224822874E-4</c:v>
                </c:pt>
                <c:pt idx="2139">
                  <c:v>3.4424504984297504E-4</c:v>
                </c:pt>
                <c:pt idx="2140">
                  <c:v>3.4527933564549353E-4</c:v>
                </c:pt>
                <c:pt idx="2141">
                  <c:v>3.4631672896436348E-4</c:v>
                </c:pt>
                <c:pt idx="2142">
                  <c:v>3.4735723913613176E-4</c:v>
                </c:pt>
                <c:pt idx="2143">
                  <c:v>3.4840087552539693E-4</c:v>
                </c:pt>
                <c:pt idx="2144">
                  <c:v>3.4944764752489348E-4</c:v>
                </c:pt>
                <c:pt idx="2145">
                  <c:v>3.5049756455557657E-4</c:v>
                </c:pt>
                <c:pt idx="2146">
                  <c:v>3.515506360667062E-4</c:v>
                </c:pt>
                <c:pt idx="2147">
                  <c:v>3.5260687153593375E-4</c:v>
                </c:pt>
                <c:pt idx="2148">
                  <c:v>3.5366628046938517E-4</c:v>
                </c:pt>
                <c:pt idx="2149">
                  <c:v>3.5472887240174807E-4</c:v>
                </c:pt>
                <c:pt idx="2150">
                  <c:v>3.5579465689635701E-4</c:v>
                </c:pt>
                <c:pt idx="2151">
                  <c:v>3.5686364354527969E-4</c:v>
                </c:pt>
                <c:pt idx="2152">
                  <c:v>3.5793584196940303E-4</c:v>
                </c:pt>
                <c:pt idx="2153">
                  <c:v>3.5901126181852022E-4</c:v>
                </c:pt>
                <c:pt idx="2154">
                  <c:v>3.6008991277141673E-4</c:v>
                </c:pt>
                <c:pt idx="2155">
                  <c:v>3.6117180453595915E-4</c:v>
                </c:pt>
                <c:pt idx="2156">
                  <c:v>3.6225694684918026E-4</c:v>
                </c:pt>
                <c:pt idx="2157">
                  <c:v>3.6334534947736827E-4</c:v>
                </c:pt>
                <c:pt idx="2158">
                  <c:v>3.6443702221615416E-4</c:v>
                </c:pt>
                <c:pt idx="2159">
                  <c:v>3.6553197489059999E-4</c:v>
                </c:pt>
                <c:pt idx="2160">
                  <c:v>3.6663021735528709E-4</c:v>
                </c:pt>
                <c:pt idx="2161">
                  <c:v>3.6773175949440491E-4</c:v>
                </c:pt>
                <c:pt idx="2162">
                  <c:v>3.688366112218406E-4</c:v>
                </c:pt>
                <c:pt idx="2163">
                  <c:v>3.6994478248126699E-4</c:v>
                </c:pt>
                <c:pt idx="2164">
                  <c:v>3.7105628324623287E-4</c:v>
                </c:pt>
                <c:pt idx="2165">
                  <c:v>3.7217112352025254E-4</c:v>
                </c:pt>
                <c:pt idx="2166">
                  <c:v>3.732893133368961E-4</c:v>
                </c:pt>
                <c:pt idx="2167">
                  <c:v>3.7441086275987931E-4</c:v>
                </c:pt>
                <c:pt idx="2168">
                  <c:v>3.7553578188315471E-4</c:v>
                </c:pt>
                <c:pt idx="2169">
                  <c:v>3.7666408083100158E-4</c:v>
                </c:pt>
                <c:pt idx="2170">
                  <c:v>3.7779576975811873E-4</c:v>
                </c:pt>
                <c:pt idx="2171">
                  <c:v>3.7893085884971382E-4</c:v>
                </c:pt>
                <c:pt idx="2172">
                  <c:v>3.8006935832159638E-4</c:v>
                </c:pt>
                <c:pt idx="2173">
                  <c:v>3.8121127842026927E-4</c:v>
                </c:pt>
                <c:pt idx="2174">
                  <c:v>3.8235662942302112E-4</c:v>
                </c:pt>
                <c:pt idx="2175">
                  <c:v>3.8350542163801868E-4</c:v>
                </c:pt>
                <c:pt idx="2176">
                  <c:v>3.8465766540439966E-4</c:v>
                </c:pt>
                <c:pt idx="2177">
                  <c:v>3.8581337109236537E-4</c:v>
                </c:pt>
                <c:pt idx="2178">
                  <c:v>3.8697254910327551E-4</c:v>
                </c:pt>
                <c:pt idx="2179">
                  <c:v>3.881352098697396E-4</c:v>
                </c:pt>
                <c:pt idx="2180">
                  <c:v>3.8930136385571248E-4</c:v>
                </c:pt>
                <c:pt idx="2181">
                  <c:v>3.9047102155658782E-4</c:v>
                </c:pt>
                <c:pt idx="2182">
                  <c:v>3.9164419349929289E-4</c:v>
                </c:pt>
                <c:pt idx="2183">
                  <c:v>3.9282089024238301E-4</c:v>
                </c:pt>
                <c:pt idx="2184">
                  <c:v>3.9400112237613689E-4</c:v>
                </c:pt>
                <c:pt idx="2185">
                  <c:v>3.9518490052265127E-4</c:v>
                </c:pt>
                <c:pt idx="2186">
                  <c:v>3.9637223533593822E-4</c:v>
                </c:pt>
                <c:pt idx="2187">
                  <c:v>3.975631375020187E-4</c:v>
                </c:pt>
                <c:pt idx="2188">
                  <c:v>3.9875761773902027E-4</c:v>
                </c:pt>
                <c:pt idx="2189">
                  <c:v>3.9995568679727309E-4</c:v>
                </c:pt>
                <c:pt idx="2190">
                  <c:v>4.0115735545940683E-4</c:v>
                </c:pt>
                <c:pt idx="2191">
                  <c:v>4.0236263454044744E-4</c:v>
                </c:pt>
                <c:pt idx="2192">
                  <c:v>4.0357153488791491E-4</c:v>
                </c:pt>
                <c:pt idx="2193">
                  <c:v>4.0478406738192013E-4</c:v>
                </c:pt>
                <c:pt idx="2194">
                  <c:v>4.0600024293526441E-4</c:v>
                </c:pt>
                <c:pt idx="2195">
                  <c:v>4.0722007249353561E-4</c:v>
                </c:pt>
                <c:pt idx="2196">
                  <c:v>4.0844356703520805E-4</c:v>
                </c:pt>
                <c:pt idx="2197">
                  <c:v>4.0967073757174072E-4</c:v>
                </c:pt>
                <c:pt idx="2198">
                  <c:v>4.1090159514767688E-4</c:v>
                </c:pt>
                <c:pt idx="2199">
                  <c:v>4.121361508407429E-4</c:v>
                </c:pt>
                <c:pt idx="2200">
                  <c:v>4.1337441576194808E-4</c:v>
                </c:pt>
                <c:pt idx="2201">
                  <c:v>4.1461640105568576E-4</c:v>
                </c:pt>
                <c:pt idx="2202">
                  <c:v>4.1586211789983158E-4</c:v>
                </c:pt>
                <c:pt idx="2203">
                  <c:v>4.1711157750584557E-4</c:v>
                </c:pt>
                <c:pt idx="2204">
                  <c:v>4.1836479111887262E-4</c:v>
                </c:pt>
                <c:pt idx="2205">
                  <c:v>4.1962177001784372E-4</c:v>
                </c:pt>
                <c:pt idx="2206">
                  <c:v>4.2088252551557742E-4</c:v>
                </c:pt>
                <c:pt idx="2207">
                  <c:v>4.2214706895888173E-4</c:v>
                </c:pt>
                <c:pt idx="2208">
                  <c:v>4.2341541172865574E-4</c:v>
                </c:pt>
                <c:pt idx="2209">
                  <c:v>4.2468756523999379E-4</c:v>
                </c:pt>
                <c:pt idx="2210">
                  <c:v>4.2596354094228561E-4</c:v>
                </c:pt>
                <c:pt idx="2211">
                  <c:v>4.2724335031932119E-4</c:v>
                </c:pt>
                <c:pt idx="2212">
                  <c:v>4.2852700488939352E-4</c:v>
                </c:pt>
                <c:pt idx="2213">
                  <c:v>4.2981451620540241E-4</c:v>
                </c:pt>
                <c:pt idx="2214">
                  <c:v>4.3110589585495845E-4</c:v>
                </c:pt>
                <c:pt idx="2215">
                  <c:v>4.324011554604871E-4</c:v>
                </c:pt>
                <c:pt idx="2216">
                  <c:v>4.3370030667933321E-4</c:v>
                </c:pt>
                <c:pt idx="2217">
                  <c:v>4.3500336120386732E-4</c:v>
                </c:pt>
                <c:pt idx="2218">
                  <c:v>4.363103307615885E-4</c:v>
                </c:pt>
                <c:pt idx="2219">
                  <c:v>4.3762122711523169E-4</c:v>
                </c:pt>
                <c:pt idx="2220">
                  <c:v>4.3893606206287281E-4</c:v>
                </c:pt>
                <c:pt idx="2221">
                  <c:v>4.4025484743803538E-4</c:v>
                </c:pt>
                <c:pt idx="2222">
                  <c:v>4.4157759510979658E-4</c:v>
                </c:pt>
                <c:pt idx="2223">
                  <c:v>4.429043169828944E-4</c:v>
                </c:pt>
                <c:pt idx="2224">
                  <c:v>4.4423502499783428E-4</c:v>
                </c:pt>
                <c:pt idx="2225">
                  <c:v>4.4556973113099813E-4</c:v>
                </c:pt>
                <c:pt idx="2226">
                  <c:v>4.4690844739474976E-4</c:v>
                </c:pt>
                <c:pt idx="2227">
                  <c:v>4.4825118583754456E-4</c:v>
                </c:pt>
                <c:pt idx="2228">
                  <c:v>4.4959795854403759E-4</c:v>
                </c:pt>
                <c:pt idx="2229">
                  <c:v>4.5094877763519236E-4</c:v>
                </c:pt>
                <c:pt idx="2230">
                  <c:v>4.5230365526838972E-4</c:v>
                </c:pt>
                <c:pt idx="2231">
                  <c:v>4.5366260363753749E-4</c:v>
                </c:pt>
                <c:pt idx="2232">
                  <c:v>4.550256349731799E-4</c:v>
                </c:pt>
                <c:pt idx="2233">
                  <c:v>4.5639276154260883E-4</c:v>
                </c:pt>
                <c:pt idx="2234">
                  <c:v>4.5776399564997233E-4</c:v>
                </c:pt>
                <c:pt idx="2235">
                  <c:v>4.5913934963638658E-4</c:v>
                </c:pt>
                <c:pt idx="2236">
                  <c:v>4.6051883588004675E-4</c:v>
                </c:pt>
                <c:pt idx="2237">
                  <c:v>4.6190246679633838E-4</c:v>
                </c:pt>
                <c:pt idx="2238">
                  <c:v>4.6329025483794897E-4</c:v>
                </c:pt>
                <c:pt idx="2239">
                  <c:v>4.6468221249498033E-4</c:v>
                </c:pt>
                <c:pt idx="2240">
                  <c:v>4.6607835229506034E-4</c:v>
                </c:pt>
                <c:pt idx="2241">
                  <c:v>4.6747868680345743E-4</c:v>
                </c:pt>
                <c:pt idx="2242">
                  <c:v>4.6888322862319125E-4</c:v>
                </c:pt>
                <c:pt idx="2243">
                  <c:v>4.7029199039514769E-4</c:v>
                </c:pt>
                <c:pt idx="2244">
                  <c:v>4.7170498479819209E-4</c:v>
                </c:pt>
                <c:pt idx="2245">
                  <c:v>4.7312222454928371E-4</c:v>
                </c:pt>
                <c:pt idx="2246">
                  <c:v>4.7454372240358982E-4</c:v>
                </c:pt>
                <c:pt idx="2247">
                  <c:v>4.7596949115460036E-4</c:v>
                </c:pt>
                <c:pt idx="2248">
                  <c:v>4.7739954363424449E-4</c:v>
                </c:pt>
                <c:pt idx="2249">
                  <c:v>4.7883389271300374E-4</c:v>
                </c:pt>
                <c:pt idx="2250">
                  <c:v>4.8027255130002957E-4</c:v>
                </c:pt>
                <c:pt idx="2251">
                  <c:v>4.8171553234325896E-4</c:v>
                </c:pt>
                <c:pt idx="2252">
                  <c:v>4.83162848829531E-4</c:v>
                </c:pt>
                <c:pt idx="2253">
                  <c:v>4.8461451378470382E-4</c:v>
                </c:pt>
                <c:pt idx="2254">
                  <c:v>4.8607054027377191E-4</c:v>
                </c:pt>
                <c:pt idx="2255">
                  <c:v>4.8753094140098295E-4</c:v>
                </c:pt>
                <c:pt idx="2256">
                  <c:v>4.889957303099579E-4</c:v>
                </c:pt>
                <c:pt idx="2257">
                  <c:v>4.9046492018380635E-4</c:v>
                </c:pt>
                <c:pt idx="2258">
                  <c:v>4.9193852424524718E-4</c:v>
                </c:pt>
                <c:pt idx="2259">
                  <c:v>4.9341655575672666E-4</c:v>
                </c:pt>
                <c:pt idx="2260">
                  <c:v>4.9489902802053861E-4</c:v>
                </c:pt>
                <c:pt idx="2261">
                  <c:v>4.9638595437894329E-4</c:v>
                </c:pt>
                <c:pt idx="2262">
                  <c:v>4.97877348214288E-4</c:v>
                </c:pt>
                <c:pt idx="2263">
                  <c:v>4.9937322294912683E-4</c:v>
                </c:pt>
                <c:pt idx="2264">
                  <c:v>5.0087359204634347E-4</c:v>
                </c:pt>
                <c:pt idx="2265">
                  <c:v>5.023784690092694E-4</c:v>
                </c:pt>
                <c:pt idx="2266">
                  <c:v>5.0388786738180739E-4</c:v>
                </c:pt>
                <c:pt idx="2267">
                  <c:v>5.0540180074855313E-4</c:v>
                </c:pt>
                <c:pt idx="2268">
                  <c:v>5.0692028273491708E-4</c:v>
                </c:pt>
                <c:pt idx="2269">
                  <c:v>5.0844332700724737E-4</c:v>
                </c:pt>
                <c:pt idx="2270">
                  <c:v>5.0997094727295268E-4</c:v>
                </c:pt>
                <c:pt idx="2271">
                  <c:v>5.1150315728062533E-4</c:v>
                </c:pt>
                <c:pt idx="2272">
                  <c:v>5.1303997082016663E-4</c:v>
                </c:pt>
                <c:pt idx="2273">
                  <c:v>5.1458140172290826E-4</c:v>
                </c:pt>
                <c:pt idx="2274">
                  <c:v>5.1612746386173886E-4</c:v>
                </c:pt>
                <c:pt idx="2275">
                  <c:v>5.176781711512281E-4</c:v>
                </c:pt>
                <c:pt idx="2276">
                  <c:v>5.1923353754775199E-4</c:v>
                </c:pt>
                <c:pt idx="2277">
                  <c:v>5.2079357704961867E-4</c:v>
                </c:pt>
                <c:pt idx="2278">
                  <c:v>5.2235830369719413E-4</c:v>
                </c:pt>
                <c:pt idx="2279">
                  <c:v>5.2392773157302838E-4</c:v>
                </c:pt>
                <c:pt idx="2280">
                  <c:v>5.2550187480198372E-4</c:v>
                </c:pt>
                <c:pt idx="2281">
                  <c:v>5.2708074755135933E-4</c:v>
                </c:pt>
                <c:pt idx="2282">
                  <c:v>5.286643640310208E-4</c:v>
                </c:pt>
                <c:pt idx="2283">
                  <c:v>5.3025273849352701E-4</c:v>
                </c:pt>
                <c:pt idx="2284">
                  <c:v>5.3184588523425892E-4</c:v>
                </c:pt>
                <c:pt idx="2285">
                  <c:v>5.3344381859154783E-4</c:v>
                </c:pt>
                <c:pt idx="2286">
                  <c:v>5.3504655294680441E-4</c:v>
                </c:pt>
                <c:pt idx="2287">
                  <c:v>5.3665410272464944E-4</c:v>
                </c:pt>
                <c:pt idx="2288">
                  <c:v>5.3826648239304145E-4</c:v>
                </c:pt>
                <c:pt idx="2289">
                  <c:v>5.3988370646340829E-4</c:v>
                </c:pt>
                <c:pt idx="2290">
                  <c:v>5.4150578949077762E-4</c:v>
                </c:pt>
                <c:pt idx="2291">
                  <c:v>5.431327460739074E-4</c:v>
                </c:pt>
                <c:pt idx="2292">
                  <c:v>5.4476459085541808E-4</c:v>
                </c:pt>
                <c:pt idx="2293">
                  <c:v>5.4640133852192356E-4</c:v>
                </c:pt>
                <c:pt idx="2294">
                  <c:v>5.4804300380416348E-4</c:v>
                </c:pt>
                <c:pt idx="2295">
                  <c:v>5.4968960147713743E-4</c:v>
                </c:pt>
                <c:pt idx="2296">
                  <c:v>5.5134114636023513E-4</c:v>
                </c:pt>
                <c:pt idx="2297">
                  <c:v>5.5299765331737151E-4</c:v>
                </c:pt>
                <c:pt idx="2298">
                  <c:v>5.5465913725712059E-4</c:v>
                </c:pt>
                <c:pt idx="2299">
                  <c:v>5.5632561313284884E-4</c:v>
                </c:pt>
                <c:pt idx="2300">
                  <c:v>5.5799709594285052E-4</c:v>
                </c:pt>
                <c:pt idx="2301">
                  <c:v>5.5967360073048218E-4</c:v>
                </c:pt>
                <c:pt idx="2302">
                  <c:v>5.6135514258429781E-4</c:v>
                </c:pt>
                <c:pt idx="2303">
                  <c:v>5.6304173663818623E-4</c:v>
                </c:pt>
                <c:pt idx="2304">
                  <c:v>5.6473339807150489E-4</c:v>
                </c:pt>
                <c:pt idx="2305">
                  <c:v>5.664301421092182E-4</c:v>
                </c:pt>
                <c:pt idx="2306">
                  <c:v>5.6813198402203393E-4</c:v>
                </c:pt>
                <c:pt idx="2307">
                  <c:v>5.6983893912654067E-4</c:v>
                </c:pt>
                <c:pt idx="2308">
                  <c:v>5.715510227853461E-4</c:v>
                </c:pt>
                <c:pt idx="2309">
                  <c:v>5.7326825040721443E-4</c:v>
                </c:pt>
                <c:pt idx="2310">
                  <c:v>5.7499063744720553E-4</c:v>
                </c:pt>
                <c:pt idx="2311">
                  <c:v>5.7671819940681532E-4</c:v>
                </c:pt>
                <c:pt idx="2312">
                  <c:v>5.7845095183411271E-4</c:v>
                </c:pt>
                <c:pt idx="2313">
                  <c:v>5.8018891032388109E-4</c:v>
                </c:pt>
                <c:pt idx="2314">
                  <c:v>5.8193209051775861E-4</c:v>
                </c:pt>
                <c:pt idx="2315">
                  <c:v>5.8368050810437893E-4</c:v>
                </c:pt>
                <c:pt idx="2316">
                  <c:v>5.8543417881951195E-4</c:v>
                </c:pt>
                <c:pt idx="2317">
                  <c:v>5.8719311844620614E-4</c:v>
                </c:pt>
                <c:pt idx="2318">
                  <c:v>5.8895734281492931E-4</c:v>
                </c:pt>
                <c:pt idx="2319">
                  <c:v>5.9072686780371373E-4</c:v>
                </c:pt>
                <c:pt idx="2320">
                  <c:v>5.9250170933829594E-4</c:v>
                </c:pt>
                <c:pt idx="2321">
                  <c:v>5.9428188339226147E-4</c:v>
                </c:pt>
                <c:pt idx="2322">
                  <c:v>5.96067405987189E-4</c:v>
                </c:pt>
                <c:pt idx="2323">
                  <c:v>5.9785829319279377E-4</c:v>
                </c:pt>
                <c:pt idx="2324">
                  <c:v>5.996545611270729E-4</c:v>
                </c:pt>
                <c:pt idx="2325">
                  <c:v>6.0145622595644929E-4</c:v>
                </c:pt>
                <c:pt idx="2326">
                  <c:v>6.0326330389591975E-4</c:v>
                </c:pt>
                <c:pt idx="2327">
                  <c:v>6.050758112091972E-4</c:v>
                </c:pt>
                <c:pt idx="2328">
                  <c:v>6.0689376420885977E-4</c:v>
                </c:pt>
                <c:pt idx="2329">
                  <c:v>6.0871717925649685E-4</c:v>
                </c:pt>
                <c:pt idx="2330">
                  <c:v>6.1054607276285597E-4</c:v>
                </c:pt>
                <c:pt idx="2331">
                  <c:v>6.1238046118799116E-4</c:v>
                </c:pt>
                <c:pt idx="2332">
                  <c:v>6.142203610414107E-4</c:v>
                </c:pt>
                <c:pt idx="2333">
                  <c:v>6.1606578888222501E-4</c:v>
                </c:pt>
                <c:pt idx="2334">
                  <c:v>6.1791676131929822E-4</c:v>
                </c:pt>
                <c:pt idx="2335">
                  <c:v>6.1977329501139433E-4</c:v>
                </c:pt>
                <c:pt idx="2336">
                  <c:v>6.2163540666732887E-4</c:v>
                </c:pt>
                <c:pt idx="2337">
                  <c:v>6.2350311304611953E-4</c:v>
                </c:pt>
                <c:pt idx="2338">
                  <c:v>6.2537643095713627E-4</c:v>
                </c:pt>
                <c:pt idx="2339">
                  <c:v>6.2725537726025294E-4</c:v>
                </c:pt>
                <c:pt idx="2340">
                  <c:v>6.2913996886599895E-4</c:v>
                </c:pt>
                <c:pt idx="2341">
                  <c:v>6.3103022273571082E-4</c:v>
                </c:pt>
                <c:pt idx="2342">
                  <c:v>6.3292615588168735E-4</c:v>
                </c:pt>
                <c:pt idx="2343">
                  <c:v>6.3482778536733901E-4</c:v>
                </c:pt>
                <c:pt idx="2344">
                  <c:v>6.3673512830734417E-4</c:v>
                </c:pt>
                <c:pt idx="2345">
                  <c:v>6.38648201867802E-4</c:v>
                </c:pt>
                <c:pt idx="2346">
                  <c:v>6.405670232663875E-4</c:v>
                </c:pt>
                <c:pt idx="2347">
                  <c:v>6.4249160977250628E-4</c:v>
                </c:pt>
                <c:pt idx="2348">
                  <c:v>6.4442197870744978E-4</c:v>
                </c:pt>
                <c:pt idx="2349">
                  <c:v>6.4635814744455091E-4</c:v>
                </c:pt>
                <c:pt idx="2350">
                  <c:v>6.4830013340934258E-4</c:v>
                </c:pt>
                <c:pt idx="2351">
                  <c:v>6.5024795407971092E-4</c:v>
                </c:pt>
                <c:pt idx="2352">
                  <c:v>6.5220162698605524E-4</c:v>
                </c:pt>
                <c:pt idx="2353">
                  <c:v>6.5416116971144477E-4</c:v>
                </c:pt>
                <c:pt idx="2354">
                  <c:v>6.5612659989177724E-4</c:v>
                </c:pt>
                <c:pt idx="2355">
                  <c:v>6.5809793521593764E-4</c:v>
                </c:pt>
                <c:pt idx="2356">
                  <c:v>6.6007519342595709E-4</c:v>
                </c:pt>
                <c:pt idx="2357">
                  <c:v>6.6205839231717233E-4</c:v>
                </c:pt>
                <c:pt idx="2358">
                  <c:v>6.6404754973838792E-4</c:v>
                </c:pt>
                <c:pt idx="2359">
                  <c:v>6.6604268359203339E-4</c:v>
                </c:pt>
                <c:pt idx="2360">
                  <c:v>6.6804381183432709E-4</c:v>
                </c:pt>
                <c:pt idx="2361">
                  <c:v>6.7005095247543657E-4</c:v>
                </c:pt>
                <c:pt idx="2362">
                  <c:v>6.7206412357964109E-4</c:v>
                </c:pt>
                <c:pt idx="2363">
                  <c:v>6.7408334326549439E-4</c:v>
                </c:pt>
                <c:pt idx="2364">
                  <c:v>6.7610862970598703E-4</c:v>
                </c:pt>
                <c:pt idx="2365">
                  <c:v>6.7814000112871023E-4</c:v>
                </c:pt>
                <c:pt idx="2366">
                  <c:v>6.8017747581602169E-4</c:v>
                </c:pt>
                <c:pt idx="2367">
                  <c:v>6.8222107210520657E-4</c:v>
                </c:pt>
                <c:pt idx="2368">
                  <c:v>6.8427080838864547E-4</c:v>
                </c:pt>
                <c:pt idx="2369">
                  <c:v>6.8632670311397862E-4</c:v>
                </c:pt>
                <c:pt idx="2370">
                  <c:v>6.8838877478427261E-4</c:v>
                </c:pt>
                <c:pt idx="2371">
                  <c:v>6.9045704195818617E-4</c:v>
                </c:pt>
                <c:pt idx="2372">
                  <c:v>6.9253152325013747E-4</c:v>
                </c:pt>
                <c:pt idx="2373">
                  <c:v>6.9461223733047314E-4</c:v>
                </c:pt>
                <c:pt idx="2374">
                  <c:v>6.9669920292563339E-4</c:v>
                </c:pt>
                <c:pt idx="2375">
                  <c:v>6.9879243881832266E-4</c:v>
                </c:pt>
                <c:pt idx="2376">
                  <c:v>7.0089196384767825E-4</c:v>
                </c:pt>
                <c:pt idx="2377">
                  <c:v>7.029977969094395E-4</c:v>
                </c:pt>
                <c:pt idx="2378">
                  <c:v>7.0510995695611807E-4</c:v>
                </c:pt>
                <c:pt idx="2379">
                  <c:v>7.0722846299716877E-4</c:v>
                </c:pt>
                <c:pt idx="2380">
                  <c:v>7.093533340991596E-4</c:v>
                </c:pt>
                <c:pt idx="2381">
                  <c:v>7.1148458938594616E-4</c:v>
                </c:pt>
                <c:pt idx="2382">
                  <c:v>7.136222480388397E-4</c:v>
                </c:pt>
                <c:pt idx="2383">
                  <c:v>7.157663292967825E-4</c:v>
                </c:pt>
                <c:pt idx="2384">
                  <c:v>7.1791685245652039E-4</c:v>
                </c:pt>
                <c:pt idx="2385">
                  <c:v>7.2007383687277637E-4</c:v>
                </c:pt>
                <c:pt idx="2386">
                  <c:v>7.2223730195842466E-4</c:v>
                </c:pt>
                <c:pt idx="2387">
                  <c:v>7.2440726718466571E-4</c:v>
                </c:pt>
                <c:pt idx="2388">
                  <c:v>7.2658375208120053E-4</c:v>
                </c:pt>
                <c:pt idx="2389">
                  <c:v>7.2876677623640918E-4</c:v>
                </c:pt>
                <c:pt idx="2390">
                  <c:v>7.309563592975231E-4</c:v>
                </c:pt>
                <c:pt idx="2391">
                  <c:v>7.3315252097080463E-4</c:v>
                </c:pt>
                <c:pt idx="2392">
                  <c:v>7.3535528102172372E-4</c:v>
                </c:pt>
                <c:pt idx="2393">
                  <c:v>7.3756465927513569E-4</c:v>
                </c:pt>
                <c:pt idx="2394">
                  <c:v>7.3978067561545962E-4</c:v>
                </c:pt>
                <c:pt idx="2395">
                  <c:v>7.4200334998685761E-4</c:v>
                </c:pt>
                <c:pt idx="2396">
                  <c:v>7.4423270239341345E-4</c:v>
                </c:pt>
                <c:pt idx="2397">
                  <c:v>7.4646875289931496E-4</c:v>
                </c:pt>
                <c:pt idx="2398">
                  <c:v>7.487115216290313E-4</c:v>
                </c:pt>
                <c:pt idx="2399">
                  <c:v>7.5096102876749606E-4</c:v>
                </c:pt>
                <c:pt idx="2400">
                  <c:v>7.5321729456028874E-4</c:v>
                </c:pt>
                <c:pt idx="2401">
                  <c:v>7.5548033931381662E-4</c:v>
                </c:pt>
                <c:pt idx="2402">
                  <c:v>7.5775018339549797E-4</c:v>
                </c:pt>
                <c:pt idx="2403">
                  <c:v>7.6002684723394459E-4</c:v>
                </c:pt>
                <c:pt idx="2404">
                  <c:v>7.6231035131914574E-4</c:v>
                </c:pt>
                <c:pt idx="2405">
                  <c:v>7.6460071620265517E-4</c:v>
                </c:pt>
                <c:pt idx="2406">
                  <c:v>7.6689796249777148E-4</c:v>
                </c:pt>
                <c:pt idx="2407">
                  <c:v>7.692021108797267E-4</c:v>
                </c:pt>
                <c:pt idx="2408">
                  <c:v>7.7151318208587213E-4</c:v>
                </c:pt>
                <c:pt idx="2409">
                  <c:v>7.7383119691586393E-4</c:v>
                </c:pt>
                <c:pt idx="2410">
                  <c:v>7.7615617623185134E-4</c:v>
                </c:pt>
                <c:pt idx="2411">
                  <c:v>7.7848814095866328E-4</c:v>
                </c:pt>
                <c:pt idx="2412">
                  <c:v>7.808271120839992E-4</c:v>
                </c:pt>
                <c:pt idx="2413">
                  <c:v>7.8317311065861461E-4</c:v>
                </c:pt>
                <c:pt idx="2414">
                  <c:v>7.8552615779651223E-4</c:v>
                </c:pt>
                <c:pt idx="2415">
                  <c:v>7.8788627467513248E-4</c:v>
                </c:pt>
                <c:pt idx="2416">
                  <c:v>7.9025348253554287E-4</c:v>
                </c:pt>
                <c:pt idx="2417">
                  <c:v>7.9262780268263039E-4</c:v>
                </c:pt>
                <c:pt idx="2418">
                  <c:v>7.9500925648529226E-4</c:v>
                </c:pt>
                <c:pt idx="2419">
                  <c:v>7.9739786537662814E-4</c:v>
                </c:pt>
                <c:pt idx="2420">
                  <c:v>7.9979365085413559E-4</c:v>
                </c:pt>
                <c:pt idx="2421">
                  <c:v>8.021966344798992E-4</c:v>
                </c:pt>
                <c:pt idx="2422">
                  <c:v>8.0460683788078811E-4</c:v>
                </c:pt>
                <c:pt idx="2423">
                  <c:v>8.0702428274864897E-4</c:v>
                </c:pt>
                <c:pt idx="2424">
                  <c:v>8.0944899084050203E-4</c:v>
                </c:pt>
                <c:pt idx="2425">
                  <c:v>8.1188098397873634E-4</c:v>
                </c:pt>
                <c:pt idx="2426">
                  <c:v>8.1432028405130678E-4</c:v>
                </c:pt>
                <c:pt idx="2427">
                  <c:v>8.1676691301192953E-4</c:v>
                </c:pt>
                <c:pt idx="2428">
                  <c:v>8.1922089288028333E-4</c:v>
                </c:pt>
                <c:pt idx="2429">
                  <c:v>8.2168224574220275E-4</c:v>
                </c:pt>
                <c:pt idx="2430">
                  <c:v>8.2415099374988029E-4</c:v>
                </c:pt>
                <c:pt idx="2431">
                  <c:v>8.2662715912206451E-4</c:v>
                </c:pt>
                <c:pt idx="2432">
                  <c:v>8.2911076414426065E-4</c:v>
                </c:pt>
                <c:pt idx="2433">
                  <c:v>8.3160183116893051E-4</c:v>
                </c:pt>
                <c:pt idx="2434">
                  <c:v>8.3410038261569417E-4</c:v>
                </c:pt>
                <c:pt idx="2435">
                  <c:v>8.3660644097153093E-4</c:v>
                </c:pt>
                <c:pt idx="2436">
                  <c:v>8.3912002879098419E-4</c:v>
                </c:pt>
                <c:pt idx="2437">
                  <c:v>8.4164116869636066E-4</c:v>
                </c:pt>
                <c:pt idx="2438">
                  <c:v>8.4416988337793653E-4</c:v>
                </c:pt>
                <c:pt idx="2439">
                  <c:v>8.467061955941609E-4</c:v>
                </c:pt>
                <c:pt idx="2440">
                  <c:v>8.4925012817186089E-4</c:v>
                </c:pt>
                <c:pt idx="2441">
                  <c:v>8.5180170400644679E-4</c:v>
                </c:pt>
                <c:pt idx="2442">
                  <c:v>8.5436094606211848E-4</c:v>
                </c:pt>
                <c:pt idx="2443">
                  <c:v>8.5692787737207089E-4</c:v>
                </c:pt>
                <c:pt idx="2444">
                  <c:v>8.5950252103870475E-4</c:v>
                </c:pt>
                <c:pt idx="2445">
                  <c:v>8.6208490023382948E-4</c:v>
                </c:pt>
                <c:pt idx="2446">
                  <c:v>8.6467503819887546E-4</c:v>
                </c:pt>
                <c:pt idx="2447">
                  <c:v>8.6727295824510185E-4</c:v>
                </c:pt>
                <c:pt idx="2448">
                  <c:v>8.6987868375380643E-4</c:v>
                </c:pt>
                <c:pt idx="2449">
                  <c:v>8.7249223817653654E-4</c:v>
                </c:pt>
                <c:pt idx="2450">
                  <c:v>8.7511364503529878E-4</c:v>
                </c:pt>
                <c:pt idx="2451">
                  <c:v>8.7774292792277414E-4</c:v>
                </c:pt>
                <c:pt idx="2452">
                  <c:v>8.8038011050252548E-4</c:v>
                </c:pt>
                <c:pt idx="2453">
                  <c:v>8.8302521650921405E-4</c:v>
                </c:pt>
                <c:pt idx="2454">
                  <c:v>8.8567826974881149E-4</c:v>
                </c:pt>
                <c:pt idx="2455">
                  <c:v>8.8833929409881511E-4</c:v>
                </c:pt>
                <c:pt idx="2456">
                  <c:v>8.9100831350846191E-4</c:v>
                </c:pt>
                <c:pt idx="2457">
                  <c:v>8.936853519989445E-4</c:v>
                </c:pt>
                <c:pt idx="2458">
                  <c:v>8.9637043366362667E-4</c:v>
                </c:pt>
                <c:pt idx="2459">
                  <c:v>8.9906358266826321E-4</c:v>
                </c:pt>
                <c:pt idx="2460">
                  <c:v>9.0176482325121242E-4</c:v>
                </c:pt>
                <c:pt idx="2461">
                  <c:v>9.0447417972365778E-4</c:v>
                </c:pt>
                <c:pt idx="2462">
                  <c:v>9.071916764698258E-4</c:v>
                </c:pt>
                <c:pt idx="2463">
                  <c:v>9.099173379472057E-4</c:v>
                </c:pt>
                <c:pt idx="2464">
                  <c:v>9.1265118868676901E-4</c:v>
                </c:pt>
                <c:pt idx="2465">
                  <c:v>9.1539325329319091E-4</c:v>
                </c:pt>
                <c:pt idx="2466">
                  <c:v>9.1814355644507053E-4</c:v>
                </c:pt>
                <c:pt idx="2467">
                  <c:v>9.2090212289515643E-4</c:v>
                </c:pt>
                <c:pt idx="2468">
                  <c:v>9.2366897747056444E-4</c:v>
                </c:pt>
                <c:pt idx="2469">
                  <c:v>9.2644414507300462E-4</c:v>
                </c:pt>
                <c:pt idx="2470">
                  <c:v>9.2922765067900376E-4</c:v>
                </c:pt>
                <c:pt idx="2471">
                  <c:v>9.3201951934013141E-4</c:v>
                </c:pt>
                <c:pt idx="2472">
                  <c:v>9.3481977618322428E-4</c:v>
                </c:pt>
                <c:pt idx="2473">
                  <c:v>9.3762844641061271E-4</c:v>
                </c:pt>
                <c:pt idx="2474">
                  <c:v>9.4044555530034709E-4</c:v>
                </c:pt>
                <c:pt idx="2475">
                  <c:v>9.4327112820642798E-4</c:v>
                </c:pt>
                <c:pt idx="2476">
                  <c:v>9.4610519055902985E-4</c:v>
                </c:pt>
                <c:pt idx="2477">
                  <c:v>9.4894776786473296E-4</c:v>
                </c:pt>
                <c:pt idx="2478">
                  <c:v>9.517988857067522E-4</c:v>
                </c:pt>
                <c:pt idx="2479">
                  <c:v>9.5465856974516754E-4</c:v>
                </c:pt>
                <c:pt idx="2480">
                  <c:v>9.575268457171545E-4</c:v>
                </c:pt>
                <c:pt idx="2481">
                  <c:v>9.6040373943721618E-4</c:v>
                </c:pt>
                <c:pt idx="2482">
                  <c:v>9.6328927679741462E-4</c:v>
                </c:pt>
                <c:pt idx="2483">
                  <c:v>9.6618348376760737E-4</c:v>
                </c:pt>
                <c:pt idx="2484">
                  <c:v>9.6908638639567573E-4</c:v>
                </c:pt>
                <c:pt idx="2485">
                  <c:v>9.7199801080776306E-4</c:v>
                </c:pt>
                <c:pt idx="2486">
                  <c:v>9.7491838320850862E-4</c:v>
                </c:pt>
                <c:pt idx="2487">
                  <c:v>9.7784752988128382E-4</c:v>
                </c:pt>
                <c:pt idx="2488">
                  <c:v>9.8078547718842817E-4</c:v>
                </c:pt>
                <c:pt idx="2489">
                  <c:v>9.8373225157148778E-4</c:v>
                </c:pt>
                <c:pt idx="2490">
                  <c:v>9.8668787955145075E-4</c:v>
                </c:pt>
                <c:pt idx="2491">
                  <c:v>9.8965238772899078E-4</c:v>
                </c:pt>
                <c:pt idx="2492">
                  <c:v>9.926258027847005E-4</c:v>
                </c:pt>
                <c:pt idx="2493">
                  <c:v>9.9560815147933541E-4</c:v>
                </c:pt>
                <c:pt idx="2494">
                  <c:v>9.9859946065405415E-4</c:v>
                </c:pt>
                <c:pt idx="2495">
                  <c:v>1.0015997572306592E-3</c:v>
                </c:pt>
                <c:pt idx="2496">
                  <c:v>1.0046090682118401E-3</c:v>
                </c:pt>
                <c:pt idx="2497">
                  <c:v>1.0076274206814151E-3</c:v>
                </c:pt>
                <c:pt idx="2498">
                  <c:v>1.0106548418045789E-3</c:v>
                </c:pt>
                <c:pt idx="2499">
                  <c:v>1.0136913588281405E-3</c:v>
                </c:pt>
                <c:pt idx="2500">
                  <c:v>1.0167369990807743E-3</c:v>
                </c:pt>
                <c:pt idx="2501">
                  <c:v>1.0197917899732625E-3</c:v>
                </c:pt>
                <c:pt idx="2502">
                  <c:v>1.0228557589987443E-3</c:v>
                </c:pt>
                <c:pt idx="2503">
                  <c:v>1.0259289337329613E-3</c:v>
                </c:pt>
                <c:pt idx="2504">
                  <c:v>1.0290113418345069E-3</c:v>
                </c:pt>
                <c:pt idx="2505">
                  <c:v>1.0321030110450739E-3</c:v>
                </c:pt>
                <c:pt idx="2506">
                  <c:v>1.0352039691897078E-3</c:v>
                </c:pt>
                <c:pt idx="2507">
                  <c:v>1.0383142441770523E-3</c:v>
                </c:pt>
                <c:pt idx="2508">
                  <c:v>1.0414338639996028E-3</c:v>
                </c:pt>
                <c:pt idx="2509">
                  <c:v>1.0445628567339591E-3</c:v>
                </c:pt>
                <c:pt idx="2510">
                  <c:v>1.0477012505410769E-3</c:v>
                </c:pt>
                <c:pt idx="2511">
                  <c:v>1.0508490736665214E-3</c:v>
                </c:pt>
                <c:pt idx="2512">
                  <c:v>1.0540063544407221E-3</c:v>
                </c:pt>
                <c:pt idx="2513">
                  <c:v>1.0571731212792265E-3</c:v>
                </c:pt>
                <c:pt idx="2514">
                  <c:v>1.0603494026829592E-3</c:v>
                </c:pt>
                <c:pt idx="2515">
                  <c:v>1.0635352272384733E-3</c:v>
                </c:pt>
                <c:pt idx="2516">
                  <c:v>1.0667306236182116E-3</c:v>
                </c:pt>
                <c:pt idx="2517">
                  <c:v>1.0699356205807627E-3</c:v>
                </c:pt>
                <c:pt idx="2518">
                  <c:v>1.0731502469711212E-3</c:v>
                </c:pt>
                <c:pt idx="2519">
                  <c:v>1.0763745317209463E-3</c:v>
                </c:pt>
                <c:pt idx="2520">
                  <c:v>1.0796085038488224E-3</c:v>
                </c:pt>
                <c:pt idx="2521">
                  <c:v>1.0828521924605193E-3</c:v>
                </c:pt>
                <c:pt idx="2522">
                  <c:v>1.0861056267492588E-3</c:v>
                </c:pt>
                <c:pt idx="2523">
                  <c:v>1.0893688359959702E-3</c:v>
                </c:pt>
                <c:pt idx="2524">
                  <c:v>1.0926418495695589E-3</c:v>
                </c:pt>
                <c:pt idx="2525">
                  <c:v>1.095924696927169E-3</c:v>
                </c:pt>
                <c:pt idx="2526">
                  <c:v>1.0992174076144489E-3</c:v>
                </c:pt>
                <c:pt idx="2527">
                  <c:v>1.1025200112658171E-3</c:v>
                </c:pt>
                <c:pt idx="2528">
                  <c:v>1.1058325376047285E-3</c:v>
                </c:pt>
                <c:pt idx="2529">
                  <c:v>1.109155016443942E-3</c:v>
                </c:pt>
                <c:pt idx="2530">
                  <c:v>1.1124874776857912E-3</c:v>
                </c:pt>
                <c:pt idx="2531">
                  <c:v>1.1158299513224488E-3</c:v>
                </c:pt>
                <c:pt idx="2532">
                  <c:v>1.1191824674362002E-3</c:v>
                </c:pt>
                <c:pt idx="2533">
                  <c:v>1.122545056199713E-3</c:v>
                </c:pt>
                <c:pt idx="2534">
                  <c:v>1.1259177478763088E-3</c:v>
                </c:pt>
                <c:pt idx="2535">
                  <c:v>1.1293005728202354E-3</c:v>
                </c:pt>
                <c:pt idx="2536">
                  <c:v>1.1326935614769391E-3</c:v>
                </c:pt>
                <c:pt idx="2537">
                  <c:v>1.1360967443833428E-3</c:v>
                </c:pt>
                <c:pt idx="2538">
                  <c:v>1.1395101521681147E-3</c:v>
                </c:pt>
                <c:pt idx="2539">
                  <c:v>1.1429338155519479E-3</c:v>
                </c:pt>
                <c:pt idx="2540">
                  <c:v>1.1463677653478356E-3</c:v>
                </c:pt>
                <c:pt idx="2541">
                  <c:v>1.1498120324613496E-3</c:v>
                </c:pt>
                <c:pt idx="2542">
                  <c:v>1.1532666478909169E-3</c:v>
                </c:pt>
                <c:pt idx="2543">
                  <c:v>1.1567316427280999E-3</c:v>
                </c:pt>
                <c:pt idx="2544">
                  <c:v>1.1602070481578743E-3</c:v>
                </c:pt>
                <c:pt idx="2545">
                  <c:v>1.1636928954589145E-3</c:v>
                </c:pt>
                <c:pt idx="2546">
                  <c:v>1.1671892160038688E-3</c:v>
                </c:pt>
                <c:pt idx="2547">
                  <c:v>1.1706960412596456E-3</c:v>
                </c:pt>
                <c:pt idx="2548">
                  <c:v>1.1742134027876961E-3</c:v>
                </c:pt>
                <c:pt idx="2549">
                  <c:v>1.1777413322442976E-3</c:v>
                </c:pt>
                <c:pt idx="2550">
                  <c:v>1.181279861380839E-3</c:v>
                </c:pt>
                <c:pt idx="2551">
                  <c:v>1.1848290220441064E-3</c:v>
                </c:pt>
                <c:pt idx="2552">
                  <c:v>1.1883888461765688E-3</c:v>
                </c:pt>
                <c:pt idx="2553">
                  <c:v>1.1919593658166693E-3</c:v>
                </c:pt>
                <c:pt idx="2554">
                  <c:v>1.1955406130991081E-3</c:v>
                </c:pt>
                <c:pt idx="2555">
                  <c:v>1.1991326202551347E-3</c:v>
                </c:pt>
                <c:pt idx="2556">
                  <c:v>1.2027354196128377E-3</c:v>
                </c:pt>
                <c:pt idx="2557">
                  <c:v>1.2063490435974356E-3</c:v>
                </c:pt>
                <c:pt idx="2558">
                  <c:v>1.2099735247315688E-3</c:v>
                </c:pt>
                <c:pt idx="2559">
                  <c:v>1.2136088956355919E-3</c:v>
                </c:pt>
                <c:pt idx="2560">
                  <c:v>1.2172551890278665E-3</c:v>
                </c:pt>
                <c:pt idx="2561">
                  <c:v>1.22091243772506E-3</c:v>
                </c:pt>
                <c:pt idx="2562">
                  <c:v>1.224580674642434E-3</c:v>
                </c:pt>
                <c:pt idx="2563">
                  <c:v>1.228259932794146E-3</c:v>
                </c:pt>
                <c:pt idx="2564">
                  <c:v>1.2319502452935436E-3</c:v>
                </c:pt>
                <c:pt idx="2565">
                  <c:v>1.2356516453534646E-3</c:v>
                </c:pt>
                <c:pt idx="2566">
                  <c:v>1.2393641662865344E-3</c:v>
                </c:pt>
                <c:pt idx="2567">
                  <c:v>1.2430878415054666E-3</c:v>
                </c:pt>
                <c:pt idx="2568">
                  <c:v>1.246822704523362E-3</c:v>
                </c:pt>
                <c:pt idx="2569">
                  <c:v>1.2505687889540153E-3</c:v>
                </c:pt>
                <c:pt idx="2570">
                  <c:v>1.2543261285122107E-3</c:v>
                </c:pt>
                <c:pt idx="2571">
                  <c:v>1.2580947570140291E-3</c:v>
                </c:pt>
                <c:pt idx="2572">
                  <c:v>1.261874708377153E-3</c:v>
                </c:pt>
                <c:pt idx="2573">
                  <c:v>1.2656660166211699E-3</c:v>
                </c:pt>
                <c:pt idx="2574">
                  <c:v>1.2694687158678795E-3</c:v>
                </c:pt>
                <c:pt idx="2575">
                  <c:v>1.2732828403415998E-3</c:v>
                </c:pt>
                <c:pt idx="2576">
                  <c:v>1.2771084243694791E-3</c:v>
                </c:pt>
                <c:pt idx="2577">
                  <c:v>1.280945502381798E-3</c:v>
                </c:pt>
                <c:pt idx="2578">
                  <c:v>1.2847941089122849E-3</c:v>
                </c:pt>
                <c:pt idx="2579">
                  <c:v>1.2886542785984242E-3</c:v>
                </c:pt>
                <c:pt idx="2580">
                  <c:v>1.2925260461817694E-3</c:v>
                </c:pt>
                <c:pt idx="2581">
                  <c:v>1.2964094465082547E-3</c:v>
                </c:pt>
                <c:pt idx="2582">
                  <c:v>1.3003045145285094E-3</c:v>
                </c:pt>
                <c:pt idx="2583">
                  <c:v>1.3042112852981709E-3</c:v>
                </c:pt>
                <c:pt idx="2584">
                  <c:v>1.3081297939782045E-3</c:v>
                </c:pt>
                <c:pt idx="2585">
                  <c:v>1.3120600758352139E-3</c:v>
                </c:pt>
                <c:pt idx="2586">
                  <c:v>1.316002166241762E-3</c:v>
                </c:pt>
                <c:pt idx="2587">
                  <c:v>1.3199561006766896E-3</c:v>
                </c:pt>
                <c:pt idx="2588">
                  <c:v>1.3239219147254328E-3</c:v>
                </c:pt>
                <c:pt idx="2589">
                  <c:v>1.3278996440803451E-3</c:v>
                </c:pt>
                <c:pt idx="2590">
                  <c:v>1.3318893245410173E-3</c:v>
                </c:pt>
                <c:pt idx="2591">
                  <c:v>1.3358909920145995E-3</c:v>
                </c:pt>
                <c:pt idx="2592">
                  <c:v>1.3399046825161283E-3</c:v>
                </c:pt>
                <c:pt idx="2593">
                  <c:v>1.3439304321688442E-3</c:v>
                </c:pt>
                <c:pt idx="2594">
                  <c:v>1.347968277204521E-3</c:v>
                </c:pt>
                <c:pt idx="2595">
                  <c:v>1.3520182539637916E-3</c:v>
                </c:pt>
                <c:pt idx="2596">
                  <c:v>1.356080398896474E-3</c:v>
                </c:pt>
                <c:pt idx="2597">
                  <c:v>1.3601547485618999E-3</c:v>
                </c:pt>
                <c:pt idx="2598">
                  <c:v>1.3642413396292438E-3</c:v>
                </c:pt>
                <c:pt idx="2599">
                  <c:v>1.3683402088778519E-3</c:v>
                </c:pt>
                <c:pt idx="2600">
                  <c:v>1.3724513931975774E-3</c:v>
                </c:pt>
                <c:pt idx="2601">
                  <c:v>1.3765749295891058E-3</c:v>
                </c:pt>
                <c:pt idx="2602">
                  <c:v>1.3807108551642923E-3</c:v>
                </c:pt>
                <c:pt idx="2603">
                  <c:v>1.3848592071464953E-3</c:v>
                </c:pt>
                <c:pt idx="2604">
                  <c:v>1.3890200228709102E-3</c:v>
                </c:pt>
                <c:pt idx="2605">
                  <c:v>1.3931933397849068E-3</c:v>
                </c:pt>
                <c:pt idx="2606">
                  <c:v>1.3973791954483656E-3</c:v>
                </c:pt>
                <c:pt idx="2607">
                  <c:v>1.4015776275340145E-3</c:v>
                </c:pt>
                <c:pt idx="2608">
                  <c:v>1.4057886738277731E-3</c:v>
                </c:pt>
                <c:pt idx="2609">
                  <c:v>1.4100123722290852E-3</c:v>
                </c:pt>
                <c:pt idx="2610">
                  <c:v>1.414248760751265E-3</c:v>
                </c:pt>
                <c:pt idx="2611">
                  <c:v>1.4184978775218376E-3</c:v>
                </c:pt>
                <c:pt idx="2612">
                  <c:v>1.4227597607828829E-3</c:v>
                </c:pt>
                <c:pt idx="2613">
                  <c:v>1.4270344488913789E-3</c:v>
                </c:pt>
                <c:pt idx="2614">
                  <c:v>1.4313219803195473E-3</c:v>
                </c:pt>
                <c:pt idx="2615">
                  <c:v>1.4356223936551988E-3</c:v>
                </c:pt>
                <c:pt idx="2616">
                  <c:v>1.439935727602085E-3</c:v>
                </c:pt>
                <c:pt idx="2617">
                  <c:v>1.444262020980239E-3</c:v>
                </c:pt>
                <c:pt idx="2618">
                  <c:v>1.4486013127263308E-3</c:v>
                </c:pt>
                <c:pt idx="2619">
                  <c:v>1.452953641894015E-3</c:v>
                </c:pt>
                <c:pt idx="2620">
                  <c:v>1.4573190476542838E-3</c:v>
                </c:pt>
                <c:pt idx="2621">
                  <c:v>1.4616975692958185E-3</c:v>
                </c:pt>
                <c:pt idx="2622">
                  <c:v>1.4660892462253418E-3</c:v>
                </c:pt>
                <c:pt idx="2623">
                  <c:v>1.4704941179679786E-3</c:v>
                </c:pt>
                <c:pt idx="2624">
                  <c:v>1.474912224167603E-3</c:v>
                </c:pt>
                <c:pt idx="2625">
                  <c:v>1.4793436045872005E-3</c:v>
                </c:pt>
                <c:pt idx="2626">
                  <c:v>1.483788299109225E-3</c:v>
                </c:pt>
                <c:pt idx="2627">
                  <c:v>1.4882463477359569E-3</c:v>
                </c:pt>
                <c:pt idx="2628">
                  <c:v>1.4927177905898644E-3</c:v>
                </c:pt>
                <c:pt idx="2629">
                  <c:v>1.4972026679139626E-3</c:v>
                </c:pt>
                <c:pt idx="2630">
                  <c:v>1.501701020072177E-3</c:v>
                </c:pt>
                <c:pt idx="2631">
                  <c:v>1.50621288754971E-3</c:v>
                </c:pt>
                <c:pt idx="2632">
                  <c:v>1.5107383109533978E-3</c:v>
                </c:pt>
                <c:pt idx="2633">
                  <c:v>1.5152773310120817E-3</c:v>
                </c:pt>
                <c:pt idx="2634">
                  <c:v>1.5198299885769728E-3</c:v>
                </c:pt>
                <c:pt idx="2635">
                  <c:v>1.5243963246220199E-3</c:v>
                </c:pt>
                <c:pt idx="2636">
                  <c:v>1.5289763802442784E-3</c:v>
                </c:pt>
                <c:pt idx="2637">
                  <c:v>1.5335701966642796E-3</c:v>
                </c:pt>
                <c:pt idx="2638">
                  <c:v>1.5381778152264009E-3</c:v>
                </c:pt>
                <c:pt idx="2639">
                  <c:v>1.5427992773992434E-3</c:v>
                </c:pt>
                <c:pt idx="2640">
                  <c:v>1.5474346247759964E-3</c:v>
                </c:pt>
                <c:pt idx="2641">
                  <c:v>1.5520838990748177E-3</c:v>
                </c:pt>
                <c:pt idx="2642">
                  <c:v>1.5567471421392071E-3</c:v>
                </c:pt>
                <c:pt idx="2643">
                  <c:v>1.5614243959383839E-3</c:v>
                </c:pt>
                <c:pt idx="2644">
                  <c:v>1.5661157025676636E-3</c:v>
                </c:pt>
                <c:pt idx="2645">
                  <c:v>1.5708211042488379E-3</c:v>
                </c:pt>
                <c:pt idx="2646">
                  <c:v>1.5755406433305521E-3</c:v>
                </c:pt>
                <c:pt idx="2647">
                  <c:v>1.5802743622886923E-3</c:v>
                </c:pt>
                <c:pt idx="2648">
                  <c:v>1.5850223037267601E-3</c:v>
                </c:pt>
                <c:pt idx="2649">
                  <c:v>1.5897845103762605E-3</c:v>
                </c:pt>
                <c:pt idx="2650">
                  <c:v>1.5945610250970852E-3</c:v>
                </c:pt>
                <c:pt idx="2651">
                  <c:v>1.599351890877899E-3</c:v>
                </c:pt>
                <c:pt idx="2652">
                  <c:v>1.6041571508365264E-3</c:v>
                </c:pt>
                <c:pt idx="2653">
                  <c:v>1.6089768482203393E-3</c:v>
                </c:pt>
                <c:pt idx="2654">
                  <c:v>1.6138110264066455E-3</c:v>
                </c:pt>
                <c:pt idx="2655">
                  <c:v>1.6186597289030839E-3</c:v>
                </c:pt>
                <c:pt idx="2656">
                  <c:v>1.6235229993480085E-3</c:v>
                </c:pt>
                <c:pt idx="2657">
                  <c:v>1.6284008815108859E-3</c:v>
                </c:pt>
                <c:pt idx="2658">
                  <c:v>1.6332934192926887E-3</c:v>
                </c:pt>
                <c:pt idx="2659">
                  <c:v>1.6382006567262899E-3</c:v>
                </c:pt>
                <c:pt idx="2660">
                  <c:v>1.6431226379768594E-3</c:v>
                </c:pt>
                <c:pt idx="2661">
                  <c:v>1.6480594073422603E-3</c:v>
                </c:pt>
                <c:pt idx="2662">
                  <c:v>1.6530110092534531E-3</c:v>
                </c:pt>
                <c:pt idx="2663">
                  <c:v>1.6579774882748873E-3</c:v>
                </c:pt>
                <c:pt idx="2664">
                  <c:v>1.6629588891049071E-3</c:v>
                </c:pt>
                <c:pt idx="2665">
                  <c:v>1.6679552565761538E-3</c:v>
                </c:pt>
                <c:pt idx="2666">
                  <c:v>1.6729666356559683E-3</c:v>
                </c:pt>
                <c:pt idx="2667">
                  <c:v>1.6779930714467964E-3</c:v>
                </c:pt>
                <c:pt idx="2668">
                  <c:v>1.6830346091865939E-3</c:v>
                </c:pt>
                <c:pt idx="2669">
                  <c:v>1.6880912942492331E-3</c:v>
                </c:pt>
                <c:pt idx="2670">
                  <c:v>1.6931631721449167E-3</c:v>
                </c:pt>
                <c:pt idx="2671">
                  <c:v>1.6982502885205784E-3</c:v>
                </c:pt>
                <c:pt idx="2672">
                  <c:v>1.7033526891603E-3</c:v>
                </c:pt>
                <c:pt idx="2673">
                  <c:v>1.7084704199857217E-3</c:v>
                </c:pt>
                <c:pt idx="2674">
                  <c:v>1.7136035270564555E-3</c:v>
                </c:pt>
                <c:pt idx="2675">
                  <c:v>1.7187520565704996E-3</c:v>
                </c:pt>
                <c:pt idx="2676">
                  <c:v>1.7239160548646543E-3</c:v>
                </c:pt>
                <c:pt idx="2677">
                  <c:v>1.7290955684149379E-3</c:v>
                </c:pt>
                <c:pt idx="2678">
                  <c:v>1.7342906438370098E-3</c:v>
                </c:pt>
                <c:pt idx="2679">
                  <c:v>1.739501327886583E-3</c:v>
                </c:pt>
                <c:pt idx="2680">
                  <c:v>1.7447276674598488E-3</c:v>
                </c:pt>
                <c:pt idx="2681">
                  <c:v>1.7499697095938987E-3</c:v>
                </c:pt>
                <c:pt idx="2682">
                  <c:v>1.7552275014671471E-3</c:v>
                </c:pt>
                <c:pt idx="2683">
                  <c:v>1.7605010903997565E-3</c:v>
                </c:pt>
                <c:pt idx="2684">
                  <c:v>1.7657905238540629E-3</c:v>
                </c:pt>
                <c:pt idx="2685">
                  <c:v>1.7710958494350016E-3</c:v>
                </c:pt>
                <c:pt idx="2686">
                  <c:v>1.7764171148905417E-3</c:v>
                </c:pt>
                <c:pt idx="2687">
                  <c:v>1.7817543681121065E-3</c:v>
                </c:pt>
                <c:pt idx="2688">
                  <c:v>1.7871076571350111E-3</c:v>
                </c:pt>
                <c:pt idx="2689">
                  <c:v>1.7924770301388931E-3</c:v>
                </c:pt>
                <c:pt idx="2690">
                  <c:v>1.7978625354481456E-3</c:v>
                </c:pt>
                <c:pt idx="2691">
                  <c:v>1.8032642215323525E-3</c:v>
                </c:pt>
                <c:pt idx="2692">
                  <c:v>1.8086821370067252E-3</c:v>
                </c:pt>
                <c:pt idx="2693">
                  <c:v>1.8141163306325382E-3</c:v>
                </c:pt>
                <c:pt idx="2694">
                  <c:v>1.8195668513175736E-3</c:v>
                </c:pt>
                <c:pt idx="2695">
                  <c:v>1.8250337481165531E-3</c:v>
                </c:pt>
                <c:pt idx="2696">
                  <c:v>1.8305170702315845E-3</c:v>
                </c:pt>
                <c:pt idx="2697">
                  <c:v>1.8360168670126041E-3</c:v>
                </c:pt>
                <c:pt idx="2698">
                  <c:v>1.8415331879578199E-3</c:v>
                </c:pt>
                <c:pt idx="2699">
                  <c:v>1.8470660827141576E-3</c:v>
                </c:pt>
                <c:pt idx="2700">
                  <c:v>1.8526156010777058E-3</c:v>
                </c:pt>
                <c:pt idx="2701">
                  <c:v>1.8581817929941705E-3</c:v>
                </c:pt>
                <c:pt idx="2702">
                  <c:v>1.8637647085593149E-3</c:v>
                </c:pt>
                <c:pt idx="2703">
                  <c:v>1.8693643980194168E-3</c:v>
                </c:pt>
                <c:pt idx="2704">
                  <c:v>1.8749809117717189E-3</c:v>
                </c:pt>
                <c:pt idx="2705">
                  <c:v>1.8806143003648832E-3</c:v>
                </c:pt>
                <c:pt idx="2706">
                  <c:v>1.8862646144994449E-3</c:v>
                </c:pt>
                <c:pt idx="2707">
                  <c:v>1.8919319050282695E-3</c:v>
                </c:pt>
                <c:pt idx="2708">
                  <c:v>1.8976162229570081E-3</c:v>
                </c:pt>
                <c:pt idx="2709">
                  <c:v>1.9033176194445641E-3</c:v>
                </c:pt>
                <c:pt idx="2710">
                  <c:v>1.9090361458035422E-3</c:v>
                </c:pt>
                <c:pt idx="2711">
                  <c:v>1.9147718535007187E-3</c:v>
                </c:pt>
                <c:pt idx="2712">
                  <c:v>1.9205247941575015E-3</c:v>
                </c:pt>
                <c:pt idx="2713">
                  <c:v>1.9262950195503951E-3</c:v>
                </c:pt>
                <c:pt idx="2714">
                  <c:v>1.9320825816114672E-3</c:v>
                </c:pt>
                <c:pt idx="2715">
                  <c:v>1.9378875324288153E-3</c:v>
                </c:pt>
                <c:pt idx="2716">
                  <c:v>1.9437099242470344E-3</c:v>
                </c:pt>
                <c:pt idx="2717">
                  <c:v>1.9495498094676935E-3</c:v>
                </c:pt>
                <c:pt idx="2718">
                  <c:v>1.9554072406497971E-3</c:v>
                </c:pt>
                <c:pt idx="2719">
                  <c:v>1.9612822705102661E-3</c:v>
                </c:pt>
                <c:pt idx="2720">
                  <c:v>1.9671749519244077E-3</c:v>
                </c:pt>
                <c:pt idx="2721">
                  <c:v>1.9730853379263955E-3</c:v>
                </c:pt>
                <c:pt idx="2722">
                  <c:v>1.9790134817097424E-3</c:v>
                </c:pt>
                <c:pt idx="2723">
                  <c:v>1.9849594366277835E-3</c:v>
                </c:pt>
                <c:pt idx="2724">
                  <c:v>1.9909232561941509E-3</c:v>
                </c:pt>
                <c:pt idx="2725">
                  <c:v>1.9969049940832644E-3</c:v>
                </c:pt>
                <c:pt idx="2726">
                  <c:v>2.0029047041308038E-3</c:v>
                </c:pt>
                <c:pt idx="2727">
                  <c:v>2.0089224403342003E-3</c:v>
                </c:pt>
                <c:pt idx="2728">
                  <c:v>2.0149582568531198E-3</c:v>
                </c:pt>
                <c:pt idx="2729">
                  <c:v>2.0210122080099517E-3</c:v>
                </c:pt>
                <c:pt idx="2730">
                  <c:v>2.0270843482902978E-3</c:v>
                </c:pt>
                <c:pt idx="2731">
                  <c:v>2.0331747323434615E-3</c:v>
                </c:pt>
                <c:pt idx="2732">
                  <c:v>2.039283414982938E-3</c:v>
                </c:pt>
                <c:pt idx="2733">
                  <c:v>2.0454104511869169E-3</c:v>
                </c:pt>
                <c:pt idx="2734">
                  <c:v>2.0515558960987625E-3</c:v>
                </c:pt>
                <c:pt idx="2735">
                  <c:v>2.0577198050275212E-3</c:v>
                </c:pt>
                <c:pt idx="2736">
                  <c:v>2.0639022334484145E-3</c:v>
                </c:pt>
                <c:pt idx="2737">
                  <c:v>2.0701032370033408E-3</c:v>
                </c:pt>
                <c:pt idx="2738">
                  <c:v>2.0763228715013726E-3</c:v>
                </c:pt>
                <c:pt idx="2739">
                  <c:v>2.0825611929192636E-3</c:v>
                </c:pt>
                <c:pt idx="2740">
                  <c:v>2.0888182574019462E-3</c:v>
                </c:pt>
                <c:pt idx="2741">
                  <c:v>2.0950941212630465E-3</c:v>
                </c:pt>
                <c:pt idx="2742">
                  <c:v>2.1013888409853803E-3</c:v>
                </c:pt>
                <c:pt idx="2743">
                  <c:v>2.1077024732214676E-3</c:v>
                </c:pt>
                <c:pt idx="2744">
                  <c:v>2.1140350747940405E-3</c:v>
                </c:pt>
                <c:pt idx="2745">
                  <c:v>2.1203867026965565E-3</c:v>
                </c:pt>
                <c:pt idx="2746">
                  <c:v>2.1267574140937094E-3</c:v>
                </c:pt>
                <c:pt idx="2747">
                  <c:v>2.1331472663219425E-3</c:v>
                </c:pt>
                <c:pt idx="2748">
                  <c:v>2.1395563168899734E-3</c:v>
                </c:pt>
                <c:pt idx="2749">
                  <c:v>2.1459846234792987E-3</c:v>
                </c:pt>
                <c:pt idx="2750">
                  <c:v>2.15243224394472E-3</c:v>
                </c:pt>
                <c:pt idx="2751">
                  <c:v>2.1588992363148663E-3</c:v>
                </c:pt>
                <c:pt idx="2752">
                  <c:v>2.1653856587927115E-3</c:v>
                </c:pt>
                <c:pt idx="2753">
                  <c:v>2.1718915697561026E-3</c:v>
                </c:pt>
                <c:pt idx="2754">
                  <c:v>2.1784170277582816E-3</c:v>
                </c:pt>
                <c:pt idx="2755">
                  <c:v>2.1849620915284128E-3</c:v>
                </c:pt>
                <c:pt idx="2756">
                  <c:v>2.1915268199721185E-3</c:v>
                </c:pt>
                <c:pt idx="2757">
                  <c:v>2.1981112721719963E-3</c:v>
                </c:pt>
                <c:pt idx="2758">
                  <c:v>2.2047155073881613E-3</c:v>
                </c:pt>
                <c:pt idx="2759">
                  <c:v>2.2113395850587745E-3</c:v>
                </c:pt>
                <c:pt idx="2760">
                  <c:v>2.2179835648005798E-3</c:v>
                </c:pt>
                <c:pt idx="2761">
                  <c:v>2.2246475064094393E-3</c:v>
                </c:pt>
                <c:pt idx="2762">
                  <c:v>2.2313314698608733E-3</c:v>
                </c:pt>
                <c:pt idx="2763">
                  <c:v>2.2380355153105956E-3</c:v>
                </c:pt>
                <c:pt idx="2764">
                  <c:v>2.2447597030950642E-3</c:v>
                </c:pt>
                <c:pt idx="2765">
                  <c:v>2.2515040937320127E-3</c:v>
                </c:pt>
                <c:pt idx="2766">
                  <c:v>2.2582687479210028E-3</c:v>
                </c:pt>
                <c:pt idx="2767">
                  <c:v>2.2650537265439673E-3</c:v>
                </c:pt>
                <c:pt idx="2768">
                  <c:v>2.2718590906657598E-3</c:v>
                </c:pt>
                <c:pt idx="2769">
                  <c:v>2.2786849015347032E-3</c:v>
                </c:pt>
                <c:pt idx="2770">
                  <c:v>2.285531220583142E-3</c:v>
                </c:pt>
                <c:pt idx="2771">
                  <c:v>2.2923981094279907E-3</c:v>
                </c:pt>
                <c:pt idx="2772">
                  <c:v>2.2992856298713004E-3</c:v>
                </c:pt>
                <c:pt idx="2773">
                  <c:v>2.3061938439007993E-3</c:v>
                </c:pt>
                <c:pt idx="2774">
                  <c:v>2.3131228136904596E-3</c:v>
                </c:pt>
                <c:pt idx="2775">
                  <c:v>2.320072601601057E-3</c:v>
                </c:pt>
                <c:pt idx="2776">
                  <c:v>2.3270432701807293E-3</c:v>
                </c:pt>
                <c:pt idx="2777">
                  <c:v>2.3340348821655407E-3</c:v>
                </c:pt>
                <c:pt idx="2778">
                  <c:v>2.3410475004800465E-3</c:v>
                </c:pt>
                <c:pt idx="2779">
                  <c:v>2.3480811882378564E-3</c:v>
                </c:pt>
                <c:pt idx="2780">
                  <c:v>2.3551360087422125E-3</c:v>
                </c:pt>
                <c:pt idx="2781">
                  <c:v>2.3622120254865441E-3</c:v>
                </c:pt>
                <c:pt idx="2782">
                  <c:v>2.3693093021550501E-3</c:v>
                </c:pt>
                <c:pt idx="2783">
                  <c:v>2.3764279026232682E-3</c:v>
                </c:pt>
                <c:pt idx="2784">
                  <c:v>2.3835678909586507E-3</c:v>
                </c:pt>
                <c:pt idx="2785">
                  <c:v>2.3907293314211413E-3</c:v>
                </c:pt>
                <c:pt idx="2786">
                  <c:v>2.3979122884637497E-3</c:v>
                </c:pt>
                <c:pt idx="2787">
                  <c:v>2.4051168267331426E-3</c:v>
                </c:pt>
                <c:pt idx="2788">
                  <c:v>2.4123430110702102E-3</c:v>
                </c:pt>
                <c:pt idx="2789">
                  <c:v>2.4195909065106613E-3</c:v>
                </c:pt>
                <c:pt idx="2790">
                  <c:v>2.4268605782856029E-3</c:v>
                </c:pt>
                <c:pt idx="2791">
                  <c:v>2.4341520918221304E-3</c:v>
                </c:pt>
                <c:pt idx="2792">
                  <c:v>2.4414655127439149E-3</c:v>
                </c:pt>
                <c:pt idx="2793">
                  <c:v>2.4488009068717939E-3</c:v>
                </c:pt>
                <c:pt idx="2794">
                  <c:v>2.4561583402243621E-3</c:v>
                </c:pt>
                <c:pt idx="2795">
                  <c:v>2.4635378790185737E-3</c:v>
                </c:pt>
                <c:pt idx="2796">
                  <c:v>2.4709395896703248E-3</c:v>
                </c:pt>
                <c:pt idx="2797">
                  <c:v>2.4783635387950623E-3</c:v>
                </c:pt>
                <c:pt idx="2798">
                  <c:v>2.4858097932083777E-3</c:v>
                </c:pt>
                <c:pt idx="2799">
                  <c:v>2.4932784199266115E-3</c:v>
                </c:pt>
                <c:pt idx="2800">
                  <c:v>2.5007694861674539E-3</c:v>
                </c:pt>
                <c:pt idx="2801">
                  <c:v>2.5082830593505523E-3</c:v>
                </c:pt>
                <c:pt idx="2802">
                  <c:v>2.5158192070981133E-3</c:v>
                </c:pt>
                <c:pt idx="2803">
                  <c:v>2.5233779972355223E-3</c:v>
                </c:pt>
                <c:pt idx="2804">
                  <c:v>2.5309594977919393E-3</c:v>
                </c:pt>
                <c:pt idx="2805">
                  <c:v>2.5385637770009204E-3</c:v>
                </c:pt>
                <c:pt idx="2806">
                  <c:v>2.5461909033010297E-3</c:v>
                </c:pt>
                <c:pt idx="2807">
                  <c:v>2.5538409453364553E-3</c:v>
                </c:pt>
                <c:pt idx="2808">
                  <c:v>2.5615139719576277E-3</c:v>
                </c:pt>
                <c:pt idx="2809">
                  <c:v>2.5692100522218377E-3</c:v>
                </c:pt>
                <c:pt idx="2810">
                  <c:v>2.5769292553938579E-3</c:v>
                </c:pt>
                <c:pt idx="2811">
                  <c:v>2.5846716509465729E-3</c:v>
                </c:pt>
                <c:pt idx="2812">
                  <c:v>2.5924373085615933E-3</c:v>
                </c:pt>
                <c:pt idx="2813">
                  <c:v>2.6002262981298895E-3</c:v>
                </c:pt>
                <c:pt idx="2814">
                  <c:v>2.6080386897524206E-3</c:v>
                </c:pt>
                <c:pt idx="2815">
                  <c:v>2.6158745537407635E-3</c:v>
                </c:pt>
                <c:pt idx="2816">
                  <c:v>2.6237339606177473E-3</c:v>
                </c:pt>
                <c:pt idx="2817">
                  <c:v>2.6316169811180868E-3</c:v>
                </c:pt>
                <c:pt idx="2818">
                  <c:v>2.6395236861890175E-3</c:v>
                </c:pt>
                <c:pt idx="2819">
                  <c:v>2.6474541469909429E-3</c:v>
                </c:pt>
                <c:pt idx="2820">
                  <c:v>2.6554084348980617E-3</c:v>
                </c:pt>
                <c:pt idx="2821">
                  <c:v>2.6633866214990187E-3</c:v>
                </c:pt>
                <c:pt idx="2822">
                  <c:v>2.6713887785975469E-3</c:v>
                </c:pt>
                <c:pt idx="2823">
                  <c:v>2.6794149782131144E-3</c:v>
                </c:pt>
                <c:pt idx="2824">
                  <c:v>2.6874652925815718E-3</c:v>
                </c:pt>
                <c:pt idx="2825">
                  <c:v>2.6955397941558004E-3</c:v>
                </c:pt>
                <c:pt idx="2826">
                  <c:v>2.7036385556063738E-3</c:v>
                </c:pt>
                <c:pt idx="2827">
                  <c:v>2.7117616498221974E-3</c:v>
                </c:pt>
                <c:pt idx="2828">
                  <c:v>2.7199091499111733E-3</c:v>
                </c:pt>
                <c:pt idx="2829">
                  <c:v>2.7280811292008582E-3</c:v>
                </c:pt>
                <c:pt idx="2830">
                  <c:v>2.7362776612391204E-3</c:v>
                </c:pt>
                <c:pt idx="2831">
                  <c:v>2.7444988197948038E-3</c:v>
                </c:pt>
                <c:pt idx="2832">
                  <c:v>2.7527446788583906E-3</c:v>
                </c:pt>
                <c:pt idx="2833">
                  <c:v>2.7610153126426656E-3</c:v>
                </c:pt>
                <c:pt idx="2834">
                  <c:v>2.7693107955833935E-3</c:v>
                </c:pt>
                <c:pt idx="2835">
                  <c:v>2.7776312023399747E-3</c:v>
                </c:pt>
                <c:pt idx="2836">
                  <c:v>2.7859766077961263E-3</c:v>
                </c:pt>
                <c:pt idx="2837">
                  <c:v>2.7943470870605528E-3</c:v>
                </c:pt>
                <c:pt idx="2838">
                  <c:v>2.8027427154676252E-3</c:v>
                </c:pt>
                <c:pt idx="2839">
                  <c:v>2.8111635685780551E-3</c:v>
                </c:pt>
                <c:pt idx="2840">
                  <c:v>2.8196097221795777E-3</c:v>
                </c:pt>
                <c:pt idx="2841">
                  <c:v>2.8280812522876297E-3</c:v>
                </c:pt>
                <c:pt idx="2842">
                  <c:v>2.8365782351460443E-3</c:v>
                </c:pt>
                <c:pt idx="2843">
                  <c:v>2.8451007472277221E-3</c:v>
                </c:pt>
                <c:pt idx="2844">
                  <c:v>2.8536488652353294E-3</c:v>
                </c:pt>
                <c:pt idx="2845">
                  <c:v>2.8622226661019863E-3</c:v>
                </c:pt>
                <c:pt idx="2846">
                  <c:v>2.8708222269919577E-3</c:v>
                </c:pt>
                <c:pt idx="2847">
                  <c:v>2.87944762530135E-3</c:v>
                </c:pt>
                <c:pt idx="2848">
                  <c:v>2.8880989386588069E-3</c:v>
                </c:pt>
                <c:pt idx="2849">
                  <c:v>2.8967762449262032E-3</c:v>
                </c:pt>
                <c:pt idx="2850">
                  <c:v>2.9054796221993601E-3</c:v>
                </c:pt>
                <c:pt idx="2851">
                  <c:v>2.9142091488087284E-3</c:v>
                </c:pt>
                <c:pt idx="2852">
                  <c:v>2.9229649033201072E-3</c:v>
                </c:pt>
                <c:pt idx="2853">
                  <c:v>2.931746964535346E-3</c:v>
                </c:pt>
                <c:pt idx="2854">
                  <c:v>2.9405554114930546E-3</c:v>
                </c:pt>
                <c:pt idx="2855">
                  <c:v>2.9493903234693152E-3</c:v>
                </c:pt>
                <c:pt idx="2856">
                  <c:v>2.958251779978396E-3</c:v>
                </c:pt>
                <c:pt idx="2857">
                  <c:v>2.9671398607734618E-3</c:v>
                </c:pt>
                <c:pt idx="2858">
                  <c:v>2.9760546458473054E-3</c:v>
                </c:pt>
                <c:pt idx="2859">
                  <c:v>2.98499621543305E-3</c:v>
                </c:pt>
                <c:pt idx="2860">
                  <c:v>2.9939646500048824E-3</c:v>
                </c:pt>
                <c:pt idx="2861">
                  <c:v>3.0029600302787741E-3</c:v>
                </c:pt>
                <c:pt idx="2862">
                  <c:v>3.0119824372132082E-3</c:v>
                </c:pt>
                <c:pt idx="2863">
                  <c:v>3.0210319520099079E-3</c:v>
                </c:pt>
                <c:pt idx="2864">
                  <c:v>3.0301086561145682E-3</c:v>
                </c:pt>
                <c:pt idx="2865">
                  <c:v>3.0392126312175837E-3</c:v>
                </c:pt>
                <c:pt idx="2866">
                  <c:v>3.0483439592547978E-3</c:v>
                </c:pt>
                <c:pt idx="2867">
                  <c:v>3.0575027224082211E-3</c:v>
                </c:pt>
                <c:pt idx="2868">
                  <c:v>3.0666890031067844E-3</c:v>
                </c:pt>
                <c:pt idx="2869">
                  <c:v>3.0759028840270761E-3</c:v>
                </c:pt>
                <c:pt idx="2870">
                  <c:v>3.0851444480940863E-3</c:v>
                </c:pt>
                <c:pt idx="2871">
                  <c:v>3.0944137784819537E-3</c:v>
                </c:pt>
                <c:pt idx="2872">
                  <c:v>3.1037109586147123E-3</c:v>
                </c:pt>
                <c:pt idx="2873">
                  <c:v>3.1130360721670514E-3</c:v>
                </c:pt>
                <c:pt idx="2874">
                  <c:v>3.1223892030650528E-3</c:v>
                </c:pt>
                <c:pt idx="2875">
                  <c:v>3.1317704354869576E-3</c:v>
                </c:pt>
                <c:pt idx="2876">
                  <c:v>3.1411798538639219E-3</c:v>
                </c:pt>
                <c:pt idx="2877">
                  <c:v>3.1506175428807734E-3</c:v>
                </c:pt>
                <c:pt idx="2878">
                  <c:v>3.1600835874767775E-3</c:v>
                </c:pt>
                <c:pt idx="2879">
                  <c:v>3.1695780728463996E-3</c:v>
                </c:pt>
                <c:pt idx="2880">
                  <c:v>3.1791010844400697E-3</c:v>
                </c:pt>
                <c:pt idx="2881">
                  <c:v>3.1886527079649607E-3</c:v>
                </c:pt>
                <c:pt idx="2882">
                  <c:v>3.1982330293857473E-3</c:v>
                </c:pt>
                <c:pt idx="2883">
                  <c:v>3.2078421349253862E-3</c:v>
                </c:pt>
                <c:pt idx="2884">
                  <c:v>3.2174801110658926E-3</c:v>
                </c:pt>
                <c:pt idx="2885">
                  <c:v>3.2271470445491162E-3</c:v>
                </c:pt>
                <c:pt idx="2886">
                  <c:v>3.2368430223775244E-3</c:v>
                </c:pt>
                <c:pt idx="2887">
                  <c:v>3.2465681318149826E-3</c:v>
                </c:pt>
                <c:pt idx="2888">
                  <c:v>3.2563224603875383E-3</c:v>
                </c:pt>
                <c:pt idx="2889">
                  <c:v>3.2661060958842211E-3</c:v>
                </c:pt>
                <c:pt idx="2890">
                  <c:v>3.2759191263578126E-3</c:v>
                </c:pt>
                <c:pt idx="2891">
                  <c:v>3.2857616401256538E-3</c:v>
                </c:pt>
                <c:pt idx="2892">
                  <c:v>3.2956337257704356E-3</c:v>
                </c:pt>
                <c:pt idx="2893">
                  <c:v>3.3055354721409943E-3</c:v>
                </c:pt>
                <c:pt idx="2894">
                  <c:v>3.3154669683531147E-3</c:v>
                </c:pt>
                <c:pt idx="2895">
                  <c:v>3.3254283037903298E-3</c:v>
                </c:pt>
                <c:pt idx="2896">
                  <c:v>3.3354195681047226E-3</c:v>
                </c:pt>
                <c:pt idx="2897">
                  <c:v>3.3454408512177455E-3</c:v>
                </c:pt>
                <c:pt idx="2898">
                  <c:v>3.3554922433210112E-3</c:v>
                </c:pt>
                <c:pt idx="2899">
                  <c:v>3.365573834877116E-3</c:v>
                </c:pt>
                <c:pt idx="2900">
                  <c:v>3.3756857166204529E-3</c:v>
                </c:pt>
                <c:pt idx="2901">
                  <c:v>3.3858279795580246E-3</c:v>
                </c:pt>
                <c:pt idx="2902">
                  <c:v>3.3960007149702672E-3</c:v>
                </c:pt>
                <c:pt idx="2903">
                  <c:v>3.4062040144118674E-3</c:v>
                </c:pt>
                <c:pt idx="2904">
                  <c:v>3.4164379697125859E-3</c:v>
                </c:pt>
                <c:pt idx="2905">
                  <c:v>3.4267026729780962E-3</c:v>
                </c:pt>
                <c:pt idx="2906">
                  <c:v>3.4369982165907932E-3</c:v>
                </c:pt>
                <c:pt idx="2907">
                  <c:v>3.4473246932106394E-3</c:v>
                </c:pt>
                <c:pt idx="2908">
                  <c:v>3.4576821957759941E-3</c:v>
                </c:pt>
                <c:pt idx="2909">
                  <c:v>3.4680708175044502E-3</c:v>
                </c:pt>
                <c:pt idx="2910">
                  <c:v>3.478490651893673E-3</c:v>
                </c:pt>
                <c:pt idx="2911">
                  <c:v>3.4889417927222396E-3</c:v>
                </c:pt>
                <c:pt idx="2912">
                  <c:v>3.4994243340504944E-3</c:v>
                </c:pt>
                <c:pt idx="2913">
                  <c:v>3.5099383702213768E-3</c:v>
                </c:pt>
                <c:pt idx="2914">
                  <c:v>3.5204839958612832E-3</c:v>
                </c:pt>
                <c:pt idx="2915">
                  <c:v>3.5310613058809155E-3</c:v>
                </c:pt>
                <c:pt idx="2916">
                  <c:v>3.5416703954761356E-3</c:v>
                </c:pt>
                <c:pt idx="2917">
                  <c:v>3.5523113601288211E-3</c:v>
                </c:pt>
                <c:pt idx="2918">
                  <c:v>3.5629842956077257E-3</c:v>
                </c:pt>
                <c:pt idx="2919">
                  <c:v>3.5736892979693381E-3</c:v>
                </c:pt>
                <c:pt idx="2920">
                  <c:v>3.5844264635587577E-3</c:v>
                </c:pt>
                <c:pt idx="2921">
                  <c:v>3.5951958890105442E-3</c:v>
                </c:pt>
                <c:pt idx="2922">
                  <c:v>3.6059976712495994E-3</c:v>
                </c:pt>
                <c:pt idx="2923">
                  <c:v>3.616831907492036E-3</c:v>
                </c:pt>
                <c:pt idx="2924">
                  <c:v>3.6276986952460543E-3</c:v>
                </c:pt>
                <c:pt idx="2925">
                  <c:v>3.6385981323128164E-3</c:v>
                </c:pt>
                <c:pt idx="2926">
                  <c:v>3.6495303167873297E-3</c:v>
                </c:pt>
                <c:pt idx="2927">
                  <c:v>3.6604953470593254E-3</c:v>
                </c:pt>
                <c:pt idx="2928">
                  <c:v>3.6714933218141561E-3</c:v>
                </c:pt>
                <c:pt idx="2929">
                  <c:v>3.6825243400336661E-3</c:v>
                </c:pt>
                <c:pt idx="2930">
                  <c:v>3.693588500997093E-3</c:v>
                </c:pt>
                <c:pt idx="2931">
                  <c:v>3.704685904281961E-3</c:v>
                </c:pt>
                <c:pt idx="2932">
                  <c:v>3.7158166497649739E-3</c:v>
                </c:pt>
                <c:pt idx="2933">
                  <c:v>3.7269808376229163E-3</c:v>
                </c:pt>
                <c:pt idx="2934">
                  <c:v>3.7381785683335547E-3</c:v>
                </c:pt>
                <c:pt idx="2935">
                  <c:v>3.7494099426765375E-3</c:v>
                </c:pt>
                <c:pt idx="2936">
                  <c:v>3.7606750617343162E-3</c:v>
                </c:pt>
                <c:pt idx="2937">
                  <c:v>3.7719740268930351E-3</c:v>
                </c:pt>
                <c:pt idx="2938">
                  <c:v>3.7833069398434567E-3</c:v>
                </c:pt>
                <c:pt idx="2939">
                  <c:v>3.7946739025818744E-3</c:v>
                </c:pt>
                <c:pt idx="2940">
                  <c:v>3.8060750174110296E-3</c:v>
                </c:pt>
                <c:pt idx="2941">
                  <c:v>3.8175103869410323E-3</c:v>
                </c:pt>
                <c:pt idx="2942">
                  <c:v>3.8289801140902855E-3</c:v>
                </c:pt>
                <c:pt idx="2943">
                  <c:v>3.8404843020864079E-3</c:v>
                </c:pt>
                <c:pt idx="2944">
                  <c:v>3.8520230544671756E-3</c:v>
                </c:pt>
                <c:pt idx="2945">
                  <c:v>3.8635964750814347E-3</c:v>
                </c:pt>
                <c:pt idx="2946">
                  <c:v>3.8752046680900491E-3</c:v>
                </c:pt>
                <c:pt idx="2947">
                  <c:v>3.8868477379668336E-3</c:v>
                </c:pt>
                <c:pt idx="2948">
                  <c:v>3.8985257894994965E-3</c:v>
                </c:pt>
                <c:pt idx="2949">
                  <c:v>3.9102389277905795E-3</c:v>
                </c:pt>
                <c:pt idx="2950">
                  <c:v>3.9219872582584034E-3</c:v>
                </c:pt>
                <c:pt idx="2951">
                  <c:v>3.9337708866380282E-3</c:v>
                </c:pt>
                <c:pt idx="2952">
                  <c:v>3.9455899189821866E-3</c:v>
                </c:pt>
                <c:pt idx="2953">
                  <c:v>3.9574444616622476E-3</c:v>
                </c:pt>
                <c:pt idx="2954">
                  <c:v>3.9693346213691772E-3</c:v>
                </c:pt>
                <c:pt idx="2955">
                  <c:v>3.9812605051144914E-3</c:v>
                </c:pt>
                <c:pt idx="2956">
                  <c:v>3.993222220231225E-3</c:v>
                </c:pt>
                <c:pt idx="2957">
                  <c:v>4.0052198743748962E-3</c:v>
                </c:pt>
                <c:pt idx="2958">
                  <c:v>4.0172535755244676E-3</c:v>
                </c:pt>
                <c:pt idx="2959">
                  <c:v>4.0293234319833384E-3</c:v>
                </c:pt>
                <c:pt idx="2960">
                  <c:v>4.0414295523802952E-3</c:v>
                </c:pt>
                <c:pt idx="2961">
                  <c:v>4.053572045670503E-3</c:v>
                </c:pt>
                <c:pt idx="2962">
                  <c:v>4.0657510211364843E-3</c:v>
                </c:pt>
                <c:pt idx="2963">
                  <c:v>4.0779665883890993E-3</c:v>
                </c:pt>
                <c:pt idx="2964">
                  <c:v>4.0902188573685352E-3</c:v>
                </c:pt>
                <c:pt idx="2965">
                  <c:v>4.1025079383452973E-3</c:v>
                </c:pt>
                <c:pt idx="2966">
                  <c:v>4.114833941921193E-3</c:v>
                </c:pt>
                <c:pt idx="2967">
                  <c:v>4.1271969790303443E-3</c:v>
                </c:pt>
                <c:pt idx="2968">
                  <c:v>4.1395971609401649E-3</c:v>
                </c:pt>
                <c:pt idx="2969">
                  <c:v>4.1520345992523775E-3</c:v>
                </c:pt>
                <c:pt idx="2970">
                  <c:v>4.1645094059040086E-3</c:v>
                </c:pt>
                <c:pt idx="2971">
                  <c:v>4.1770216931684033E-3</c:v>
                </c:pt>
                <c:pt idx="2972">
                  <c:v>4.1895715736562323E-3</c:v>
                </c:pt>
                <c:pt idx="2973">
                  <c:v>4.2021591603165027E-3</c:v>
                </c:pt>
                <c:pt idx="2974">
                  <c:v>4.2147845664375775E-3</c:v>
                </c:pt>
                <c:pt idx="2975">
                  <c:v>4.2274479056482036E-3</c:v>
                </c:pt>
                <c:pt idx="2976">
                  <c:v>4.2401492919185166E-3</c:v>
                </c:pt>
                <c:pt idx="2977">
                  <c:v>4.2528888395610767E-3</c:v>
                </c:pt>
                <c:pt idx="2978">
                  <c:v>4.2656666632319004E-3</c:v>
                </c:pt>
                <c:pt idx="2979">
                  <c:v>4.2784828779314863E-3</c:v>
                </c:pt>
                <c:pt idx="2980">
                  <c:v>4.2913375990058537E-3</c:v>
                </c:pt>
                <c:pt idx="2981">
                  <c:v>4.3042309421475779E-3</c:v>
                </c:pt>
                <c:pt idx="2982">
                  <c:v>4.3171630233968319E-3</c:v>
                </c:pt>
                <c:pt idx="2983">
                  <c:v>4.3301339591424407E-3</c:v>
                </c:pt>
                <c:pt idx="2984">
                  <c:v>4.3431438661229111E-3</c:v>
                </c:pt>
                <c:pt idx="2985">
                  <c:v>4.3561928614274919E-3</c:v>
                </c:pt>
                <c:pt idx="2986">
                  <c:v>4.3692810624972305E-3</c:v>
                </c:pt>
                <c:pt idx="2987">
                  <c:v>4.382408587126024E-3</c:v>
                </c:pt>
                <c:pt idx="2988">
                  <c:v>4.3955755534616824E-3</c:v>
                </c:pt>
                <c:pt idx="2989">
                  <c:v>4.4087820800069923E-3</c:v>
                </c:pt>
                <c:pt idx="2990">
                  <c:v>4.4220282856207776E-3</c:v>
                </c:pt>
                <c:pt idx="2991">
                  <c:v>4.435314289518987E-3</c:v>
                </c:pt>
                <c:pt idx="2992">
                  <c:v>4.4486402112757393E-3</c:v>
                </c:pt>
                <c:pt idx="2993">
                  <c:v>4.4620061708244224E-3</c:v>
                </c:pt>
                <c:pt idx="2994">
                  <c:v>4.475412288458761E-3</c:v>
                </c:pt>
                <c:pt idx="2995">
                  <c:v>4.4888586848339041E-3</c:v>
                </c:pt>
                <c:pt idx="2996">
                  <c:v>4.5023454809675111E-3</c:v>
                </c:pt>
                <c:pt idx="2997">
                  <c:v>4.5158727982408343E-3</c:v>
                </c:pt>
                <c:pt idx="2998">
                  <c:v>4.5294407583998273E-3</c:v>
                </c:pt>
                <c:pt idx="2999">
                  <c:v>4.5430494835562189E-3</c:v>
                </c:pt>
                <c:pt idx="3000">
                  <c:v>4.5566990961886291E-3</c:v>
                </c:pt>
                <c:pt idx="3001">
                  <c:v>4.5703897191436624E-3</c:v>
                </c:pt>
                <c:pt idx="3002">
                  <c:v>4.5841214756370176E-3</c:v>
                </c:pt>
                <c:pt idx="3003">
                  <c:v>4.5978944892545977E-3</c:v>
                </c:pt>
                <c:pt idx="3004">
                  <c:v>4.611708883953616E-3</c:v>
                </c:pt>
                <c:pt idx="3005">
                  <c:v>4.6255647840637145E-3</c:v>
                </c:pt>
                <c:pt idx="3006">
                  <c:v>4.6394623142880969E-3</c:v>
                </c:pt>
                <c:pt idx="3007">
                  <c:v>4.6534015997046242E-3</c:v>
                </c:pt>
                <c:pt idx="3008">
                  <c:v>4.6673827657669588E-3</c:v>
                </c:pt>
                <c:pt idx="3009">
                  <c:v>4.6814059383056906E-3</c:v>
                </c:pt>
                <c:pt idx="3010">
                  <c:v>4.6954712435294662E-3</c:v>
                </c:pt>
                <c:pt idx="3011">
                  <c:v>4.7095788080261285E-3</c:v>
                </c:pt>
                <c:pt idx="3012">
                  <c:v>4.7237287587638529E-3</c:v>
                </c:pt>
                <c:pt idx="3013">
                  <c:v>4.7379212230922868E-3</c:v>
                </c:pt>
                <c:pt idx="3014">
                  <c:v>4.7521563287437132E-3</c:v>
                </c:pt>
                <c:pt idx="3015">
                  <c:v>4.766434203834176E-3</c:v>
                </c:pt>
                <c:pt idx="3016">
                  <c:v>4.7807549768646464E-3</c:v>
                </c:pt>
                <c:pt idx="3017">
                  <c:v>4.7951187767221789E-3</c:v>
                </c:pt>
                <c:pt idx="3018">
                  <c:v>4.8095257326810689E-3</c:v>
                </c:pt>
                <c:pt idx="3019">
                  <c:v>4.8239759744040179E-3</c:v>
                </c:pt>
                <c:pt idx="3020">
                  <c:v>4.8384696319432978E-3</c:v>
                </c:pt>
                <c:pt idx="3021">
                  <c:v>4.853006835741921E-3</c:v>
                </c:pt>
                <c:pt idx="3022">
                  <c:v>4.8675877166348275E-3</c:v>
                </c:pt>
                <c:pt idx="3023">
                  <c:v>4.8822124058500397E-3</c:v>
                </c:pt>
                <c:pt idx="3024">
                  <c:v>4.8968810350098601E-3</c:v>
                </c:pt>
                <c:pt idx="3025">
                  <c:v>4.9115937361320491E-3</c:v>
                </c:pt>
                <c:pt idx="3026">
                  <c:v>4.9263506416310169E-3</c:v>
                </c:pt>
                <c:pt idx="3027">
                  <c:v>4.9411518843190125E-3</c:v>
                </c:pt>
                <c:pt idx="3028">
                  <c:v>4.9559975974073191E-3</c:v>
                </c:pt>
                <c:pt idx="3029">
                  <c:v>4.9708879145074509E-3</c:v>
                </c:pt>
                <c:pt idx="3030">
                  <c:v>4.9858229696323718E-3</c:v>
                </c:pt>
                <c:pt idx="3031">
                  <c:v>5.0008028971976733E-3</c:v>
                </c:pt>
                <c:pt idx="3032">
                  <c:v>5.0158278320228053E-3</c:v>
                </c:pt>
                <c:pt idx="3033">
                  <c:v>5.0308979093322825E-3</c:v>
                </c:pt>
                <c:pt idx="3034">
                  <c:v>5.0460132647569015E-3</c:v>
                </c:pt>
                <c:pt idx="3035">
                  <c:v>5.0611740343349644E-3</c:v>
                </c:pt>
                <c:pt idx="3036">
                  <c:v>5.0763803545134951E-3</c:v>
                </c:pt>
                <c:pt idx="3037">
                  <c:v>5.0916323621494862E-3</c:v>
                </c:pt>
                <c:pt idx="3038">
                  <c:v>5.1069301945111051E-3</c:v>
                </c:pt>
                <c:pt idx="3039">
                  <c:v>5.1222739892789462E-3</c:v>
                </c:pt>
                <c:pt idx="3040">
                  <c:v>5.1376638845472668E-3</c:v>
                </c:pt>
                <c:pt idx="3041">
                  <c:v>5.1531000188252268E-3</c:v>
                </c:pt>
                <c:pt idx="3042">
                  <c:v>5.1685825310381402E-3</c:v>
                </c:pt>
                <c:pt idx="3043">
                  <c:v>5.1841115605287206E-3</c:v>
                </c:pt>
                <c:pt idx="3044">
                  <c:v>5.1996872470583336E-3</c:v>
                </c:pt>
                <c:pt idx="3045">
                  <c:v>5.2153097308082737E-3</c:v>
                </c:pt>
                <c:pt idx="3046">
                  <c:v>5.2309791523809934E-3</c:v>
                </c:pt>
                <c:pt idx="3047">
                  <c:v>5.2466956528013945E-3</c:v>
                </c:pt>
                <c:pt idx="3048">
                  <c:v>5.2624593735180851E-3</c:v>
                </c:pt>
                <c:pt idx="3049">
                  <c:v>5.2782704564046596E-3</c:v>
                </c:pt>
                <c:pt idx="3050">
                  <c:v>5.2941290437609695E-3</c:v>
                </c:pt>
                <c:pt idx="3051">
                  <c:v>5.3100352783144091E-3</c:v>
                </c:pt>
                <c:pt idx="3052">
                  <c:v>5.3259893032211918E-3</c:v>
                </c:pt>
                <c:pt idx="3053">
                  <c:v>5.3419912620676583E-3</c:v>
                </c:pt>
                <c:pt idx="3054">
                  <c:v>5.3580412988715421E-3</c:v>
                </c:pt>
                <c:pt idx="3055">
                  <c:v>5.3741395580832818E-3</c:v>
                </c:pt>
                <c:pt idx="3056">
                  <c:v>5.3902861845873205E-3</c:v>
                </c:pt>
                <c:pt idx="3057">
                  <c:v>5.4064813237034047E-3</c:v>
                </c:pt>
                <c:pt idx="3058">
                  <c:v>5.4227251211878963E-3</c:v>
                </c:pt>
                <c:pt idx="3059">
                  <c:v>5.4390177232350812E-3</c:v>
                </c:pt>
                <c:pt idx="3060">
                  <c:v>5.455359276478485E-3</c:v>
                </c:pt>
                <c:pt idx="3061">
                  <c:v>5.4717499279922045E-3</c:v>
                </c:pt>
                <c:pt idx="3062">
                  <c:v>5.4881898252922105E-3</c:v>
                </c:pt>
                <c:pt idx="3063">
                  <c:v>5.5046791163376897E-3</c:v>
                </c:pt>
                <c:pt idx="3064">
                  <c:v>5.5212179495323721E-3</c:v>
                </c:pt>
                <c:pt idx="3065">
                  <c:v>5.5378064737258686E-3</c:v>
                </c:pt>
                <c:pt idx="3066">
                  <c:v>5.5544448382150091E-3</c:v>
                </c:pt>
                <c:pt idx="3067">
                  <c:v>5.5711331927451859E-3</c:v>
                </c:pt>
                <c:pt idx="3068">
                  <c:v>5.5878716875116981E-3</c:v>
                </c:pt>
                <c:pt idx="3069">
                  <c:v>5.6046604731611206E-3</c:v>
                </c:pt>
                <c:pt idx="3070">
                  <c:v>5.6214997007926334E-3</c:v>
                </c:pt>
                <c:pt idx="3071">
                  <c:v>5.6383895219593982E-3</c:v>
                </c:pt>
                <c:pt idx="3072">
                  <c:v>5.6553300886699196E-3</c:v>
                </c:pt>
                <c:pt idx="3073">
                  <c:v>5.6723215533894126E-3</c:v>
                </c:pt>
                <c:pt idx="3074">
                  <c:v>5.6893640690411744E-3</c:v>
                </c:pt>
                <c:pt idx="3075">
                  <c:v>5.7064577890079552E-3</c:v>
                </c:pt>
                <c:pt idx="3076">
                  <c:v>5.7236028671333612E-3</c:v>
                </c:pt>
                <c:pt idx="3077">
                  <c:v>5.7407994577232061E-3</c:v>
                </c:pt>
                <c:pt idx="3078">
                  <c:v>5.75804771554692E-3</c:v>
                </c:pt>
                <c:pt idx="3079">
                  <c:v>5.7753477958389409E-3</c:v>
                </c:pt>
                <c:pt idx="3080">
                  <c:v>5.7926998543001082E-3</c:v>
                </c:pt>
                <c:pt idx="3081">
                  <c:v>5.8101040470990651E-3</c:v>
                </c:pt>
                <c:pt idx="3082">
                  <c:v>5.8275605308736643E-3</c:v>
                </c:pt>
                <c:pt idx="3083">
                  <c:v>5.845069462732372E-3</c:v>
                </c:pt>
                <c:pt idx="3084">
                  <c:v>5.8626310002557035E-3</c:v>
                </c:pt>
                <c:pt idx="3085">
                  <c:v>5.88024530149761E-3</c:v>
                </c:pt>
                <c:pt idx="3086">
                  <c:v>5.8979125249869219E-3</c:v>
                </c:pt>
                <c:pt idx="3087">
                  <c:v>5.9156328297287697E-3</c:v>
                </c:pt>
                <c:pt idx="3088">
                  <c:v>5.9334063752060151E-3</c:v>
                </c:pt>
                <c:pt idx="3089">
                  <c:v>5.9512333213806888E-3</c:v>
                </c:pt>
                <c:pt idx="3090">
                  <c:v>5.9691138286954246E-3</c:v>
                </c:pt>
                <c:pt idx="3091">
                  <c:v>5.987048058074906E-3</c:v>
                </c:pt>
                <c:pt idx="3092">
                  <c:v>6.005036170927327E-3</c:v>
                </c:pt>
                <c:pt idx="3093">
                  <c:v>6.0230783291458211E-3</c:v>
                </c:pt>
                <c:pt idx="3094">
                  <c:v>6.041174695109933E-3</c:v>
                </c:pt>
                <c:pt idx="3095">
                  <c:v>6.0593254316870784E-3</c:v>
                </c:pt>
                <c:pt idx="3096">
                  <c:v>6.0775307022340099E-3</c:v>
                </c:pt>
                <c:pt idx="3097">
                  <c:v>6.0957906705982846E-3</c:v>
                </c:pt>
                <c:pt idx="3098">
                  <c:v>6.1141055011197419E-3</c:v>
                </c:pt>
                <c:pt idx="3099">
                  <c:v>6.132475358631974E-3</c:v>
                </c:pt>
                <c:pt idx="3100">
                  <c:v>6.150900408463833E-3</c:v>
                </c:pt>
                <c:pt idx="3101">
                  <c:v>6.1693808164408866E-3</c:v>
                </c:pt>
                <c:pt idx="3102">
                  <c:v>6.1879167488869315E-3</c:v>
                </c:pt>
                <c:pt idx="3103">
                  <c:v>6.2065083726254855E-3</c:v>
                </c:pt>
                <c:pt idx="3104">
                  <c:v>6.2251558549812867E-3</c:v>
                </c:pt>
                <c:pt idx="3105">
                  <c:v>6.2438593637818025E-3</c:v>
                </c:pt>
                <c:pt idx="3106">
                  <c:v>6.262619067358738E-3</c:v>
                </c:pt>
                <c:pt idx="3107">
                  <c:v>6.2814351345495479E-3</c:v>
                </c:pt>
                <c:pt idx="3108">
                  <c:v>6.3003077346989733E-3</c:v>
                </c:pt>
                <c:pt idx="3109">
                  <c:v>6.319237037660538E-3</c:v>
                </c:pt>
                <c:pt idx="3110">
                  <c:v>6.3382232137980969E-3</c:v>
                </c:pt>
                <c:pt idx="3111">
                  <c:v>6.3572664339873628E-3</c:v>
                </c:pt>
                <c:pt idx="3112">
                  <c:v>6.3763668696174463E-3</c:v>
                </c:pt>
                <c:pt idx="3113">
                  <c:v>6.3955246925923963E-3</c:v>
                </c:pt>
                <c:pt idx="3114">
                  <c:v>6.41474007533275E-3</c:v>
                </c:pt>
                <c:pt idx="3115">
                  <c:v>6.4340131907770753E-3</c:v>
                </c:pt>
                <c:pt idx="3116">
                  <c:v>6.4533442123835532E-3</c:v>
                </c:pt>
                <c:pt idx="3117">
                  <c:v>6.4727333141315025E-3</c:v>
                </c:pt>
                <c:pt idx="3118">
                  <c:v>6.4921806705229698E-3</c:v>
                </c:pt>
                <c:pt idx="3119">
                  <c:v>6.5116864565842938E-3</c:v>
                </c:pt>
                <c:pt idx="3120">
                  <c:v>6.5312508478676812E-3</c:v>
                </c:pt>
                <c:pt idx="3121">
                  <c:v>6.5508740204527852E-3</c:v>
                </c:pt>
                <c:pt idx="3122">
                  <c:v>6.5705561509482868E-3</c:v>
                </c:pt>
                <c:pt idx="3123">
                  <c:v>6.590297416493503E-3</c:v>
                </c:pt>
                <c:pt idx="3124">
                  <c:v>6.610097994759952E-3</c:v>
                </c:pt>
                <c:pt idx="3125">
                  <c:v>6.6299580639529732E-3</c:v>
                </c:pt>
                <c:pt idx="3126">
                  <c:v>6.6498778028133212E-3</c:v>
                </c:pt>
                <c:pt idx="3127">
                  <c:v>6.6698573906187816E-3</c:v>
                </c:pt>
                <c:pt idx="3128">
                  <c:v>6.6898970071857791E-3</c:v>
                </c:pt>
                <c:pt idx="3129">
                  <c:v>6.7099968328709981E-3</c:v>
                </c:pt>
                <c:pt idx="3130">
                  <c:v>6.7301570485729994E-3</c:v>
                </c:pt>
                <c:pt idx="3131">
                  <c:v>6.750377835733872E-3</c:v>
                </c:pt>
                <c:pt idx="3132">
                  <c:v>6.7706593763408318E-3</c:v>
                </c:pt>
                <c:pt idx="3133">
                  <c:v>6.7910018529278807E-3</c:v>
                </c:pt>
                <c:pt idx="3134">
                  <c:v>6.8114054485774447E-3</c:v>
                </c:pt>
                <c:pt idx="3135">
                  <c:v>6.8318703469220235E-3</c:v>
                </c:pt>
                <c:pt idx="3136">
                  <c:v>6.8523967321458389E-3</c:v>
                </c:pt>
                <c:pt idx="3137">
                  <c:v>6.872984788986498E-3</c:v>
                </c:pt>
                <c:pt idx="3138">
                  <c:v>6.893634702736645E-3</c:v>
                </c:pt>
                <c:pt idx="3139">
                  <c:v>6.9143466592456538E-3</c:v>
                </c:pt>
                <c:pt idx="3140">
                  <c:v>6.9351208449212678E-3</c:v>
                </c:pt>
                <c:pt idx="3141">
                  <c:v>6.9559574467312982E-3</c:v>
                </c:pt>
                <c:pt idx="3142">
                  <c:v>6.9768566522053028E-3</c:v>
                </c:pt>
                <c:pt idx="3143">
                  <c:v>6.9978186494362698E-3</c:v>
                </c:pt>
                <c:pt idx="3144">
                  <c:v>7.0188436270823178E-3</c:v>
                </c:pt>
                <c:pt idx="3145">
                  <c:v>7.0399317743683864E-3</c:v>
                </c:pt>
                <c:pt idx="3146">
                  <c:v>7.0610832810879378E-3</c:v>
                </c:pt>
                <c:pt idx="3147">
                  <c:v>7.082298337604688E-3</c:v>
                </c:pt>
                <c:pt idx="3148">
                  <c:v>7.1035771348542812E-3</c:v>
                </c:pt>
                <c:pt idx="3149">
                  <c:v>7.1249198643460378E-3</c:v>
                </c:pt>
                <c:pt idx="3150">
                  <c:v>7.1463267181646672E-3</c:v>
                </c:pt>
                <c:pt idx="3151">
                  <c:v>7.1677978889719968E-3</c:v>
                </c:pt>
                <c:pt idx="3152">
                  <c:v>7.1893335700087104E-3</c:v>
                </c:pt>
                <c:pt idx="3153">
                  <c:v>7.2109339550960822E-3</c:v>
                </c:pt>
                <c:pt idx="3154">
                  <c:v>7.2325992386377174E-3</c:v>
                </c:pt>
                <c:pt idx="3155">
                  <c:v>7.254329615621326E-3</c:v>
                </c:pt>
                <c:pt idx="3156">
                  <c:v>7.2761252816204427E-3</c:v>
                </c:pt>
                <c:pt idx="3157">
                  <c:v>7.297986432796208E-3</c:v>
                </c:pt>
                <c:pt idx="3158">
                  <c:v>7.319913265899129E-3</c:v>
                </c:pt>
                <c:pt idx="3159">
                  <c:v>7.3419059782708533E-3</c:v>
                </c:pt>
                <c:pt idx="3160">
                  <c:v>7.3639647678459394E-3</c:v>
                </c:pt>
                <c:pt idx="3161">
                  <c:v>7.3860898331536366E-3</c:v>
                </c:pt>
                <c:pt idx="3162">
                  <c:v>7.4082813733196947E-3</c:v>
                </c:pt>
                <c:pt idx="3163">
                  <c:v>7.4305395880681184E-3</c:v>
                </c:pt>
                <c:pt idx="3164">
                  <c:v>7.4528646777229915E-3</c:v>
                </c:pt>
                <c:pt idx="3165">
                  <c:v>7.4752568432102711E-3</c:v>
                </c:pt>
                <c:pt idx="3166">
                  <c:v>7.4977162860595968E-3</c:v>
                </c:pt>
                <c:pt idx="3167">
                  <c:v>7.5202432084061068E-3</c:v>
                </c:pt>
                <c:pt idx="3168">
                  <c:v>7.5428378129922544E-3</c:v>
                </c:pt>
                <c:pt idx="3169">
                  <c:v>7.5655003031696267E-3</c:v>
                </c:pt>
                <c:pt idx="3170">
                  <c:v>7.5882308829008007E-3</c:v>
                </c:pt>
                <c:pt idx="3171">
                  <c:v>7.6110297567611417E-3</c:v>
                </c:pt>
                <c:pt idx="3172">
                  <c:v>7.6338971299406682E-3</c:v>
                </c:pt>
                <c:pt idx="3173">
                  <c:v>7.6568332082458928E-3</c:v>
                </c:pt>
                <c:pt idx="3174">
                  <c:v>7.6798381981016744E-3</c:v>
                </c:pt>
                <c:pt idx="3175">
                  <c:v>7.7029123065530791E-3</c:v>
                </c:pt>
                <c:pt idx="3176">
                  <c:v>7.7260557412672367E-3</c:v>
                </c:pt>
                <c:pt idx="3177">
                  <c:v>7.7492687105352107E-3</c:v>
                </c:pt>
                <c:pt idx="3178">
                  <c:v>7.7725514232738933E-3</c:v>
                </c:pt>
                <c:pt idx="3179">
                  <c:v>7.7959040890278495E-3</c:v>
                </c:pt>
                <c:pt idx="3180">
                  <c:v>7.81932691797123E-3</c:v>
                </c:pt>
                <c:pt idx="3181">
                  <c:v>7.8428201209096524E-3</c:v>
                </c:pt>
                <c:pt idx="3182">
                  <c:v>7.8663839092821021E-3</c:v>
                </c:pt>
                <c:pt idx="3183">
                  <c:v>7.8900184951628347E-3</c:v>
                </c:pt>
                <c:pt idx="3184">
                  <c:v>7.9137240912632804E-3</c:v>
                </c:pt>
                <c:pt idx="3185">
                  <c:v>7.9375009109339568E-3</c:v>
                </c:pt>
                <c:pt idx="3186">
                  <c:v>7.9613491681664195E-3</c:v>
                </c:pt>
                <c:pt idx="3187">
                  <c:v>7.9852690775951331E-3</c:v>
                </c:pt>
                <c:pt idx="3188">
                  <c:v>8.0092608544994458E-3</c:v>
                </c:pt>
                <c:pt idx="3189">
                  <c:v>8.0333247148055113E-3</c:v>
                </c:pt>
                <c:pt idx="3190">
                  <c:v>8.0574608750882352E-3</c:v>
                </c:pt>
                <c:pt idx="3191">
                  <c:v>8.0816695525732229E-3</c:v>
                </c:pt>
                <c:pt idx="3192">
                  <c:v>8.1059509651387352E-3</c:v>
                </c:pt>
                <c:pt idx="3193">
                  <c:v>8.1303053313176409E-3</c:v>
                </c:pt>
                <c:pt idx="3194">
                  <c:v>8.1547328702994172E-3</c:v>
                </c:pt>
                <c:pt idx="3195">
                  <c:v>8.1792338019320687E-3</c:v>
                </c:pt>
                <c:pt idx="3196">
                  <c:v>8.2038083467241476E-3</c:v>
                </c:pt>
                <c:pt idx="3197">
                  <c:v>8.2284567258467233E-3</c:v>
                </c:pt>
                <c:pt idx="3198">
                  <c:v>8.2531791611353735E-3</c:v>
                </c:pt>
                <c:pt idx="3199">
                  <c:v>8.2779758750921844E-3</c:v>
                </c:pt>
                <c:pt idx="3200">
                  <c:v>8.3028470908877387E-3</c:v>
                </c:pt>
                <c:pt idx="3201">
                  <c:v>8.3277930323631625E-3</c:v>
                </c:pt>
                <c:pt idx="3202">
                  <c:v>8.352813924032091E-3</c:v>
                </c:pt>
                <c:pt idx="3203">
                  <c:v>8.3779099910827153E-3</c:v>
                </c:pt>
                <c:pt idx="3204">
                  <c:v>8.4030814593798117E-3</c:v>
                </c:pt>
                <c:pt idx="3205">
                  <c:v>8.4283285554667634E-3</c:v>
                </c:pt>
                <c:pt idx="3206">
                  <c:v>8.4536515065676051E-3</c:v>
                </c:pt>
                <c:pt idx="3207">
                  <c:v>8.4790505405890684E-3</c:v>
                </c:pt>
                <c:pt idx="3208">
                  <c:v>8.5045258861226238E-3</c:v>
                </c:pt>
                <c:pt idx="3209">
                  <c:v>8.5300777724465673E-3</c:v>
                </c:pt>
                <c:pt idx="3210">
                  <c:v>8.5557064295280396E-3</c:v>
                </c:pt>
                <c:pt idx="3211">
                  <c:v>8.5814120880251289E-3</c:v>
                </c:pt>
                <c:pt idx="3212">
                  <c:v>8.6071949792889367E-3</c:v>
                </c:pt>
                <c:pt idx="3213">
                  <c:v>8.6330553353656542E-3</c:v>
                </c:pt>
                <c:pt idx="3214">
                  <c:v>8.6589933889986651E-3</c:v>
                </c:pt>
                <c:pt idx="3215">
                  <c:v>8.6850093736306234E-3</c:v>
                </c:pt>
                <c:pt idx="3216">
                  <c:v>8.7111035234055615E-3</c:v>
                </c:pt>
                <c:pt idx="3217">
                  <c:v>8.7372760731710183E-3</c:v>
                </c:pt>
                <c:pt idx="3218">
                  <c:v>8.7635272584801107E-3</c:v>
                </c:pt>
                <c:pt idx="3219">
                  <c:v>8.789857315593683E-3</c:v>
                </c:pt>
                <c:pt idx="3220">
                  <c:v>8.8162664814824265E-3</c:v>
                </c:pt>
                <c:pt idx="3221">
                  <c:v>8.8427549938290134E-3</c:v>
                </c:pt>
                <c:pt idx="3222">
                  <c:v>8.8693230910302321E-3</c:v>
                </c:pt>
                <c:pt idx="3223">
                  <c:v>8.89597101219914E-3</c:v>
                </c:pt>
                <c:pt idx="3224">
                  <c:v>8.9226989971671975E-3</c:v>
                </c:pt>
                <c:pt idx="3225">
                  <c:v>8.9495072864864637E-3</c:v>
                </c:pt>
                <c:pt idx="3226">
                  <c:v>8.9763961214317199E-3</c:v>
                </c:pt>
                <c:pt idx="3227">
                  <c:v>9.0033657440026591E-3</c:v>
                </c:pt>
                <c:pt idx="3228">
                  <c:v>9.0304163969260661E-3</c:v>
                </c:pt>
                <c:pt idx="3229">
                  <c:v>9.057548323658E-3</c:v>
                </c:pt>
                <c:pt idx="3230">
                  <c:v>9.084761768385987E-3</c:v>
                </c:pt>
                <c:pt idx="3231">
                  <c:v>9.112056976031211E-3</c:v>
                </c:pt>
                <c:pt idx="3232">
                  <c:v>9.1394341922507189E-3</c:v>
                </c:pt>
                <c:pt idx="3233">
                  <c:v>9.1668936634396545E-3</c:v>
                </c:pt>
                <c:pt idx="3234">
                  <c:v>9.1944356367334376E-3</c:v>
                </c:pt>
                <c:pt idx="3235">
                  <c:v>9.2220603600100155E-3</c:v>
                </c:pt>
                <c:pt idx="3236">
                  <c:v>9.2497680818920819E-3</c:v>
                </c:pt>
                <c:pt idx="3237">
                  <c:v>9.2775590517493196E-3</c:v>
                </c:pt>
                <c:pt idx="3238">
                  <c:v>9.3054335197006489E-3</c:v>
                </c:pt>
                <c:pt idx="3239">
                  <c:v>9.3333917366164657E-3</c:v>
                </c:pt>
                <c:pt idx="3240">
                  <c:v>9.3614339541209044E-3</c:v>
                </c:pt>
                <c:pt idx="3241">
                  <c:v>9.3895604245941289E-3</c:v>
                </c:pt>
                <c:pt idx="3242">
                  <c:v>9.4177714011745538E-3</c:v>
                </c:pt>
                <c:pt idx="3243">
                  <c:v>9.4460671377611591E-3</c:v>
                </c:pt>
                <c:pt idx="3244">
                  <c:v>9.4744478890157642E-3</c:v>
                </c:pt>
                <c:pt idx="3245">
                  <c:v>9.5029139103653248E-3</c:v>
                </c:pt>
                <c:pt idx="3246">
                  <c:v>9.5314654580042225E-3</c:v>
                </c:pt>
                <c:pt idx="3247">
                  <c:v>9.5601027888965705E-3</c:v>
                </c:pt>
                <c:pt idx="3248">
                  <c:v>9.5888261607785588E-3</c:v>
                </c:pt>
                <c:pt idx="3249">
                  <c:v>9.6176358321607199E-3</c:v>
                </c:pt>
                <c:pt idx="3250">
                  <c:v>9.6465320623302878E-3</c:v>
                </c:pt>
                <c:pt idx="3251">
                  <c:v>9.6755151113535314E-3</c:v>
                </c:pt>
                <c:pt idx="3252">
                  <c:v>9.7045852400780858E-3</c:v>
                </c:pt>
                <c:pt idx="3253">
                  <c:v>9.7337427101353083E-3</c:v>
                </c:pt>
                <c:pt idx="3254">
                  <c:v>9.7629877839426234E-3</c:v>
                </c:pt>
                <c:pt idx="3255">
                  <c:v>9.7923207247058875E-3</c:v>
                </c:pt>
                <c:pt idx="3256">
                  <c:v>9.8217417964217794E-3</c:v>
                </c:pt>
                <c:pt idx="3257">
                  <c:v>9.8512512638801349E-3</c:v>
                </c:pt>
                <c:pt idx="3258">
                  <c:v>9.8808493926663635E-3</c:v>
                </c:pt>
                <c:pt idx="3259">
                  <c:v>9.91053644916382E-3</c:v>
                </c:pt>
                <c:pt idx="3260">
                  <c:v>9.940312700556217E-3</c:v>
                </c:pt>
                <c:pt idx="3261">
                  <c:v>9.9701784148300155E-3</c:v>
                </c:pt>
                <c:pt idx="3262">
                  <c:v>1.0000133860776845E-2</c:v>
                </c:pt>
                <c:pt idx="3263">
                  <c:v>1.0030179307995914E-2</c:v>
                </c:pt>
                <c:pt idx="3264">
                  <c:v>1.0060315026896468E-2</c:v>
                </c:pt>
                <c:pt idx="3265">
                  <c:v>1.0090541288700171E-2</c:v>
                </c:pt>
                <c:pt idx="3266">
                  <c:v>1.0120858365443583E-2</c:v>
                </c:pt>
                <c:pt idx="3267">
                  <c:v>1.0151266529980602E-2</c:v>
                </c:pt>
                <c:pt idx="3268">
                  <c:v>1.0181766055984909E-2</c:v>
                </c:pt>
                <c:pt idx="3269">
                  <c:v>1.021235721795245E-2</c:v>
                </c:pt>
                <c:pt idx="3270">
                  <c:v>1.0243040291203884E-2</c:v>
                </c:pt>
                <c:pt idx="3271">
                  <c:v>1.0273815551887069E-2</c:v>
                </c:pt>
                <c:pt idx="3272">
                  <c:v>1.030468327697958E-2</c:v>
                </c:pt>
                <c:pt idx="3273">
                  <c:v>1.0335643744291141E-2</c:v>
                </c:pt>
                <c:pt idx="3274">
                  <c:v>1.0366697232466165E-2</c:v>
                </c:pt>
                <c:pt idx="3275">
                  <c:v>1.0397844020986258E-2</c:v>
                </c:pt>
                <c:pt idx="3276">
                  <c:v>1.0429084390172724E-2</c:v>
                </c:pt>
                <c:pt idx="3277">
                  <c:v>1.0460418621189098E-2</c:v>
                </c:pt>
                <c:pt idx="3278">
                  <c:v>1.049184699604367E-2</c:v>
                </c:pt>
                <c:pt idx="3279">
                  <c:v>1.0523369797592018E-2</c:v>
                </c:pt>
                <c:pt idx="3280">
                  <c:v>1.0554987309539587E-2</c:v>
                </c:pt>
                <c:pt idx="3281">
                  <c:v>1.0586699816444186E-2</c:v>
                </c:pt>
                <c:pt idx="3282">
                  <c:v>1.0618507603718595E-2</c:v>
                </c:pt>
                <c:pt idx="3283">
                  <c:v>1.0650410957633112E-2</c:v>
                </c:pt>
                <c:pt idx="3284">
                  <c:v>1.0682410165318137E-2</c:v>
                </c:pt>
                <c:pt idx="3285">
                  <c:v>1.0714505514766758E-2</c:v>
                </c:pt>
                <c:pt idx="3286">
                  <c:v>1.0746697294837324E-2</c:v>
                </c:pt>
                <c:pt idx="3287">
                  <c:v>1.0778985795256093E-2</c:v>
                </c:pt>
                <c:pt idx="3288">
                  <c:v>1.0811371306619778E-2</c:v>
                </c:pt>
                <c:pt idx="3289">
                  <c:v>1.08438541203982E-2</c:v>
                </c:pt>
                <c:pt idx="3290">
                  <c:v>1.0876434528936902E-2</c:v>
                </c:pt>
                <c:pt idx="3291">
                  <c:v>1.0909112825459779E-2</c:v>
                </c:pt>
                <c:pt idx="3292">
                  <c:v>1.0941889304071722E-2</c:v>
                </c:pt>
                <c:pt idx="3293">
                  <c:v>1.0974764259761261E-2</c:v>
                </c:pt>
                <c:pt idx="3294">
                  <c:v>1.1007737988403205E-2</c:v>
                </c:pt>
                <c:pt idx="3295">
                  <c:v>1.1040810786761359E-2</c:v>
                </c:pt>
                <c:pt idx="3296">
                  <c:v>1.1073982952491119E-2</c:v>
                </c:pt>
                <c:pt idx="3297">
                  <c:v>1.11072547841422E-2</c:v>
                </c:pt>
                <c:pt idx="3298">
                  <c:v>1.1140626581161312E-2</c:v>
                </c:pt>
                <c:pt idx="3299">
                  <c:v>1.1174098643894854E-2</c:v>
                </c:pt>
                <c:pt idx="3300">
                  <c:v>1.1207671273591617E-2</c:v>
                </c:pt>
                <c:pt idx="3301">
                  <c:v>1.1241344772405494E-2</c:v>
                </c:pt>
                <c:pt idx="3302">
                  <c:v>1.127511944339819E-2</c:v>
                </c:pt>
                <c:pt idx="3303">
                  <c:v>1.1308995590541996E-2</c:v>
                </c:pt>
                <c:pt idx="3304">
                  <c:v>1.1342973518722451E-2</c:v>
                </c:pt>
                <c:pt idx="3305">
                  <c:v>1.1377053533741141E-2</c:v>
                </c:pt>
                <c:pt idx="3306">
                  <c:v>1.1411235942318429E-2</c:v>
                </c:pt>
                <c:pt idx="3307">
                  <c:v>1.1445521052096223E-2</c:v>
                </c:pt>
                <c:pt idx="3308">
                  <c:v>1.1479909171640745E-2</c:v>
                </c:pt>
                <c:pt idx="3309">
                  <c:v>1.1514400610445299E-2</c:v>
                </c:pt>
                <c:pt idx="3310">
                  <c:v>1.154899567893306E-2</c:v>
                </c:pt>
                <c:pt idx="3311">
                  <c:v>1.1583694688459899E-2</c:v>
                </c:pt>
                <c:pt idx="3312">
                  <c:v>1.1618497951317122E-2</c:v>
                </c:pt>
                <c:pt idx="3313">
                  <c:v>1.1653405780734332E-2</c:v>
                </c:pt>
                <c:pt idx="3314">
                  <c:v>1.168841849088223E-2</c:v>
                </c:pt>
                <c:pt idx="3315">
                  <c:v>1.1723536396875442E-2</c:v>
                </c:pt>
                <c:pt idx="3316">
                  <c:v>1.1758759814775361E-2</c:v>
                </c:pt>
                <c:pt idx="3317">
                  <c:v>1.1794089061592983E-2</c:v>
                </c:pt>
                <c:pt idx="3318">
                  <c:v>1.182952445529176E-2</c:v>
                </c:pt>
                <c:pt idx="3319">
                  <c:v>1.1865066314790493E-2</c:v>
                </c:pt>
                <c:pt idx="3320">
                  <c:v>1.190071495996615E-2</c:v>
                </c:pt>
                <c:pt idx="3321">
                  <c:v>1.1936470711656776E-2</c:v>
                </c:pt>
                <c:pt idx="3322">
                  <c:v>1.1972333891664378E-2</c:v>
                </c:pt>
                <c:pt idx="3323">
                  <c:v>1.2008304822757818E-2</c:v>
                </c:pt>
                <c:pt idx="3324">
                  <c:v>1.2044383828675721E-2</c:v>
                </c:pt>
                <c:pt idx="3325">
                  <c:v>1.2080571234129369E-2</c:v>
                </c:pt>
                <c:pt idx="3326">
                  <c:v>1.2116867364805679E-2</c:v>
                </c:pt>
                <c:pt idx="3327">
                  <c:v>1.215327254737006E-2</c:v>
                </c:pt>
                <c:pt idx="3328">
                  <c:v>1.2189787109469403E-2</c:v>
                </c:pt>
                <c:pt idx="3329">
                  <c:v>1.2226411379735012E-2</c:v>
                </c:pt>
                <c:pt idx="3330">
                  <c:v>1.2263145687785568E-2</c:v>
                </c:pt>
                <c:pt idx="3331">
                  <c:v>1.2299990364230089E-2</c:v>
                </c:pt>
                <c:pt idx="3332">
                  <c:v>1.2336945740670914E-2</c:v>
                </c:pt>
                <c:pt idx="3333">
                  <c:v>1.2374012149706669E-2</c:v>
                </c:pt>
                <c:pt idx="3334">
                  <c:v>1.2411189924935305E-2</c:v>
                </c:pt>
                <c:pt idx="3335">
                  <c:v>1.2448479400957044E-2</c:v>
                </c:pt>
                <c:pt idx="3336">
                  <c:v>1.2485880913377417E-2</c:v>
                </c:pt>
                <c:pt idx="3337">
                  <c:v>1.2523394798810289E-2</c:v>
                </c:pt>
                <c:pt idx="3338">
                  <c:v>1.2561021394880885E-2</c:v>
                </c:pt>
                <c:pt idx="3339">
                  <c:v>1.259876104022882E-2</c:v>
                </c:pt>
                <c:pt idx="3340">
                  <c:v>1.263661407451116E-2</c:v>
                </c:pt>
                <c:pt idx="3341">
                  <c:v>1.2674580838405457E-2</c:v>
                </c:pt>
                <c:pt idx="3342">
                  <c:v>1.2712661673612864E-2</c:v>
                </c:pt>
                <c:pt idx="3343">
                  <c:v>1.2750856922861143E-2</c:v>
                </c:pt>
                <c:pt idx="3344">
                  <c:v>1.2789166929907798E-2</c:v>
                </c:pt>
                <c:pt idx="3345">
                  <c:v>1.2827592039543147E-2</c:v>
                </c:pt>
                <c:pt idx="3346">
                  <c:v>1.2866132597593439E-2</c:v>
                </c:pt>
                <c:pt idx="3347">
                  <c:v>1.2904788950923956E-2</c:v>
                </c:pt>
                <c:pt idx="3348">
                  <c:v>1.294356144744214E-2</c:v>
                </c:pt>
                <c:pt idx="3349">
                  <c:v>1.2982450436100707E-2</c:v>
                </c:pt>
                <c:pt idx="3350">
                  <c:v>1.3021456266900841E-2</c:v>
                </c:pt>
                <c:pt idx="3351">
                  <c:v>1.3060579290895274E-2</c:v>
                </c:pt>
                <c:pt idx="3352">
                  <c:v>1.3099819860191483E-2</c:v>
                </c:pt>
                <c:pt idx="3353">
                  <c:v>1.3139178327954857E-2</c:v>
                </c:pt>
                <c:pt idx="3354">
                  <c:v>1.3178655048411873E-2</c:v>
                </c:pt>
                <c:pt idx="3355">
                  <c:v>1.321825037685328E-2</c:v>
                </c:pt>
                <c:pt idx="3356">
                  <c:v>1.3257964669637303E-2</c:v>
                </c:pt>
                <c:pt idx="3357">
                  <c:v>1.329779828419283E-2</c:v>
                </c:pt>
                <c:pt idx="3358">
                  <c:v>1.3337751579022689E-2</c:v>
                </c:pt>
                <c:pt idx="3359">
                  <c:v>1.3377824913706789E-2</c:v>
                </c:pt>
                <c:pt idx="3360">
                  <c:v>1.3418018648905411E-2</c:v>
                </c:pt>
                <c:pt idx="3361">
                  <c:v>1.3458333146362446E-2</c:v>
                </c:pt>
                <c:pt idx="3362">
                  <c:v>1.3498768768908641E-2</c:v>
                </c:pt>
                <c:pt idx="3363">
                  <c:v>1.3539325880464874E-2</c:v>
                </c:pt>
                <c:pt idx="3364">
                  <c:v>1.3580004846045423E-2</c:v>
                </c:pt>
                <c:pt idx="3365">
                  <c:v>1.3620806031761237E-2</c:v>
                </c:pt>
                <c:pt idx="3366">
                  <c:v>1.3661729804823291E-2</c:v>
                </c:pt>
                <c:pt idx="3367">
                  <c:v>1.3702776533545803E-2</c:v>
                </c:pt>
                <c:pt idx="3368">
                  <c:v>1.3743946587349612E-2</c:v>
                </c:pt>
                <c:pt idx="3369">
                  <c:v>1.3785240336765479E-2</c:v>
                </c:pt>
                <c:pt idx="3370">
                  <c:v>1.3826658153437426E-2</c:v>
                </c:pt>
                <c:pt idx="3371">
                  <c:v>1.3868200410126087E-2</c:v>
                </c:pt>
                <c:pt idx="3372">
                  <c:v>1.3909867480712034E-2</c:v>
                </c:pt>
                <c:pt idx="3373">
                  <c:v>1.3951659740199213E-2</c:v>
                </c:pt>
                <c:pt idx="3374">
                  <c:v>1.3993577564718227E-2</c:v>
                </c:pt>
                <c:pt idx="3375">
                  <c:v>1.4035621331529779E-2</c:v>
                </c:pt>
                <c:pt idx="3376">
                  <c:v>1.4077791419028058E-2</c:v>
                </c:pt>
                <c:pt idx="3377">
                  <c:v>1.4120088206744132E-2</c:v>
                </c:pt>
                <c:pt idx="3378">
                  <c:v>1.4162512075349376E-2</c:v>
                </c:pt>
                <c:pt idx="3379">
                  <c:v>1.4205063406658896E-2</c:v>
                </c:pt>
                <c:pt idx="3380">
                  <c:v>1.4247742583634948E-2</c:v>
                </c:pt>
                <c:pt idx="3381">
                  <c:v>1.4290549990390438E-2</c:v>
                </c:pt>
                <c:pt idx="3382">
                  <c:v>1.4333486012192302E-2</c:v>
                </c:pt>
                <c:pt idx="3383">
                  <c:v>1.4376551035465028E-2</c:v>
                </c:pt>
                <c:pt idx="3384">
                  <c:v>1.4419745447794114E-2</c:v>
                </c:pt>
                <c:pt idx="3385">
                  <c:v>1.4463069637929562E-2</c:v>
                </c:pt>
                <c:pt idx="3386">
                  <c:v>1.4506523995789378E-2</c:v>
                </c:pt>
                <c:pt idx="3387">
                  <c:v>1.4550108912463076E-2</c:v>
                </c:pt>
                <c:pt idx="3388">
                  <c:v>1.4593824780215188E-2</c:v>
                </c:pt>
                <c:pt idx="3389">
                  <c:v>1.4637671992488841E-2</c:v>
                </c:pt>
                <c:pt idx="3390">
                  <c:v>1.4681650943909231E-2</c:v>
                </c:pt>
                <c:pt idx="3391">
                  <c:v>1.4725762030287217E-2</c:v>
                </c:pt>
                <c:pt idx="3392">
                  <c:v>1.4770005648622875E-2</c:v>
                </c:pt>
                <c:pt idx="3393">
                  <c:v>1.4814382197109068E-2</c:v>
                </c:pt>
                <c:pt idx="3394">
                  <c:v>1.4858892075135032E-2</c:v>
                </c:pt>
                <c:pt idx="3395">
                  <c:v>1.490353568328997E-2</c:v>
                </c:pt>
                <c:pt idx="3396">
                  <c:v>1.4948313423366645E-2</c:v>
                </c:pt>
                <c:pt idx="3397">
                  <c:v>1.4993225698365042E-2</c:v>
                </c:pt>
                <c:pt idx="3398">
                  <c:v>1.503827291249593E-2</c:v>
                </c:pt>
                <c:pt idx="3399">
                  <c:v>1.5083455471184538E-2</c:v>
                </c:pt>
                <c:pt idx="3400">
                  <c:v>1.5128773781074202E-2</c:v>
                </c:pt>
                <c:pt idx="3401">
                  <c:v>1.5174228250030012E-2</c:v>
                </c:pt>
                <c:pt idx="3402">
                  <c:v>1.52198192871425E-2</c:v>
                </c:pt>
                <c:pt idx="3403">
                  <c:v>1.5265547302731306E-2</c:v>
                </c:pt>
                <c:pt idx="3404">
                  <c:v>1.5311412708348866E-2</c:v>
                </c:pt>
                <c:pt idx="3405">
                  <c:v>1.5357415916784165E-2</c:v>
                </c:pt>
                <c:pt idx="3406">
                  <c:v>1.5403557342066379E-2</c:v>
                </c:pt>
                <c:pt idx="3407">
                  <c:v>1.5449837399468647E-2</c:v>
                </c:pt>
                <c:pt idx="3408">
                  <c:v>1.5496256505511794E-2</c:v>
                </c:pt>
                <c:pt idx="3409">
                  <c:v>1.5542815077968092E-2</c:v>
                </c:pt>
                <c:pt idx="3410">
                  <c:v>1.5589513535865004E-2</c:v>
                </c:pt>
                <c:pt idx="3411">
                  <c:v>1.5636352299488957E-2</c:v>
                </c:pt>
                <c:pt idx="3412">
                  <c:v>1.5683331790389162E-2</c:v>
                </c:pt>
                <c:pt idx="3413">
                  <c:v>1.5730452431381343E-2</c:v>
                </c:pt>
                <c:pt idx="3414">
                  <c:v>1.5777714646551588E-2</c:v>
                </c:pt>
                <c:pt idx="3415">
                  <c:v>1.5825118861260153E-2</c:v>
                </c:pt>
                <c:pt idx="3416">
                  <c:v>1.5872665502145288E-2</c:v>
                </c:pt>
                <c:pt idx="3417">
                  <c:v>1.5920354997127083E-2</c:v>
                </c:pt>
                <c:pt idx="3418">
                  <c:v>1.5968187775411313E-2</c:v>
                </c:pt>
                <c:pt idx="3419">
                  <c:v>1.6016164267493294E-2</c:v>
                </c:pt>
                <c:pt idx="3420">
                  <c:v>1.6064284905161805E-2</c:v>
                </c:pt>
                <c:pt idx="3421">
                  <c:v>1.6112550121502898E-2</c:v>
                </c:pt>
                <c:pt idx="3422">
                  <c:v>1.6160960350903843E-2</c:v>
                </c:pt>
                <c:pt idx="3423">
                  <c:v>1.6209516029057035E-2</c:v>
                </c:pt>
                <c:pt idx="3424">
                  <c:v>1.6258217592963899E-2</c:v>
                </c:pt>
                <c:pt idx="3425">
                  <c:v>1.6307065480938843E-2</c:v>
                </c:pt>
                <c:pt idx="3426">
                  <c:v>1.635606013261319E-2</c:v>
                </c:pt>
                <c:pt idx="3427">
                  <c:v>1.6405201988939119E-2</c:v>
                </c:pt>
                <c:pt idx="3428">
                  <c:v>1.6454491492193701E-2</c:v>
                </c:pt>
                <c:pt idx="3429">
                  <c:v>1.6503929085982777E-2</c:v>
                </c:pt>
                <c:pt idx="3430">
                  <c:v>1.6553515215245028E-2</c:v>
                </c:pt>
                <c:pt idx="3431">
                  <c:v>1.6603250326255953E-2</c:v>
                </c:pt>
                <c:pt idx="3432">
                  <c:v>1.6653134866631888E-2</c:v>
                </c:pt>
                <c:pt idx="3433">
                  <c:v>1.6703169285334031E-2</c:v>
                </c:pt>
                <c:pt idx="3434">
                  <c:v>1.6753354032672488E-2</c:v>
                </c:pt>
                <c:pt idx="3435">
                  <c:v>1.6803689560310309E-2</c:v>
                </c:pt>
                <c:pt idx="3436">
                  <c:v>1.6854176321267612E-2</c:v>
                </c:pt>
                <c:pt idx="3437">
                  <c:v>1.6904814769925572E-2</c:v>
                </c:pt>
                <c:pt idx="3438">
                  <c:v>1.6955605362030571E-2</c:v>
                </c:pt>
                <c:pt idx="3439">
                  <c:v>1.7006548554698277E-2</c:v>
                </c:pt>
                <c:pt idx="3440">
                  <c:v>1.705764480641777E-2</c:v>
                </c:pt>
                <c:pt idx="3441">
                  <c:v>1.710889457705566E-2</c:v>
                </c:pt>
                <c:pt idx="3442">
                  <c:v>1.7160298327860229E-2</c:v>
                </c:pt>
                <c:pt idx="3443">
                  <c:v>1.7211856521465566E-2</c:v>
                </c:pt>
                <c:pt idx="3444">
                  <c:v>1.7263569621895788E-2</c:v>
                </c:pt>
                <c:pt idx="3445">
                  <c:v>1.731543809456914E-2</c:v>
                </c:pt>
                <c:pt idx="3446">
                  <c:v>1.7367462406302221E-2</c:v>
                </c:pt>
                <c:pt idx="3447">
                  <c:v>1.741964302531419E-2</c:v>
                </c:pt>
                <c:pt idx="3448">
                  <c:v>1.7471980421230968E-2</c:v>
                </c:pt>
                <c:pt idx="3449">
                  <c:v>1.7524475065089473E-2</c:v>
                </c:pt>
                <c:pt idx="3450">
                  <c:v>1.7577127429341838E-2</c:v>
                </c:pt>
                <c:pt idx="3451">
                  <c:v>1.762993798785973E-2</c:v>
                </c:pt>
                <c:pt idx="3452">
                  <c:v>1.7682907215938515E-2</c:v>
                </c:pt>
                <c:pt idx="3453">
                  <c:v>1.7736035590301603E-2</c:v>
                </c:pt>
                <c:pt idx="3454">
                  <c:v>1.7789323589104723E-2</c:v>
                </c:pt>
                <c:pt idx="3455">
                  <c:v>1.7842771691940221E-2</c:v>
                </c:pt>
                <c:pt idx="3456">
                  <c:v>1.7896380379841384E-2</c:v>
                </c:pt>
                <c:pt idx="3457">
                  <c:v>1.7950150135286766E-2</c:v>
                </c:pt>
                <c:pt idx="3458">
                  <c:v>1.8004081442204518E-2</c:v>
                </c:pt>
                <c:pt idx="3459">
                  <c:v>1.805817478597679E-2</c:v>
                </c:pt>
                <c:pt idx="3460">
                  <c:v>1.8112430653444027E-2</c:v>
                </c:pt>
                <c:pt idx="3461">
                  <c:v>1.8166849532909406E-2</c:v>
                </c:pt>
                <c:pt idx="3462">
                  <c:v>1.8221431914143209E-2</c:v>
                </c:pt>
                <c:pt idx="3463">
                  <c:v>1.8276178288387231E-2</c:v>
                </c:pt>
                <c:pt idx="3464">
                  <c:v>1.8331089148359205E-2</c:v>
                </c:pt>
                <c:pt idx="3465">
                  <c:v>1.8386164988257257E-2</c:v>
                </c:pt>
                <c:pt idx="3466">
                  <c:v>1.8441406303764313E-2</c:v>
                </c:pt>
                <c:pt idx="3467">
                  <c:v>1.8496813592052581E-2</c:v>
                </c:pt>
                <c:pt idx="3468">
                  <c:v>1.8552387351788022E-2</c:v>
                </c:pt>
                <c:pt idx="3469">
                  <c:v>1.8608128083134865E-2</c:v>
                </c:pt>
                <c:pt idx="3470">
                  <c:v>1.8664036287760064E-2</c:v>
                </c:pt>
                <c:pt idx="3471">
                  <c:v>1.8720112468837834E-2</c:v>
                </c:pt>
                <c:pt idx="3472">
                  <c:v>1.8776357131054175E-2</c:v>
                </c:pt>
                <c:pt idx="3473">
                  <c:v>1.8832770780611442E-2</c:v>
                </c:pt>
                <c:pt idx="3474">
                  <c:v>1.888935392523286E-2</c:v>
                </c:pt>
                <c:pt idx="3475">
                  <c:v>1.8946107074167107E-2</c:v>
                </c:pt>
                <c:pt idx="3476">
                  <c:v>1.90030307381929E-2</c:v>
                </c:pt>
                <c:pt idx="3477">
                  <c:v>1.9060125429623615E-2</c:v>
                </c:pt>
                <c:pt idx="3478">
                  <c:v>1.9117391662311852E-2</c:v>
                </c:pt>
                <c:pt idx="3479">
                  <c:v>1.9174829951654093E-2</c:v>
                </c:pt>
                <c:pt idx="3480">
                  <c:v>1.9232440814595318E-2</c:v>
                </c:pt>
                <c:pt idx="3481">
                  <c:v>1.9290224769633706E-2</c:v>
                </c:pt>
                <c:pt idx="3482">
                  <c:v>1.9348182336825226E-2</c:v>
                </c:pt>
                <c:pt idx="3483">
                  <c:v>1.9406314037788381E-2</c:v>
                </c:pt>
                <c:pt idx="3484">
                  <c:v>1.9464620395708856E-2</c:v>
                </c:pt>
                <c:pt idx="3485">
                  <c:v>1.9523101935344293E-2</c:v>
                </c:pt>
                <c:pt idx="3486">
                  <c:v>1.9581759183028923E-2</c:v>
                </c:pt>
                <c:pt idx="3487">
                  <c:v>1.9640592666678381E-2</c:v>
                </c:pt>
                <c:pt idx="3488">
                  <c:v>1.9699602915794402E-2</c:v>
                </c:pt>
                <c:pt idx="3489">
                  <c:v>1.9758790461469649E-2</c:v>
                </c:pt>
                <c:pt idx="3490">
                  <c:v>1.9818155836392421E-2</c:v>
                </c:pt>
                <c:pt idx="3491">
                  <c:v>1.9877699574851481E-2</c:v>
                </c:pt>
                <c:pt idx="3492">
                  <c:v>1.9937422212740901E-2</c:v>
                </c:pt>
                <c:pt idx="3493">
                  <c:v>1.9997324287564813E-2</c:v>
                </c:pt>
                <c:pt idx="3494">
                  <c:v>2.0057406338442295E-2</c:v>
                </c:pt>
                <c:pt idx="3495">
                  <c:v>2.0117668906112201E-2</c:v>
                </c:pt>
                <c:pt idx="3496">
                  <c:v>2.0178112532938063E-2</c:v>
                </c:pt>
                <c:pt idx="3497">
                  <c:v>2.0238737762912927E-2</c:v>
                </c:pt>
                <c:pt idx="3498">
                  <c:v>2.0299545141664269E-2</c:v>
                </c:pt>
                <c:pt idx="3499">
                  <c:v>2.0360535216458898E-2</c:v>
                </c:pt>
                <c:pt idx="3500">
                  <c:v>2.0421708536207919E-2</c:v>
                </c:pt>
                <c:pt idx="3501">
                  <c:v>2.0483065651471608E-2</c:v>
                </c:pt>
                <c:pt idx="3502">
                  <c:v>2.0544607114464427E-2</c:v>
                </c:pt>
                <c:pt idx="3503">
                  <c:v>2.0606333479059939E-2</c:v>
                </c:pt>
                <c:pt idx="3504">
                  <c:v>2.0668245300795866E-2</c:v>
                </c:pt>
                <c:pt idx="3505">
                  <c:v>2.073034313687901E-2</c:v>
                </c:pt>
                <c:pt idx="3506">
                  <c:v>2.0792627546190316E-2</c:v>
                </c:pt>
                <c:pt idx="3507">
                  <c:v>2.085509908928988E-2</c:v>
                </c:pt>
                <c:pt idx="3508">
                  <c:v>2.0917758328422027E-2</c:v>
                </c:pt>
                <c:pt idx="3509">
                  <c:v>2.0980605827520326E-2</c:v>
                </c:pt>
                <c:pt idx="3510">
                  <c:v>2.1043642152212692E-2</c:v>
                </c:pt>
                <c:pt idx="3511">
                  <c:v>2.1106867869826462E-2</c:v>
                </c:pt>
                <c:pt idx="3512">
                  <c:v>2.1170283549393543E-2</c:v>
                </c:pt>
                <c:pt idx="3513">
                  <c:v>2.1233889761655467E-2</c:v>
                </c:pt>
                <c:pt idx="3514">
                  <c:v>2.1297687079068574E-2</c:v>
                </c:pt>
                <c:pt idx="3515">
                  <c:v>2.1361676075809143E-2</c:v>
                </c:pt>
                <c:pt idx="3516">
                  <c:v>2.1425857327778595E-2</c:v>
                </c:pt>
                <c:pt idx="3517">
                  <c:v>2.1490231412608623E-2</c:v>
                </c:pt>
                <c:pt idx="3518">
                  <c:v>2.1554798909666422E-2</c:v>
                </c:pt>
                <c:pt idx="3519">
                  <c:v>2.1619560400059894E-2</c:v>
                </c:pt>
                <c:pt idx="3520">
                  <c:v>2.1684516466642906E-2</c:v>
                </c:pt>
                <c:pt idx="3521">
                  <c:v>2.1749667694020491E-2</c:v>
                </c:pt>
                <c:pt idx="3522">
                  <c:v>2.1815014668554133E-2</c:v>
                </c:pt>
                <c:pt idx="3523">
                  <c:v>2.1880557978367032E-2</c:v>
                </c:pt>
                <c:pt idx="3524">
                  <c:v>2.1946298213349442E-2</c:v>
                </c:pt>
                <c:pt idx="3525">
                  <c:v>2.2012235965163905E-2</c:v>
                </c:pt>
                <c:pt idx="3526">
                  <c:v>2.2078371827250642E-2</c:v>
                </c:pt>
                <c:pt idx="3527">
                  <c:v>2.214470639483284E-2</c:v>
                </c:pt>
                <c:pt idx="3528">
                  <c:v>2.2211240264922081E-2</c:v>
                </c:pt>
                <c:pt idx="3529">
                  <c:v>2.2277974036323631E-2</c:v>
                </c:pt>
                <c:pt idx="3530">
                  <c:v>2.2344908309641885E-2</c:v>
                </c:pt>
                <c:pt idx="3531">
                  <c:v>2.2412043687285742E-2</c:v>
                </c:pt>
                <c:pt idx="3532">
                  <c:v>2.2479380773474077E-2</c:v>
                </c:pt>
                <c:pt idx="3533">
                  <c:v>2.2546920174241109E-2</c:v>
                </c:pt>
                <c:pt idx="3534">
                  <c:v>2.2614662497441894E-2</c:v>
                </c:pt>
                <c:pt idx="3535">
                  <c:v>2.2682608352757812E-2</c:v>
                </c:pt>
                <c:pt idx="3536">
                  <c:v>2.2750758351702011E-2</c:v>
                </c:pt>
                <c:pt idx="3537">
                  <c:v>2.2819113107624946E-2</c:v>
                </c:pt>
                <c:pt idx="3538">
                  <c:v>2.2887673235719868E-2</c:v>
                </c:pt>
                <c:pt idx="3539">
                  <c:v>2.2956439353028411E-2</c:v>
                </c:pt>
                <c:pt idx="3540">
                  <c:v>2.3025412078446088E-2</c:v>
                </c:pt>
                <c:pt idx="3541">
                  <c:v>2.3094592032727894E-2</c:v>
                </c:pt>
                <c:pt idx="3542">
                  <c:v>2.3163979838493873E-2</c:v>
                </c:pt>
                <c:pt idx="3543">
                  <c:v>2.3233576120234765E-2</c:v>
                </c:pt>
                <c:pt idx="3544">
                  <c:v>2.3303381504317568E-2</c:v>
                </c:pt>
                <c:pt idx="3545">
                  <c:v>2.3373396618991203E-2</c:v>
                </c:pt>
                <c:pt idx="3546">
                  <c:v>2.3443622094392172E-2</c:v>
                </c:pt>
                <c:pt idx="3547">
                  <c:v>2.3514058562550247E-2</c:v>
                </c:pt>
                <c:pt idx="3548">
                  <c:v>2.3584706657394101E-2</c:v>
                </c:pt>
                <c:pt idx="3549">
                  <c:v>2.3655567014757073E-2</c:v>
                </c:pt>
                <c:pt idx="3550">
                  <c:v>2.3726640272382839E-2</c:v>
                </c:pt>
                <c:pt idx="3551">
                  <c:v>2.3797927069931221E-2</c:v>
                </c:pt>
                <c:pt idx="3552">
                  <c:v>2.3869428048983871E-2</c:v>
                </c:pt>
                <c:pt idx="3553">
                  <c:v>2.394114385305008E-2</c:v>
                </c:pt>
                <c:pt idx="3554">
                  <c:v>2.4013075127572558E-2</c:v>
                </c:pt>
                <c:pt idx="3555">
                  <c:v>2.4085222519933284E-2</c:v>
                </c:pt>
                <c:pt idx="3556">
                  <c:v>2.4157586679459265E-2</c:v>
                </c:pt>
                <c:pt idx="3557">
                  <c:v>2.4230168257428422E-2</c:v>
                </c:pt>
                <c:pt idx="3558">
                  <c:v>2.4302967907075441E-2</c:v>
                </c:pt>
                <c:pt idx="3559">
                  <c:v>2.4375986283597679E-2</c:v>
                </c:pt>
                <c:pt idx="3560">
                  <c:v>2.4449224044161007E-2</c:v>
                </c:pt>
                <c:pt idx="3561">
                  <c:v>2.4522681847905767E-2</c:v>
                </c:pt>
                <c:pt idx="3562">
                  <c:v>2.4596360355952675E-2</c:v>
                </c:pt>
                <c:pt idx="3563">
                  <c:v>2.4670260231408819E-2</c:v>
                </c:pt>
                <c:pt idx="3564">
                  <c:v>2.4744382139373574E-2</c:v>
                </c:pt>
                <c:pt idx="3565">
                  <c:v>2.4818726746944606E-2</c:v>
                </c:pt>
                <c:pt idx="3566">
                  <c:v>2.4893294723223876E-2</c:v>
                </c:pt>
                <c:pt idx="3567">
                  <c:v>2.4968086739323696E-2</c:v>
                </c:pt>
                <c:pt idx="3568">
                  <c:v>2.5043103468372706E-2</c:v>
                </c:pt>
                <c:pt idx="3569">
                  <c:v>2.5118345585521971E-2</c:v>
                </c:pt>
                <c:pt idx="3570">
                  <c:v>2.5193813767951045E-2</c:v>
                </c:pt>
                <c:pt idx="3571">
                  <c:v>2.5269508694874099E-2</c:v>
                </c:pt>
                <c:pt idx="3572">
                  <c:v>2.5345431047545976E-2</c:v>
                </c:pt>
                <c:pt idx="3573">
                  <c:v>2.5421581509268352E-2</c:v>
                </c:pt>
                <c:pt idx="3574">
                  <c:v>2.5497960765395917E-2</c:v>
                </c:pt>
                <c:pt idx="3575">
                  <c:v>2.5574569503342484E-2</c:v>
                </c:pt>
                <c:pt idx="3576">
                  <c:v>2.5651408412587208E-2</c:v>
                </c:pt>
                <c:pt idx="3577">
                  <c:v>2.572847818468078E-2</c:v>
                </c:pt>
                <c:pt idx="3578">
                  <c:v>2.5805779513251696E-2</c:v>
                </c:pt>
                <c:pt idx="3579">
                  <c:v>2.5883313094012417E-2</c:v>
                </c:pt>
                <c:pt idx="3580">
                  <c:v>2.5961079624765699E-2</c:v>
                </c:pt>
                <c:pt idx="3581">
                  <c:v>2.6039079805410828E-2</c:v>
                </c:pt>
                <c:pt idx="3582">
                  <c:v>2.611731433794998E-2</c:v>
                </c:pt>
                <c:pt idx="3583">
                  <c:v>2.6195783926494468E-2</c:v>
                </c:pt>
                <c:pt idx="3584">
                  <c:v>2.6274489277271114E-2</c:v>
                </c:pt>
                <c:pt idx="3585">
                  <c:v>2.6353431098628598E-2</c:v>
                </c:pt>
                <c:pt idx="3586">
                  <c:v>2.6432610101043866E-2</c:v>
                </c:pt>
                <c:pt idx="3587">
                  <c:v>2.6512026997128464E-2</c:v>
                </c:pt>
                <c:pt idx="3588">
                  <c:v>2.6591682501634996E-2</c:v>
                </c:pt>
                <c:pt idx="3589">
                  <c:v>2.6671577331463518E-2</c:v>
                </c:pt>
                <c:pt idx="3590">
                  <c:v>2.6751712205668073E-2</c:v>
                </c:pt>
                <c:pt idx="3591">
                  <c:v>2.6832087845463051E-2</c:v>
                </c:pt>
                <c:pt idx="3592">
                  <c:v>2.6912704974229758E-2</c:v>
                </c:pt>
                <c:pt idx="3593">
                  <c:v>2.6993564317522881E-2</c:v>
                </c:pt>
                <c:pt idx="3594">
                  <c:v>2.7074666603077079E-2</c:v>
                </c:pt>
                <c:pt idx="3595">
                  <c:v>2.7156012560813458E-2</c:v>
                </c:pt>
                <c:pt idx="3596">
                  <c:v>2.7237602922846188E-2</c:v>
                </c:pt>
                <c:pt idx="3597">
                  <c:v>2.7319438423489065E-2</c:v>
                </c:pt>
                <c:pt idx="3598">
                  <c:v>2.7401519799262173E-2</c:v>
                </c:pt>
                <c:pt idx="3599">
                  <c:v>2.7483847788898431E-2</c:v>
                </c:pt>
                <c:pt idx="3600">
                  <c:v>2.756642313335031E-2</c:v>
                </c:pt>
                <c:pt idx="3601">
                  <c:v>2.7649246575796448E-2</c:v>
                </c:pt>
                <c:pt idx="3602">
                  <c:v>2.7732318861648415E-2</c:v>
                </c:pt>
                <c:pt idx="3603">
                  <c:v>2.7815640738557329E-2</c:v>
                </c:pt>
                <c:pt idx="3604">
                  <c:v>2.7899212956420644E-2</c:v>
                </c:pt>
                <c:pt idx="3605">
                  <c:v>2.7983036267388874E-2</c:v>
                </c:pt>
                <c:pt idx="3606">
                  <c:v>2.8067111425872409E-2</c:v>
                </c:pt>
                <c:pt idx="3607">
                  <c:v>2.8151439188548233E-2</c:v>
                </c:pt>
                <c:pt idx="3608">
                  <c:v>2.8236020314366773E-2</c:v>
                </c:pt>
                <c:pt idx="3609">
                  <c:v>2.8320855564558725E-2</c:v>
                </c:pt>
                <c:pt idx="3610">
                  <c:v>2.8405945702641933E-2</c:v>
                </c:pt>
                <c:pt idx="3611">
                  <c:v>2.8491291494428209E-2</c:v>
                </c:pt>
                <c:pt idx="3612">
                  <c:v>2.8576893708030248E-2</c:v>
                </c:pt>
                <c:pt idx="3613">
                  <c:v>2.8662753113868542E-2</c:v>
                </c:pt>
                <c:pt idx="3614">
                  <c:v>2.8748870484678349E-2</c:v>
                </c:pt>
                <c:pt idx="3615">
                  <c:v>2.8835246595516568E-2</c:v>
                </c:pt>
                <c:pt idx="3616">
                  <c:v>2.8921882223768777E-2</c:v>
                </c:pt>
                <c:pt idx="3617">
                  <c:v>2.9008778149156235E-2</c:v>
                </c:pt>
                <c:pt idx="3618">
                  <c:v>2.9095935153742841E-2</c:v>
                </c:pt>
                <c:pt idx="3619">
                  <c:v>2.9183354021942231E-2</c:v>
                </c:pt>
                <c:pt idx="3620">
                  <c:v>2.9271035540524792E-2</c:v>
                </c:pt>
                <c:pt idx="3621">
                  <c:v>2.9358980498624811E-2</c:v>
                </c:pt>
                <c:pt idx="3622">
                  <c:v>2.9447189687747493E-2</c:v>
                </c:pt>
                <c:pt idx="3623">
                  <c:v>2.953566390177613E-2</c:v>
                </c:pt>
                <c:pt idx="3624">
                  <c:v>2.9624403936979238E-2</c:v>
                </c:pt>
                <c:pt idx="3625">
                  <c:v>2.9713410592017753E-2</c:v>
                </c:pt>
                <c:pt idx="3626">
                  <c:v>2.9802684667952165E-2</c:v>
                </c:pt>
                <c:pt idx="3627">
                  <c:v>2.9892226968249759E-2</c:v>
                </c:pt>
                <c:pt idx="3628">
                  <c:v>2.9982038298791824E-2</c:v>
                </c:pt>
                <c:pt idx="3629">
                  <c:v>3.0072119467880968E-2</c:v>
                </c:pt>
                <c:pt idx="3630">
                  <c:v>3.0162471286248313E-2</c:v>
                </c:pt>
                <c:pt idx="3631">
                  <c:v>3.025309456706083E-2</c:v>
                </c:pt>
                <c:pt idx="3632">
                  <c:v>3.0343990125928644E-2</c:v>
                </c:pt>
                <c:pt idx="3633">
                  <c:v>3.0435158780912429E-2</c:v>
                </c:pt>
                <c:pt idx="3634">
                  <c:v>3.0526601352530679E-2</c:v>
                </c:pt>
                <c:pt idx="3635">
                  <c:v>3.0618318663767154E-2</c:v>
                </c:pt>
                <c:pt idx="3636">
                  <c:v>3.0710311540078267E-2</c:v>
                </c:pt>
                <c:pt idx="3637">
                  <c:v>3.0802580809400546E-2</c:v>
                </c:pt>
                <c:pt idx="3638">
                  <c:v>3.0895127302158029E-2</c:v>
                </c:pt>
                <c:pt idx="3639">
                  <c:v>3.0987951851269773E-2</c:v>
                </c:pt>
                <c:pt idx="3640">
                  <c:v>3.1081055292157333E-2</c:v>
                </c:pt>
                <c:pt idx="3641">
                  <c:v>3.1174438462752332E-2</c:v>
                </c:pt>
                <c:pt idx="3642">
                  <c:v>3.1268102203503928E-2</c:v>
                </c:pt>
                <c:pt idx="3643">
                  <c:v>3.1362047357386409E-2</c:v>
                </c:pt>
                <c:pt idx="3644">
                  <c:v>3.145627476990679E-2</c:v>
                </c:pt>
                <c:pt idx="3645">
                  <c:v>3.1550785289112447E-2</c:v>
                </c:pt>
                <c:pt idx="3646">
                  <c:v>3.1645579765598668E-2</c:v>
                </c:pt>
                <c:pt idx="3647">
                  <c:v>3.1740659052516391E-2</c:v>
                </c:pt>
                <c:pt idx="3648">
                  <c:v>3.1836024005579819E-2</c:v>
                </c:pt>
                <c:pt idx="3649">
                  <c:v>3.1931675483074205E-2</c:v>
                </c:pt>
                <c:pt idx="3650">
                  <c:v>3.202761434586348E-2</c:v>
                </c:pt>
                <c:pt idx="3651">
                  <c:v>3.212384145739805E-2</c:v>
                </c:pt>
                <c:pt idx="3652">
                  <c:v>3.2220357683722563E-2</c:v>
                </c:pt>
                <c:pt idx="3653">
                  <c:v>3.2317163893483734E-2</c:v>
                </c:pt>
                <c:pt idx="3654">
                  <c:v>3.2414260957938083E-2</c:v>
                </c:pt>
                <c:pt idx="3655">
                  <c:v>3.2511649750959846E-2</c:v>
                </c:pt>
                <c:pt idx="3656">
                  <c:v>3.2609331149048813E-2</c:v>
                </c:pt>
                <c:pt idx="3657">
                  <c:v>3.2707306031338243E-2</c:v>
                </c:pt>
                <c:pt idx="3658">
                  <c:v>3.2805575279602733E-2</c:v>
                </c:pt>
                <c:pt idx="3659">
                  <c:v>3.2904139778266166E-2</c:v>
                </c:pt>
                <c:pt idx="3660">
                  <c:v>3.3003000414409719E-2</c:v>
                </c:pt>
                <c:pt idx="3661">
                  <c:v>3.3102158077779768E-2</c:v>
                </c:pt>
                <c:pt idx="3662">
                  <c:v>3.3201613660795957E-2</c:v>
                </c:pt>
                <c:pt idx="3663">
                  <c:v>3.3301368058559197E-2</c:v>
                </c:pt>
                <c:pt idx="3664">
                  <c:v>3.3401422168859753E-2</c:v>
                </c:pt>
                <c:pt idx="3665">
                  <c:v>3.3501776892185295E-2</c:v>
                </c:pt>
                <c:pt idx="3666">
                  <c:v>3.3602433131729004E-2</c:v>
                </c:pt>
                <c:pt idx="3667">
                  <c:v>3.3703391793397694E-2</c:v>
                </c:pt>
                <c:pt idx="3668">
                  <c:v>3.3804653785820045E-2</c:v>
                </c:pt>
                <c:pt idx="3669">
                  <c:v>3.3906220020354642E-2</c:v>
                </c:pt>
                <c:pt idx="3670">
                  <c:v>3.4008091411098298E-2</c:v>
                </c:pt>
                <c:pt idx="3671">
                  <c:v>3.4110268874894191E-2</c:v>
                </c:pt>
                <c:pt idx="3672">
                  <c:v>3.4212753331340211E-2</c:v>
                </c:pt>
                <c:pt idx="3673">
                  <c:v>3.4315545702797157E-2</c:v>
                </c:pt>
                <c:pt idx="3674">
                  <c:v>3.4418646914397055E-2</c:v>
                </c:pt>
                <c:pt idx="3675">
                  <c:v>3.4522057894051494E-2</c:v>
                </c:pt>
                <c:pt idx="3676">
                  <c:v>3.4625779572460019E-2</c:v>
                </c:pt>
                <c:pt idx="3677">
                  <c:v>3.4729812883118417E-2</c:v>
                </c:pt>
                <c:pt idx="3678">
                  <c:v>3.4834158762327191E-2</c:v>
                </c:pt>
                <c:pt idx="3679">
                  <c:v>3.4938818149199941E-2</c:v>
                </c:pt>
                <c:pt idx="3680">
                  <c:v>3.5043791985671889E-2</c:v>
                </c:pt>
                <c:pt idx="3681">
                  <c:v>3.5149081216508254E-2</c:v>
                </c:pt>
                <c:pt idx="3682">
                  <c:v>3.5254686789312817E-2</c:v>
                </c:pt>
                <c:pt idx="3683">
                  <c:v>3.5360609654536447E-2</c:v>
                </c:pt>
                <c:pt idx="3684">
                  <c:v>3.5466850765485662E-2</c:v>
                </c:pt>
                <c:pt idx="3685">
                  <c:v>3.5573411078331167E-2</c:v>
                </c:pt>
                <c:pt idx="3686">
                  <c:v>3.5680291552116501E-2</c:v>
                </c:pt>
                <c:pt idx="3687">
                  <c:v>3.5787493148766628E-2</c:v>
                </c:pt>
                <c:pt idx="3688">
                  <c:v>3.5895016833096677E-2</c:v>
                </c:pt>
                <c:pt idx="3689">
                  <c:v>3.6002863572820509E-2</c:v>
                </c:pt>
                <c:pt idx="3690">
                  <c:v>3.6111034338559521E-2</c:v>
                </c:pt>
                <c:pt idx="3691">
                  <c:v>3.6219530103851316E-2</c:v>
                </c:pt>
                <c:pt idx="3692">
                  <c:v>3.6328351845158542E-2</c:v>
                </c:pt>
                <c:pt idx="3693">
                  <c:v>3.6437500541877589E-2</c:v>
                </c:pt>
                <c:pt idx="3694">
                  <c:v>3.6546977176347466E-2</c:v>
                </c:pt>
                <c:pt idx="3695">
                  <c:v>3.6656782733858612E-2</c:v>
                </c:pt>
                <c:pt idx="3696">
                  <c:v>3.6766918202661807E-2</c:v>
                </c:pt>
                <c:pt idx="3697">
                  <c:v>3.6877384573977004E-2</c:v>
                </c:pt>
                <c:pt idx="3698">
                  <c:v>3.6988182842002268E-2</c:v>
                </c:pt>
                <c:pt idx="3699">
                  <c:v>3.7099314003922801E-2</c:v>
                </c:pt>
                <c:pt idx="3700">
                  <c:v>3.7210779059919791E-2</c:v>
                </c:pt>
                <c:pt idx="3701">
                  <c:v>3.7322579013179494E-2</c:v>
                </c:pt>
                <c:pt idx="3702">
                  <c:v>3.7434714869902221E-2</c:v>
                </c:pt>
                <c:pt idx="3703">
                  <c:v>3.7547187639311481E-2</c:v>
                </c:pt>
                <c:pt idx="3704">
                  <c:v>3.7659998333662938E-2</c:v>
                </c:pt>
                <c:pt idx="3705">
                  <c:v>3.7773147968253602E-2</c:v>
                </c:pt>
                <c:pt idx="3706">
                  <c:v>3.7886637561430937E-2</c:v>
                </c:pt>
                <c:pt idx="3707">
                  <c:v>3.8000468134602075E-2</c:v>
                </c:pt>
                <c:pt idx="3708">
                  <c:v>3.8114640712242923E-2</c:v>
                </c:pt>
                <c:pt idx="3709">
                  <c:v>3.8229156321907459E-2</c:v>
                </c:pt>
                <c:pt idx="3710">
                  <c:v>3.8344015994236924E-2</c:v>
                </c:pt>
                <c:pt idx="3711">
                  <c:v>3.8459220762969176E-2</c:v>
                </c:pt>
                <c:pt idx="3712">
                  <c:v>3.8574771664947889E-2</c:v>
                </c:pt>
                <c:pt idx="3713">
                  <c:v>3.8690669740131974E-2</c:v>
                </c:pt>
                <c:pt idx="3714">
                  <c:v>3.8806916031604861E-2</c:v>
                </c:pt>
                <c:pt idx="3715">
                  <c:v>3.8923511585583992E-2</c:v>
                </c:pt>
                <c:pt idx="3716">
                  <c:v>3.904045745143013E-2</c:v>
                </c:pt>
                <c:pt idx="3717">
                  <c:v>3.9157754681656859E-2</c:v>
                </c:pt>
                <c:pt idx="3718">
                  <c:v>3.9275404331940017E-2</c:v>
                </c:pt>
                <c:pt idx="3719">
                  <c:v>3.9393407461127287E-2</c:v>
                </c:pt>
                <c:pt idx="3720">
                  <c:v>3.9511765131247614E-2</c:v>
                </c:pt>
                <c:pt idx="3721">
                  <c:v>3.9630478407520826E-2</c:v>
                </c:pt>
                <c:pt idx="3722">
                  <c:v>3.97495483583672E-2</c:v>
                </c:pt>
                <c:pt idx="3723">
                  <c:v>3.9868976055417123E-2</c:v>
                </c:pt>
                <c:pt idx="3724">
                  <c:v>3.9988762573520659E-2</c:v>
                </c:pt>
                <c:pt idx="3725">
                  <c:v>4.010890899075728E-2</c:v>
                </c:pt>
                <c:pt idx="3726">
                  <c:v>4.0229416388445537E-2</c:v>
                </c:pt>
                <c:pt idx="3727">
                  <c:v>4.0350285851152856E-2</c:v>
                </c:pt>
                <c:pt idx="3728">
                  <c:v>4.0471518466705193E-2</c:v>
                </c:pt>
                <c:pt idx="3729">
                  <c:v>4.0593115326196923E-2</c:v>
                </c:pt>
                <c:pt idx="3730">
                  <c:v>4.0715077524000574E-2</c:v>
                </c:pt>
                <c:pt idx="3731">
                  <c:v>4.0837406157776777E-2</c:v>
                </c:pt>
                <c:pt idx="3732">
                  <c:v>4.0960102328484065E-2</c:v>
                </c:pt>
                <c:pt idx="3733">
                  <c:v>4.1083167140388781E-2</c:v>
                </c:pt>
                <c:pt idx="3734">
                  <c:v>4.1206601701075055E-2</c:v>
                </c:pt>
                <c:pt idx="3735">
                  <c:v>4.1330407121454804E-2</c:v>
                </c:pt>
                <c:pt idx="3736">
                  <c:v>4.1454584515777625E-2</c:v>
                </c:pt>
                <c:pt idx="3737">
                  <c:v>4.1579135001640906E-2</c:v>
                </c:pt>
                <c:pt idx="3738">
                  <c:v>4.1704059699999844E-2</c:v>
                </c:pt>
                <c:pt idx="3739">
                  <c:v>4.1829359735177603E-2</c:v>
                </c:pt>
                <c:pt idx="3740">
                  <c:v>4.1955036234875329E-2</c:v>
                </c:pt>
                <c:pt idx="3741">
                  <c:v>4.2081090330182341E-2</c:v>
                </c:pt>
                <c:pt idx="3742">
                  <c:v>4.2207523155586395E-2</c:v>
                </c:pt>
                <c:pt idx="3743">
                  <c:v>4.2334335848983752E-2</c:v>
                </c:pt>
                <c:pt idx="3744">
                  <c:v>4.2461529551689504E-2</c:v>
                </c:pt>
                <c:pt idx="3745">
                  <c:v>4.2589105408447819E-2</c:v>
                </c:pt>
                <c:pt idx="3746">
                  <c:v>4.2717064567442301E-2</c:v>
                </c:pt>
                <c:pt idx="3747">
                  <c:v>4.2845408180306237E-2</c:v>
                </c:pt>
                <c:pt idx="3748">
                  <c:v>4.2974137402132996E-2</c:v>
                </c:pt>
                <c:pt idx="3749">
                  <c:v>4.3103253391486435E-2</c:v>
                </c:pt>
                <c:pt idx="3750">
                  <c:v>4.323275731041136E-2</c:v>
                </c:pt>
                <c:pt idx="3751">
                  <c:v>4.3362650324443905E-2</c:v>
                </c:pt>
                <c:pt idx="3752">
                  <c:v>4.3492933602622061E-2</c:v>
                </c:pt>
                <c:pt idx="3753">
                  <c:v>4.3623608317496204E-2</c:v>
                </c:pt>
                <c:pt idx="3754">
                  <c:v>4.3754675645139685E-2</c:v>
                </c:pt>
                <c:pt idx="3755">
                  <c:v>4.388613676515931E-2</c:v>
                </c:pt>
                <c:pt idx="3756">
                  <c:v>4.4017992860706054E-2</c:v>
                </c:pt>
                <c:pt idx="3757">
                  <c:v>4.415024511848565E-2</c:v>
                </c:pt>
                <c:pt idx="3758">
                  <c:v>4.4282894728769347E-2</c:v>
                </c:pt>
                <c:pt idx="3759">
                  <c:v>4.4415942885404507E-2</c:v>
                </c:pt>
                <c:pt idx="3760">
                  <c:v>4.4549390785825448E-2</c:v>
                </c:pt>
                <c:pt idx="3761">
                  <c:v>4.4683239631064152E-2</c:v>
                </c:pt>
                <c:pt idx="3762">
                  <c:v>4.481749062576116E-2</c:v>
                </c:pt>
                <c:pt idx="3763">
                  <c:v>4.4952144978176324E-2</c:v>
                </c:pt>
                <c:pt idx="3764">
                  <c:v>4.508720390019972E-2</c:v>
                </c:pt>
                <c:pt idx="3765">
                  <c:v>4.5222668607362529E-2</c:v>
                </c:pt>
                <c:pt idx="3766">
                  <c:v>4.5358540318848083E-2</c:v>
                </c:pt>
                <c:pt idx="3767">
                  <c:v>4.5494820257502677E-2</c:v>
                </c:pt>
                <c:pt idx="3768">
                  <c:v>4.5631509649846677E-2</c:v>
                </c:pt>
                <c:pt idx="3769">
                  <c:v>4.576860972608552E-2</c:v>
                </c:pt>
                <c:pt idx="3770">
                  <c:v>4.5906121720120853E-2</c:v>
                </c:pt>
                <c:pt idx="3771">
                  <c:v>4.6044046869561532E-2</c:v>
                </c:pt>
                <c:pt idx="3772">
                  <c:v>4.6182386415734841E-2</c:v>
                </c:pt>
                <c:pt idx="3773">
                  <c:v>4.6321141603697595E-2</c:v>
                </c:pt>
                <c:pt idx="3774">
                  <c:v>4.6460313682247477E-2</c:v>
                </c:pt>
                <c:pt idx="3775">
                  <c:v>4.6599903903934106E-2</c:v>
                </c:pt>
                <c:pt idx="3776">
                  <c:v>4.6739913525070419E-2</c:v>
                </c:pt>
                <c:pt idx="3777">
                  <c:v>4.6880343805743928E-2</c:v>
                </c:pt>
                <c:pt idx="3778">
                  <c:v>4.7021196009828153E-2</c:v>
                </c:pt>
                <c:pt idx="3779">
                  <c:v>4.7162471404993862E-2</c:v>
                </c:pt>
                <c:pt idx="3780">
                  <c:v>4.730417126272056E-2</c:v>
                </c:pt>
                <c:pt idx="3781">
                  <c:v>4.744629685830791E-2</c:v>
                </c:pt>
                <c:pt idx="3782">
                  <c:v>4.7588849470887262E-2</c:v>
                </c:pt>
                <c:pt idx="3783">
                  <c:v>4.773183038343308E-2</c:v>
                </c:pt>
                <c:pt idx="3784">
                  <c:v>4.787524088277452E-2</c:v>
                </c:pt>
                <c:pt idx="3785">
                  <c:v>4.8019082259607077E-2</c:v>
                </c:pt>
                <c:pt idx="3786">
                  <c:v>4.8163355808504109E-2</c:v>
                </c:pt>
                <c:pt idx="3787">
                  <c:v>4.8308062827928509E-2</c:v>
                </c:pt>
                <c:pt idx="3788">
                  <c:v>4.8453204620244425E-2</c:v>
                </c:pt>
                <c:pt idx="3789">
                  <c:v>4.8598782491729005E-2</c:v>
                </c:pt>
                <c:pt idx="3790">
                  <c:v>4.874479775258405E-2</c:v>
                </c:pt>
                <c:pt idx="3791">
                  <c:v>4.8891251716947901E-2</c:v>
                </c:pt>
                <c:pt idx="3792">
                  <c:v>4.9038145702907189E-2</c:v>
                </c:pt>
                <c:pt idx="3793">
                  <c:v>4.9185481032508839E-2</c:v>
                </c:pt>
                <c:pt idx="3794">
                  <c:v>4.9333259031771784E-2</c:v>
                </c:pt>
                <c:pt idx="3795">
                  <c:v>4.9481481030699014E-2</c:v>
                </c:pt>
                <c:pt idx="3796">
                  <c:v>4.9630148363289495E-2</c:v>
                </c:pt>
                <c:pt idx="3797">
                  <c:v>4.977926236755028E-2</c:v>
                </c:pt>
                <c:pt idx="3798">
                  <c:v>4.9928824385508372E-2</c:v>
                </c:pt>
                <c:pt idx="3799">
                  <c:v>5.0078835763222959E-2</c:v>
                </c:pt>
                <c:pt idx="3800">
                  <c:v>5.0229297850797425E-2</c:v>
                </c:pt>
                <c:pt idx="3801">
                  <c:v>5.0380212002391615E-2</c:v>
                </c:pt>
                <c:pt idx="3802">
                  <c:v>5.0531579576233901E-2</c:v>
                </c:pt>
                <c:pt idx="3803">
                  <c:v>5.068340193463345E-2</c:v>
                </c:pt>
                <c:pt idx="3804">
                  <c:v>5.0835680443992511E-2</c:v>
                </c:pt>
                <c:pt idx="3805">
                  <c:v>5.0988416474818728E-2</c:v>
                </c:pt>
                <c:pt idx="3806">
                  <c:v>5.114161140173739E-2</c:v>
                </c:pt>
                <c:pt idx="3807">
                  <c:v>5.1295266603503871E-2</c:v>
                </c:pt>
                <c:pt idx="3808">
                  <c:v>5.1449383463016009E-2</c:v>
                </c:pt>
                <c:pt idx="3809">
                  <c:v>5.1603963367326616E-2</c:v>
                </c:pt>
                <c:pt idx="3810">
                  <c:v>5.175900770765586E-2</c:v>
                </c:pt>
                <c:pt idx="3811">
                  <c:v>5.1914517879403842E-2</c:v>
                </c:pt>
                <c:pt idx="3812">
                  <c:v>5.2070495282163141E-2</c:v>
                </c:pt>
                <c:pt idx="3813">
                  <c:v>5.2226941319731476E-2</c:v>
                </c:pt>
                <c:pt idx="3814">
                  <c:v>5.2383857400124224E-2</c:v>
                </c:pt>
                <c:pt idx="3815">
                  <c:v>5.2541244935587164E-2</c:v>
                </c:pt>
                <c:pt idx="3816">
                  <c:v>5.2699105342609152E-2</c:v>
                </c:pt>
                <c:pt idx="3817">
                  <c:v>5.2857440041934968E-2</c:v>
                </c:pt>
                <c:pt idx="3818">
                  <c:v>5.3016250458577954E-2</c:v>
                </c:pt>
                <c:pt idx="3819">
                  <c:v>5.3175538021832919E-2</c:v>
                </c:pt>
                <c:pt idx="3820">
                  <c:v>5.3335304165288998E-2</c:v>
                </c:pt>
                <c:pt idx="3821">
                  <c:v>5.3495550326842597E-2</c:v>
                </c:pt>
                <c:pt idx="3822">
                  <c:v>5.3656277948710231E-2</c:v>
                </c:pt>
                <c:pt idx="3823">
                  <c:v>5.3817488477441562E-2</c:v>
                </c:pt>
                <c:pt idx="3824">
                  <c:v>5.3979183363932481E-2</c:v>
                </c:pt>
                <c:pt idx="3825">
                  <c:v>5.4141364063438037E-2</c:v>
                </c:pt>
                <c:pt idx="3826">
                  <c:v>5.430403203558562E-2</c:v>
                </c:pt>
                <c:pt idx="3827">
                  <c:v>5.4467188744388051E-2</c:v>
                </c:pt>
                <c:pt idx="3828">
                  <c:v>5.4630835658256854E-2</c:v>
                </c:pt>
                <c:pt idx="3829">
                  <c:v>5.4794974250015345E-2</c:v>
                </c:pt>
                <c:pt idx="3830">
                  <c:v>5.495960599691195E-2</c:v>
                </c:pt>
                <c:pt idx="3831">
                  <c:v>5.5124732380633479E-2</c:v>
                </c:pt>
                <c:pt idx="3832">
                  <c:v>5.5290354887318552E-2</c:v>
                </c:pt>
                <c:pt idx="3833">
                  <c:v>5.5456475007570824E-2</c:v>
                </c:pt>
                <c:pt idx="3834">
                  <c:v>5.5623094236472492E-2</c:v>
                </c:pt>
                <c:pt idx="3835">
                  <c:v>5.5790214073597723E-2</c:v>
                </c:pt>
                <c:pt idx="3836">
                  <c:v>5.5957836023026217E-2</c:v>
                </c:pt>
                <c:pt idx="3837">
                  <c:v>5.6125961593356644E-2</c:v>
                </c:pt>
                <c:pt idx="3838">
                  <c:v>5.6294592297720256E-2</c:v>
                </c:pt>
                <c:pt idx="3839">
                  <c:v>5.6463729653794509E-2</c:v>
                </c:pt>
                <c:pt idx="3840">
                  <c:v>5.6633375183816802E-2</c:v>
                </c:pt>
                <c:pt idx="3841">
                  <c:v>5.6803530414598027E-2</c:v>
                </c:pt>
                <c:pt idx="3842">
                  <c:v>5.6974196877536409E-2</c:v>
                </c:pt>
                <c:pt idx="3843">
                  <c:v>5.7145376108631234E-2</c:v>
                </c:pt>
                <c:pt idx="3844">
                  <c:v>5.7317069648496803E-2</c:v>
                </c:pt>
                <c:pt idx="3845">
                  <c:v>5.7489279042376093E-2</c:v>
                </c:pt>
                <c:pt idx="3846">
                  <c:v>5.7662005840154816E-2</c:v>
                </c:pt>
                <c:pt idx="3847">
                  <c:v>5.7835251596375294E-2</c:v>
                </c:pt>
                <c:pt idx="3848">
                  <c:v>5.8009017870250555E-2</c:v>
                </c:pt>
                <c:pt idx="3849">
                  <c:v>5.8183306225678202E-2</c:v>
                </c:pt>
                <c:pt idx="3850">
                  <c:v>5.8358118231254627E-2</c:v>
                </c:pt>
                <c:pt idx="3851">
                  <c:v>5.853345546028902E-2</c:v>
                </c:pt>
                <c:pt idx="3852">
                  <c:v>5.8709319490817681E-2</c:v>
                </c:pt>
                <c:pt idx="3853">
                  <c:v>5.8885711905618053E-2</c:v>
                </c:pt>
                <c:pt idx="3854">
                  <c:v>5.9062634292223054E-2</c:v>
                </c:pt>
                <c:pt idx="3855">
                  <c:v>5.9240088242935328E-2</c:v>
                </c:pt>
                <c:pt idx="3856">
                  <c:v>5.9418075354841685E-2</c:v>
                </c:pt>
                <c:pt idx="3857">
                  <c:v>5.9596597229827311E-2</c:v>
                </c:pt>
                <c:pt idx="3858">
                  <c:v>5.9775655474590281E-2</c:v>
                </c:pt>
                <c:pt idx="3859">
                  <c:v>5.9955251700655979E-2</c:v>
                </c:pt>
                <c:pt idx="3860">
                  <c:v>6.0135387524391709E-2</c:v>
                </c:pt>
                <c:pt idx="3861">
                  <c:v>6.0316064567021072E-2</c:v>
                </c:pt>
                <c:pt idx="3862">
                  <c:v>6.0497284454638672E-2</c:v>
                </c:pt>
                <c:pt idx="3863">
                  <c:v>6.0679048818224696E-2</c:v>
                </c:pt>
                <c:pt idx="3864">
                  <c:v>6.0861359293659698E-2</c:v>
                </c:pt>
                <c:pt idx="3865">
                  <c:v>6.104421752173915E-2</c:v>
                </c:pt>
                <c:pt idx="3866">
                  <c:v>6.1227625148188324E-2</c:v>
                </c:pt>
                <c:pt idx="3867">
                  <c:v>6.1411583823677139E-2</c:v>
                </c:pt>
                <c:pt idx="3868">
                  <c:v>6.1596095203834904E-2</c:v>
                </c:pt>
                <c:pt idx="3869">
                  <c:v>6.1781160949265272E-2</c:v>
                </c:pt>
                <c:pt idx="3870">
                  <c:v>6.1966782725561179E-2</c:v>
                </c:pt>
                <c:pt idx="3871">
                  <c:v>6.2152962203319922E-2</c:v>
                </c:pt>
                <c:pt idx="3872">
                  <c:v>6.2339701058158024E-2</c:v>
                </c:pt>
                <c:pt idx="3873">
                  <c:v>6.2527000970726443E-2</c:v>
                </c:pt>
                <c:pt idx="3874">
                  <c:v>6.2714863626725625E-2</c:v>
                </c:pt>
                <c:pt idx="3875">
                  <c:v>6.2903290716920815E-2</c:v>
                </c:pt>
                <c:pt idx="3876">
                  <c:v>6.3092283937157045E-2</c:v>
                </c:pt>
                <c:pt idx="3877">
                  <c:v>6.328184498837458E-2</c:v>
                </c:pt>
                <c:pt idx="3878">
                  <c:v>6.3471975576624137E-2</c:v>
                </c:pt>
                <c:pt idx="3879">
                  <c:v>6.3662677413082347E-2</c:v>
                </c:pt>
                <c:pt idx="3880">
                  <c:v>6.3853952214067006E-2</c:v>
                </c:pt>
                <c:pt idx="3881">
                  <c:v>6.404580170105259E-2</c:v>
                </c:pt>
                <c:pt idx="3882">
                  <c:v>6.4238227600685774E-2</c:v>
                </c:pt>
                <c:pt idx="3883">
                  <c:v>6.4431231644800996E-2</c:v>
                </c:pt>
                <c:pt idx="3884">
                  <c:v>6.4624815570435937E-2</c:v>
                </c:pt>
                <c:pt idx="3885">
                  <c:v>6.4818981119847227E-2</c:v>
                </c:pt>
                <c:pt idx="3886">
                  <c:v>6.5013730040526102E-2</c:v>
                </c:pt>
                <c:pt idx="3887">
                  <c:v>6.5209064085214208E-2</c:v>
                </c:pt>
                <c:pt idx="3888">
                  <c:v>6.5404985011919242E-2</c:v>
                </c:pt>
                <c:pt idx="3889">
                  <c:v>6.5601494583930872E-2</c:v>
                </c:pt>
                <c:pt idx="3890">
                  <c:v>6.5798594569836527E-2</c:v>
                </c:pt>
                <c:pt idx="3891">
                  <c:v>6.5996286743537497E-2</c:v>
                </c:pt>
                <c:pt idx="3892">
                  <c:v>6.6194572884264627E-2</c:v>
                </c:pt>
                <c:pt idx="3893">
                  <c:v>6.6393454776594515E-2</c:v>
                </c:pt>
                <c:pt idx="3894">
                  <c:v>6.659293421046554E-2</c:v>
                </c:pt>
                <c:pt idx="3895">
                  <c:v>6.6793012981193972E-2</c:v>
                </c:pt>
                <c:pt idx="3896">
                  <c:v>6.69936928894901E-2</c:v>
                </c:pt>
                <c:pt idx="3897">
                  <c:v>6.7194975741474441E-2</c:v>
                </c:pt>
                <c:pt idx="3898">
                  <c:v>6.7396863348693992E-2</c:v>
                </c:pt>
                <c:pt idx="3899">
                  <c:v>6.7599357528138629E-2</c:v>
                </c:pt>
                <c:pt idx="3900">
                  <c:v>6.7802460102257323E-2</c:v>
                </c:pt>
                <c:pt idx="3901">
                  <c:v>6.8006172898974607E-2</c:v>
                </c:pt>
                <c:pt idx="3902">
                  <c:v>6.8210497751706983E-2</c:v>
                </c:pt>
                <c:pt idx="3903">
                  <c:v>6.8415436499379589E-2</c:v>
                </c:pt>
                <c:pt idx="3904">
                  <c:v>6.862099098644249E-2</c:v>
                </c:pt>
                <c:pt idx="3905">
                  <c:v>6.8827163062887456E-2</c:v>
                </c:pt>
                <c:pt idx="3906">
                  <c:v>6.9033954584264548E-2</c:v>
                </c:pt>
                <c:pt idx="3907">
                  <c:v>6.9241367411698895E-2</c:v>
                </c:pt>
                <c:pt idx="3908">
                  <c:v>6.9449403411907334E-2</c:v>
                </c:pt>
                <c:pt idx="3909">
                  <c:v>6.9658064457215244E-2</c:v>
                </c:pt>
                <c:pt idx="3910">
                  <c:v>6.9867352425573473E-2</c:v>
                </c:pt>
                <c:pt idx="3911">
                  <c:v>7.0077269200575151E-2</c:v>
                </c:pt>
                <c:pt idx="3912">
                  <c:v>7.0287816671472658E-2</c:v>
                </c:pt>
                <c:pt idx="3913">
                  <c:v>7.049899673319461E-2</c:v>
                </c:pt>
                <c:pt idx="3914">
                  <c:v>7.0710811286363057E-2</c:v>
                </c:pt>
                <c:pt idx="3915">
                  <c:v>7.0923262237310394E-2</c:v>
                </c:pt>
                <c:pt idx="3916">
                  <c:v>7.1136351498096592E-2</c:v>
                </c:pt>
                <c:pt idx="3917">
                  <c:v>7.1350080986526412E-2</c:v>
                </c:pt>
                <c:pt idx="3918">
                  <c:v>7.1564452626166744E-2</c:v>
                </c:pt>
                <c:pt idx="3919">
                  <c:v>7.1779468346363784E-2</c:v>
                </c:pt>
                <c:pt idx="3920">
                  <c:v>7.1995130082260453E-2</c:v>
                </c:pt>
                <c:pt idx="3921">
                  <c:v>7.2211439774813799E-2</c:v>
                </c:pt>
                <c:pt idx="3922">
                  <c:v>7.2428399370812566E-2</c:v>
                </c:pt>
                <c:pt idx="3923">
                  <c:v>7.2646010822894569E-2</c:v>
                </c:pt>
                <c:pt idx="3924">
                  <c:v>7.2864276089564348E-2</c:v>
                </c:pt>
                <c:pt idx="3925">
                  <c:v>7.308319713521072E-2</c:v>
                </c:pt>
                <c:pt idx="3926">
                  <c:v>7.3302775930124672E-2</c:v>
                </c:pt>
                <c:pt idx="3927">
                  <c:v>7.3523014450516774E-2</c:v>
                </c:pt>
                <c:pt idx="3928">
                  <c:v>7.3743914678535208E-2</c:v>
                </c:pt>
                <c:pt idx="3929">
                  <c:v>7.3965478602283502E-2</c:v>
                </c:pt>
                <c:pt idx="3930">
                  <c:v>7.4187708215838505E-2</c:v>
                </c:pt>
                <c:pt idx="3931">
                  <c:v>7.4410605519268216E-2</c:v>
                </c:pt>
                <c:pt idx="3932">
                  <c:v>7.4634172518649886E-2</c:v>
                </c:pt>
                <c:pt idx="3933">
                  <c:v>7.4858411226087954E-2</c:v>
                </c:pt>
                <c:pt idx="3934">
                  <c:v>7.5083323659732401E-2</c:v>
                </c:pt>
                <c:pt idx="3935">
                  <c:v>7.530891184379658E-2</c:v>
                </c:pt>
                <c:pt idx="3936">
                  <c:v>7.5535177808575701E-2</c:v>
                </c:pt>
                <c:pt idx="3937">
                  <c:v>7.5762123590464928E-2</c:v>
                </c:pt>
                <c:pt idx="3938">
                  <c:v>7.598975123197789E-2</c:v>
                </c:pt>
                <c:pt idx="3939">
                  <c:v>7.6218062781764878E-2</c:v>
                </c:pt>
                <c:pt idx="3940">
                  <c:v>7.6447060294631372E-2</c:v>
                </c:pt>
                <c:pt idx="3941">
                  <c:v>7.6676745831556509E-2</c:v>
                </c:pt>
                <c:pt idx="3942">
                  <c:v>7.6907121459711722E-2</c:v>
                </c:pt>
                <c:pt idx="3943">
                  <c:v>7.71381892524792E-2</c:v>
                </c:pt>
                <c:pt idx="3944">
                  <c:v>7.7369951289470634E-2</c:v>
                </c:pt>
                <c:pt idx="3945">
                  <c:v>7.7602409656545884E-2</c:v>
                </c:pt>
                <c:pt idx="3946">
                  <c:v>7.7835566445831894E-2</c:v>
                </c:pt>
                <c:pt idx="3947">
                  <c:v>7.8069423755741302E-2</c:v>
                </c:pt>
                <c:pt idx="3948">
                  <c:v>7.8303983690991452E-2</c:v>
                </c:pt>
                <c:pt idx="3949">
                  <c:v>7.8539248362623409E-2</c:v>
                </c:pt>
                <c:pt idx="3950">
                  <c:v>7.8775219888020762E-2</c:v>
                </c:pt>
                <c:pt idx="3951">
                  <c:v>7.9011900390928841E-2</c:v>
                </c:pt>
                <c:pt idx="3952">
                  <c:v>7.9249292001473737E-2</c:v>
                </c:pt>
                <c:pt idx="3953">
                  <c:v>7.9487396856181614E-2</c:v>
                </c:pt>
                <c:pt idx="3954">
                  <c:v>7.9726217097997737E-2</c:v>
                </c:pt>
                <c:pt idx="3955">
                  <c:v>7.9965754876305903E-2</c:v>
                </c:pt>
                <c:pt idx="3956">
                  <c:v>8.0206012346947686E-2</c:v>
                </c:pt>
                <c:pt idx="3957">
                  <c:v>8.0446991672242008E-2</c:v>
                </c:pt>
                <c:pt idx="3958">
                  <c:v>8.0688695021004397E-2</c:v>
                </c:pt>
                <c:pt idx="3959">
                  <c:v>8.0931124568566631E-2</c:v>
                </c:pt>
                <c:pt idx="3960">
                  <c:v>8.117428249679623E-2</c:v>
                </c:pt>
                <c:pt idx="3961">
                  <c:v>8.141817099411626E-2</c:v>
                </c:pt>
                <c:pt idx="3962">
                  <c:v>8.1662792255524821E-2</c:v>
                </c:pt>
                <c:pt idx="3963">
                  <c:v>8.1908148482614893E-2</c:v>
                </c:pt>
                <c:pt idx="3964">
                  <c:v>8.2154241883594159E-2</c:v>
                </c:pt>
                <c:pt idx="3965">
                  <c:v>8.2401074673304944E-2</c:v>
                </c:pt>
                <c:pt idx="3966">
                  <c:v>8.2648649073244013E-2</c:v>
                </c:pt>
                <c:pt idx="3967">
                  <c:v>8.2896967311582609E-2</c:v>
                </c:pt>
                <c:pt idx="3968">
                  <c:v>8.3146031623186525E-2</c:v>
                </c:pt>
                <c:pt idx="3969">
                  <c:v>8.3395844249636336E-2</c:v>
                </c:pt>
                <c:pt idx="3970">
                  <c:v>8.3646407439247297E-2</c:v>
                </c:pt>
                <c:pt idx="3971">
                  <c:v>8.3897723447089845E-2</c:v>
                </c:pt>
                <c:pt idx="3972">
                  <c:v>8.4149794535009675E-2</c:v>
                </c:pt>
                <c:pt idx="3973">
                  <c:v>8.4402622971648369E-2</c:v>
                </c:pt>
                <c:pt idx="3974">
                  <c:v>8.4656211032463527E-2</c:v>
                </c:pt>
                <c:pt idx="3975">
                  <c:v>8.4910560999749418E-2</c:v>
                </c:pt>
                <c:pt idx="3976">
                  <c:v>8.5165675162657398E-2</c:v>
                </c:pt>
                <c:pt idx="3977">
                  <c:v>8.5421555817216763E-2</c:v>
                </c:pt>
                <c:pt idx="3978">
                  <c:v>8.567820526635507E-2</c:v>
                </c:pt>
                <c:pt idx="3979">
                  <c:v>8.5935625819919106E-2</c:v>
                </c:pt>
                <c:pt idx="3980">
                  <c:v>8.619381979469555E-2</c:v>
                </c:pt>
                <c:pt idx="3981">
                  <c:v>8.6452789514431985E-2</c:v>
                </c:pt>
                <c:pt idx="3982">
                  <c:v>8.6712537309857618E-2</c:v>
                </c:pt>
                <c:pt idx="3983">
                  <c:v>8.6973065518704346E-2</c:v>
                </c:pt>
                <c:pt idx="3984">
                  <c:v>8.7234376485727766E-2</c:v>
                </c:pt>
                <c:pt idx="3985">
                  <c:v>8.7496472562728425E-2</c:v>
                </c:pt>
                <c:pt idx="3986">
                  <c:v>8.7759356108572759E-2</c:v>
                </c:pt>
                <c:pt idx="3987">
                  <c:v>8.8023029489214449E-2</c:v>
                </c:pt>
                <c:pt idx="3988">
                  <c:v>8.8287495077715647E-2</c:v>
                </c:pt>
                <c:pt idx="3989">
                  <c:v>8.8552755254268534E-2</c:v>
                </c:pt>
                <c:pt idx="3990">
                  <c:v>8.8818812406216432E-2</c:v>
                </c:pt>
                <c:pt idx="3991">
                  <c:v>8.9085668928075484E-2</c:v>
                </c:pt>
                <c:pt idx="3992">
                  <c:v>8.9353327221556256E-2</c:v>
                </c:pt>
                <c:pt idx="3993">
                  <c:v>8.9621789695585152E-2</c:v>
                </c:pt>
                <c:pt idx="3994">
                  <c:v>8.9891058766326248E-2</c:v>
                </c:pt>
                <c:pt idx="3995">
                  <c:v>9.0161136857202978E-2</c:v>
                </c:pt>
                <c:pt idx="3996">
                  <c:v>9.0432026398920048E-2</c:v>
                </c:pt>
                <c:pt idx="3997">
                  <c:v>9.070372982948513E-2</c:v>
                </c:pt>
                <c:pt idx="3998">
                  <c:v>9.0976249594230924E-2</c:v>
                </c:pt>
                <c:pt idx="3999">
                  <c:v>9.1249588145837113E-2</c:v>
                </c:pt>
                <c:pt idx="4000">
                  <c:v>9.1523747944352585E-2</c:v>
                </c:pt>
                <c:pt idx="4001">
                  <c:v>9.1798731457217342E-2</c:v>
                </c:pt>
                <c:pt idx="4002">
                  <c:v>9.2074541159284859E-2</c:v>
                </c:pt>
                <c:pt idx="4003">
                  <c:v>9.2351179532844274E-2</c:v>
                </c:pt>
                <c:pt idx="4004">
                  <c:v>9.2628649067642899E-2</c:v>
                </c:pt>
                <c:pt idx="4005">
                  <c:v>9.2906952260908365E-2</c:v>
                </c:pt>
                <c:pt idx="4006">
                  <c:v>9.3186091617371319E-2</c:v>
                </c:pt>
                <c:pt idx="4007">
                  <c:v>9.3466069649287775E-2</c:v>
                </c:pt>
                <c:pt idx="4008">
                  <c:v>9.3746888876462028E-2</c:v>
                </c:pt>
                <c:pt idx="4009">
                  <c:v>9.4028551826268958E-2</c:v>
                </c:pt>
                <c:pt idx="4010">
                  <c:v>9.4311061033677007E-2</c:v>
                </c:pt>
                <c:pt idx="4011">
                  <c:v>9.459441904127093E-2</c:v>
                </c:pt>
                <c:pt idx="4012">
                  <c:v>9.4878628399274773E-2</c:v>
                </c:pt>
                <c:pt idx="4013">
                  <c:v>9.5163691665574632E-2</c:v>
                </c:pt>
                <c:pt idx="4014">
                  <c:v>9.5449611405741847E-2</c:v>
                </c:pt>
                <c:pt idx="4015">
                  <c:v>9.5736390193055951E-2</c:v>
                </c:pt>
                <c:pt idx="4016">
                  <c:v>9.6024030608528071E-2</c:v>
                </c:pt>
                <c:pt idx="4017">
                  <c:v>9.6312535240923813E-2</c:v>
                </c:pt>
                <c:pt idx="4018">
                  <c:v>9.6601906686786837E-2</c:v>
                </c:pt>
                <c:pt idx="4019">
                  <c:v>9.6892147550462063E-2</c:v>
                </c:pt>
                <c:pt idx="4020">
                  <c:v>9.7183260444119304E-2</c:v>
                </c:pt>
                <c:pt idx="4021">
                  <c:v>9.7475247987776542E-2</c:v>
                </c:pt>
                <c:pt idx="4022">
                  <c:v>9.7768112809323612E-2</c:v>
                </c:pt>
                <c:pt idx="4023">
                  <c:v>9.8061857544545869E-2</c:v>
                </c:pt>
                <c:pt idx="4024">
                  <c:v>9.8356484837147984E-2</c:v>
                </c:pt>
                <c:pt idx="4025">
                  <c:v>9.8651997338777539E-2</c:v>
                </c:pt>
                <c:pt idx="4026">
                  <c:v>9.8948397709049049E-2</c:v>
                </c:pt>
                <c:pt idx="4027">
                  <c:v>9.924568861556779E-2</c:v>
                </c:pt>
                <c:pt idx="4028">
                  <c:v>9.9543872733954028E-2</c:v>
                </c:pt>
                <c:pt idx="4029">
                  <c:v>9.9842952747866795E-2</c:v>
                </c:pt>
                <c:pt idx="4030">
                  <c:v>0.10014293134902824</c:v>
                </c:pt>
              </c:numCache>
            </c:numRef>
          </c:xVal>
          <c:yVal>
            <c:numRef>
              <c:f>'Open-3_c2k_Sequential_Mechanism'!$K$3:$K$4033</c:f>
              <c:numCache>
                <c:formatCode>General</c:formatCode>
                <c:ptCount val="40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9.9999999999999995E-8</c:v>
                </c:pt>
                <c:pt idx="532">
                  <c:v>9.9999999999999995E-8</c:v>
                </c:pt>
                <c:pt idx="533">
                  <c:v>9.9999999999999995E-8</c:v>
                </c:pt>
                <c:pt idx="534">
                  <c:v>9.9999999999999995E-8</c:v>
                </c:pt>
                <c:pt idx="535">
                  <c:v>9.9999999999999995E-8</c:v>
                </c:pt>
                <c:pt idx="536">
                  <c:v>9.9999999999999995E-8</c:v>
                </c:pt>
                <c:pt idx="537">
                  <c:v>9.9999999999999995E-8</c:v>
                </c:pt>
                <c:pt idx="538">
                  <c:v>9.9999999999999995E-8</c:v>
                </c:pt>
                <c:pt idx="539">
                  <c:v>9.9999999999999995E-8</c:v>
                </c:pt>
                <c:pt idx="540">
                  <c:v>9.9999999999999995E-8</c:v>
                </c:pt>
                <c:pt idx="541">
                  <c:v>9.9999999999999995E-8</c:v>
                </c:pt>
                <c:pt idx="542">
                  <c:v>9.9999999999999995E-8</c:v>
                </c:pt>
                <c:pt idx="543">
                  <c:v>9.9999999999999995E-8</c:v>
                </c:pt>
                <c:pt idx="544">
                  <c:v>9.9999999999999995E-8</c:v>
                </c:pt>
                <c:pt idx="545">
                  <c:v>9.9999999999999995E-8</c:v>
                </c:pt>
                <c:pt idx="546">
                  <c:v>9.9999999999999995E-8</c:v>
                </c:pt>
                <c:pt idx="547">
                  <c:v>9.9999999999999995E-8</c:v>
                </c:pt>
                <c:pt idx="548">
                  <c:v>9.9999999999999995E-8</c:v>
                </c:pt>
                <c:pt idx="549">
                  <c:v>9.9999999999999995E-8</c:v>
                </c:pt>
                <c:pt idx="550">
                  <c:v>9.9999999999999995E-8</c:v>
                </c:pt>
                <c:pt idx="551">
                  <c:v>9.9999999999999995E-8</c:v>
                </c:pt>
                <c:pt idx="552">
                  <c:v>9.9999999999999995E-8</c:v>
                </c:pt>
                <c:pt idx="553">
                  <c:v>9.9999999999999995E-8</c:v>
                </c:pt>
                <c:pt idx="554">
                  <c:v>9.9999999999999995E-8</c:v>
                </c:pt>
                <c:pt idx="555">
                  <c:v>9.9999999999999995E-8</c:v>
                </c:pt>
                <c:pt idx="556">
                  <c:v>9.9999999999999995E-8</c:v>
                </c:pt>
                <c:pt idx="557">
                  <c:v>9.9999999999999995E-8</c:v>
                </c:pt>
                <c:pt idx="558">
                  <c:v>9.9999999999999995E-8</c:v>
                </c:pt>
                <c:pt idx="559">
                  <c:v>9.9999999999999995E-8</c:v>
                </c:pt>
                <c:pt idx="560">
                  <c:v>9.9999999999999995E-8</c:v>
                </c:pt>
                <c:pt idx="561">
                  <c:v>9.9999999999999995E-8</c:v>
                </c:pt>
                <c:pt idx="562">
                  <c:v>9.9999999999999995E-8</c:v>
                </c:pt>
                <c:pt idx="563">
                  <c:v>9.9999999999999995E-8</c:v>
                </c:pt>
                <c:pt idx="564">
                  <c:v>9.9999999999999995E-8</c:v>
                </c:pt>
                <c:pt idx="565">
                  <c:v>9.9999999999999995E-8</c:v>
                </c:pt>
                <c:pt idx="566">
                  <c:v>9.9999999999999995E-8</c:v>
                </c:pt>
                <c:pt idx="567">
                  <c:v>9.9999999999999995E-8</c:v>
                </c:pt>
                <c:pt idx="568">
                  <c:v>9.9999999999999995E-8</c:v>
                </c:pt>
                <c:pt idx="569">
                  <c:v>9.9999999999999995E-8</c:v>
                </c:pt>
                <c:pt idx="570">
                  <c:v>9.9999999999999995E-8</c:v>
                </c:pt>
                <c:pt idx="571">
                  <c:v>9.9999999999999995E-8</c:v>
                </c:pt>
                <c:pt idx="572">
                  <c:v>9.9999999999999995E-8</c:v>
                </c:pt>
                <c:pt idx="573">
                  <c:v>9.9999999999999995E-8</c:v>
                </c:pt>
                <c:pt idx="574">
                  <c:v>9.9999999999999995E-8</c:v>
                </c:pt>
                <c:pt idx="575">
                  <c:v>9.9999999999999995E-8</c:v>
                </c:pt>
                <c:pt idx="576">
                  <c:v>9.9999999999999995E-8</c:v>
                </c:pt>
                <c:pt idx="577">
                  <c:v>9.9999999999999995E-8</c:v>
                </c:pt>
                <c:pt idx="578">
                  <c:v>9.9999999999999995E-8</c:v>
                </c:pt>
                <c:pt idx="579">
                  <c:v>9.9999999999999995E-8</c:v>
                </c:pt>
                <c:pt idx="580">
                  <c:v>9.9999999999999995E-8</c:v>
                </c:pt>
                <c:pt idx="581">
                  <c:v>9.9999999999999995E-8</c:v>
                </c:pt>
                <c:pt idx="582">
                  <c:v>9.9999999999999995E-8</c:v>
                </c:pt>
                <c:pt idx="583">
                  <c:v>9.9999999999999995E-8</c:v>
                </c:pt>
                <c:pt idx="584">
                  <c:v>9.9999999999999995E-8</c:v>
                </c:pt>
                <c:pt idx="585">
                  <c:v>9.9999999999999995E-8</c:v>
                </c:pt>
                <c:pt idx="586">
                  <c:v>9.9999999999999995E-8</c:v>
                </c:pt>
                <c:pt idx="587">
                  <c:v>9.9999999999999995E-8</c:v>
                </c:pt>
                <c:pt idx="588">
                  <c:v>9.9999999999999995E-8</c:v>
                </c:pt>
                <c:pt idx="589">
                  <c:v>9.9999999999999995E-8</c:v>
                </c:pt>
                <c:pt idx="590">
                  <c:v>9.9999999999999995E-8</c:v>
                </c:pt>
                <c:pt idx="591">
                  <c:v>9.9999999999999995E-8</c:v>
                </c:pt>
                <c:pt idx="592">
                  <c:v>9.9999999999999995E-8</c:v>
                </c:pt>
                <c:pt idx="593">
                  <c:v>9.9999999999999995E-8</c:v>
                </c:pt>
                <c:pt idx="594">
                  <c:v>9.9999999999999995E-8</c:v>
                </c:pt>
                <c:pt idx="595">
                  <c:v>9.9999999999999995E-8</c:v>
                </c:pt>
                <c:pt idx="596">
                  <c:v>9.9999999999999995E-8</c:v>
                </c:pt>
                <c:pt idx="597">
                  <c:v>9.9999999999999995E-8</c:v>
                </c:pt>
                <c:pt idx="598">
                  <c:v>9.9999999999999995E-8</c:v>
                </c:pt>
                <c:pt idx="599">
                  <c:v>9.9999999999999995E-8</c:v>
                </c:pt>
                <c:pt idx="600">
                  <c:v>9.9999999999999995E-8</c:v>
                </c:pt>
                <c:pt idx="601">
                  <c:v>9.9999999999999995E-8</c:v>
                </c:pt>
                <c:pt idx="602">
                  <c:v>9.9999999999999995E-8</c:v>
                </c:pt>
                <c:pt idx="603">
                  <c:v>9.9999999999999995E-8</c:v>
                </c:pt>
                <c:pt idx="604">
                  <c:v>9.9999999999999995E-8</c:v>
                </c:pt>
                <c:pt idx="605">
                  <c:v>9.9999999999999995E-8</c:v>
                </c:pt>
                <c:pt idx="606">
                  <c:v>9.9999999999999995E-8</c:v>
                </c:pt>
                <c:pt idx="607">
                  <c:v>9.9999999999999995E-8</c:v>
                </c:pt>
                <c:pt idx="608">
                  <c:v>9.9999999999999995E-8</c:v>
                </c:pt>
                <c:pt idx="609">
                  <c:v>9.9999999999999995E-8</c:v>
                </c:pt>
                <c:pt idx="610">
                  <c:v>9.9999999999999995E-8</c:v>
                </c:pt>
                <c:pt idx="611">
                  <c:v>9.9999999999999995E-8</c:v>
                </c:pt>
                <c:pt idx="612">
                  <c:v>9.9999999999999995E-8</c:v>
                </c:pt>
                <c:pt idx="613">
                  <c:v>9.9999999999999995E-8</c:v>
                </c:pt>
                <c:pt idx="614">
                  <c:v>9.9999999999999995E-8</c:v>
                </c:pt>
                <c:pt idx="615">
                  <c:v>9.9999999999999995E-8</c:v>
                </c:pt>
                <c:pt idx="616">
                  <c:v>9.9999999999999995E-8</c:v>
                </c:pt>
                <c:pt idx="617">
                  <c:v>9.9999999999999995E-8</c:v>
                </c:pt>
                <c:pt idx="618">
                  <c:v>9.9999999999999995E-8</c:v>
                </c:pt>
                <c:pt idx="619">
                  <c:v>9.9999999999999995E-8</c:v>
                </c:pt>
                <c:pt idx="620">
                  <c:v>9.9999999999999995E-8</c:v>
                </c:pt>
                <c:pt idx="621">
                  <c:v>9.9999999999999995E-8</c:v>
                </c:pt>
                <c:pt idx="622">
                  <c:v>9.9999999999999995E-8</c:v>
                </c:pt>
                <c:pt idx="623">
                  <c:v>9.9999999999999995E-8</c:v>
                </c:pt>
                <c:pt idx="624">
                  <c:v>9.9999999999999995E-8</c:v>
                </c:pt>
                <c:pt idx="625">
                  <c:v>9.9999999999999995E-8</c:v>
                </c:pt>
                <c:pt idx="626">
                  <c:v>9.9999999999999995E-8</c:v>
                </c:pt>
                <c:pt idx="627">
                  <c:v>9.9999999999999995E-8</c:v>
                </c:pt>
                <c:pt idx="628">
                  <c:v>9.9999999999999995E-8</c:v>
                </c:pt>
                <c:pt idx="629">
                  <c:v>9.9999999999999995E-8</c:v>
                </c:pt>
                <c:pt idx="630">
                  <c:v>9.9999999999999995E-8</c:v>
                </c:pt>
                <c:pt idx="631">
                  <c:v>9.9999999999999995E-8</c:v>
                </c:pt>
                <c:pt idx="632">
                  <c:v>1.9999999999999999E-7</c:v>
                </c:pt>
                <c:pt idx="633">
                  <c:v>1.9999999999999999E-7</c:v>
                </c:pt>
                <c:pt idx="634">
                  <c:v>1.9999999999999999E-7</c:v>
                </c:pt>
                <c:pt idx="635">
                  <c:v>1.9999999999999999E-7</c:v>
                </c:pt>
                <c:pt idx="636">
                  <c:v>1.9999999999999999E-7</c:v>
                </c:pt>
                <c:pt idx="637">
                  <c:v>1.9999999999999999E-7</c:v>
                </c:pt>
                <c:pt idx="638">
                  <c:v>1.9999999999999999E-7</c:v>
                </c:pt>
                <c:pt idx="639">
                  <c:v>1.9999999999999999E-7</c:v>
                </c:pt>
                <c:pt idx="640">
                  <c:v>1.9999999999999999E-7</c:v>
                </c:pt>
                <c:pt idx="641">
                  <c:v>1.9999999999999999E-7</c:v>
                </c:pt>
                <c:pt idx="642">
                  <c:v>1.9999999999999999E-7</c:v>
                </c:pt>
                <c:pt idx="643">
                  <c:v>1.9999999999999999E-7</c:v>
                </c:pt>
                <c:pt idx="644">
                  <c:v>1.9999999999999999E-7</c:v>
                </c:pt>
                <c:pt idx="645">
                  <c:v>1.9999999999999999E-7</c:v>
                </c:pt>
                <c:pt idx="646">
                  <c:v>1.9999999999999999E-7</c:v>
                </c:pt>
                <c:pt idx="647">
                  <c:v>1.9999999999999999E-7</c:v>
                </c:pt>
                <c:pt idx="648">
                  <c:v>1.9999999999999999E-7</c:v>
                </c:pt>
                <c:pt idx="649">
                  <c:v>1.9999999999999999E-7</c:v>
                </c:pt>
                <c:pt idx="650">
                  <c:v>1.9999999999999999E-7</c:v>
                </c:pt>
                <c:pt idx="651">
                  <c:v>1.9999999999999999E-7</c:v>
                </c:pt>
                <c:pt idx="652">
                  <c:v>1.9999999999999999E-7</c:v>
                </c:pt>
                <c:pt idx="653">
                  <c:v>1.9999999999999999E-7</c:v>
                </c:pt>
                <c:pt idx="654">
                  <c:v>1.9999999999999999E-7</c:v>
                </c:pt>
                <c:pt idx="655">
                  <c:v>1.9999999999999999E-7</c:v>
                </c:pt>
                <c:pt idx="656">
                  <c:v>1.9999999999999999E-7</c:v>
                </c:pt>
                <c:pt idx="657">
                  <c:v>1.9999999999999999E-7</c:v>
                </c:pt>
                <c:pt idx="658">
                  <c:v>1.9999999999999999E-7</c:v>
                </c:pt>
                <c:pt idx="659">
                  <c:v>1.9999999999999999E-7</c:v>
                </c:pt>
                <c:pt idx="660">
                  <c:v>1.9999999999999999E-7</c:v>
                </c:pt>
                <c:pt idx="661">
                  <c:v>1.9999999999999999E-7</c:v>
                </c:pt>
                <c:pt idx="662">
                  <c:v>1.9999999999999999E-7</c:v>
                </c:pt>
                <c:pt idx="663">
                  <c:v>1.9999999999999999E-7</c:v>
                </c:pt>
                <c:pt idx="664">
                  <c:v>1.9999999999999999E-7</c:v>
                </c:pt>
                <c:pt idx="665">
                  <c:v>1.9999999999999999E-7</c:v>
                </c:pt>
                <c:pt idx="666">
                  <c:v>1.9999999999999999E-7</c:v>
                </c:pt>
                <c:pt idx="667">
                  <c:v>1.9999999999999999E-7</c:v>
                </c:pt>
                <c:pt idx="668">
                  <c:v>1.9999999999999999E-7</c:v>
                </c:pt>
                <c:pt idx="669">
                  <c:v>1.9999999999999999E-7</c:v>
                </c:pt>
                <c:pt idx="670">
                  <c:v>1.9999999999999999E-7</c:v>
                </c:pt>
                <c:pt idx="671">
                  <c:v>1.9999999999999999E-7</c:v>
                </c:pt>
                <c:pt idx="672">
                  <c:v>1.9999999999999999E-7</c:v>
                </c:pt>
                <c:pt idx="673">
                  <c:v>1.9999999999999999E-7</c:v>
                </c:pt>
                <c:pt idx="674">
                  <c:v>1.9999999999999999E-7</c:v>
                </c:pt>
                <c:pt idx="675">
                  <c:v>1.9999999999999999E-7</c:v>
                </c:pt>
                <c:pt idx="676">
                  <c:v>1.9999999999999999E-7</c:v>
                </c:pt>
                <c:pt idx="677">
                  <c:v>1.9999999999999999E-7</c:v>
                </c:pt>
                <c:pt idx="678">
                  <c:v>1.9999999999999999E-7</c:v>
                </c:pt>
                <c:pt idx="679">
                  <c:v>1.9999999999999999E-7</c:v>
                </c:pt>
                <c:pt idx="680">
                  <c:v>1.9999999999999999E-7</c:v>
                </c:pt>
                <c:pt idx="681">
                  <c:v>1.9999999999999999E-7</c:v>
                </c:pt>
                <c:pt idx="682">
                  <c:v>2.9999999999999999E-7</c:v>
                </c:pt>
                <c:pt idx="683">
                  <c:v>2.9999999999999999E-7</c:v>
                </c:pt>
                <c:pt idx="684">
                  <c:v>2.9999999999999999E-7</c:v>
                </c:pt>
                <c:pt idx="685">
                  <c:v>2.9999999999999999E-7</c:v>
                </c:pt>
                <c:pt idx="686">
                  <c:v>2.9999999999999999E-7</c:v>
                </c:pt>
                <c:pt idx="687">
                  <c:v>2.9999999999999999E-7</c:v>
                </c:pt>
                <c:pt idx="688">
                  <c:v>2.9999999999999999E-7</c:v>
                </c:pt>
                <c:pt idx="689">
                  <c:v>2.9999999999999999E-7</c:v>
                </c:pt>
                <c:pt idx="690">
                  <c:v>2.9999999999999999E-7</c:v>
                </c:pt>
                <c:pt idx="691">
                  <c:v>2.9999999999999999E-7</c:v>
                </c:pt>
                <c:pt idx="692">
                  <c:v>2.9999999999999999E-7</c:v>
                </c:pt>
                <c:pt idx="693">
                  <c:v>2.9999999999999999E-7</c:v>
                </c:pt>
                <c:pt idx="694">
                  <c:v>2.9999999999999999E-7</c:v>
                </c:pt>
                <c:pt idx="695">
                  <c:v>2.9999999999999999E-7</c:v>
                </c:pt>
                <c:pt idx="696">
                  <c:v>2.9999999999999999E-7</c:v>
                </c:pt>
                <c:pt idx="697">
                  <c:v>2.9999999999999999E-7</c:v>
                </c:pt>
                <c:pt idx="698">
                  <c:v>2.9999999999999999E-7</c:v>
                </c:pt>
                <c:pt idx="699">
                  <c:v>2.9999999999999999E-7</c:v>
                </c:pt>
                <c:pt idx="700">
                  <c:v>2.9999999999999999E-7</c:v>
                </c:pt>
                <c:pt idx="701">
                  <c:v>2.9999999999999999E-7</c:v>
                </c:pt>
                <c:pt idx="702">
                  <c:v>2.9999999999999999E-7</c:v>
                </c:pt>
                <c:pt idx="703">
                  <c:v>2.9999999999999999E-7</c:v>
                </c:pt>
                <c:pt idx="704">
                  <c:v>2.9999999999999999E-7</c:v>
                </c:pt>
                <c:pt idx="705">
                  <c:v>2.9999999999999999E-7</c:v>
                </c:pt>
                <c:pt idx="706">
                  <c:v>2.9999999999999999E-7</c:v>
                </c:pt>
                <c:pt idx="707">
                  <c:v>2.9999999999999999E-7</c:v>
                </c:pt>
                <c:pt idx="708">
                  <c:v>2.9999999999999999E-7</c:v>
                </c:pt>
                <c:pt idx="709">
                  <c:v>2.9999999999999999E-7</c:v>
                </c:pt>
                <c:pt idx="710">
                  <c:v>2.9999999999999999E-7</c:v>
                </c:pt>
                <c:pt idx="711">
                  <c:v>2.9999999999999999E-7</c:v>
                </c:pt>
                <c:pt idx="712">
                  <c:v>2.9999999999999999E-7</c:v>
                </c:pt>
                <c:pt idx="713">
                  <c:v>2.9999999999999999E-7</c:v>
                </c:pt>
                <c:pt idx="714">
                  <c:v>2.9999999999999999E-7</c:v>
                </c:pt>
                <c:pt idx="715">
                  <c:v>3.9999999999999998E-7</c:v>
                </c:pt>
                <c:pt idx="716">
                  <c:v>3.9999999999999998E-7</c:v>
                </c:pt>
                <c:pt idx="717">
                  <c:v>3.9999999999999998E-7</c:v>
                </c:pt>
                <c:pt idx="718">
                  <c:v>3.9999999999999998E-7</c:v>
                </c:pt>
                <c:pt idx="719">
                  <c:v>3.9999999999999998E-7</c:v>
                </c:pt>
                <c:pt idx="720">
                  <c:v>3.9999999999999998E-7</c:v>
                </c:pt>
                <c:pt idx="721">
                  <c:v>3.9999999999999998E-7</c:v>
                </c:pt>
                <c:pt idx="722">
                  <c:v>3.9999999999999998E-7</c:v>
                </c:pt>
                <c:pt idx="723">
                  <c:v>3.9999999999999998E-7</c:v>
                </c:pt>
                <c:pt idx="724">
                  <c:v>3.9999999999999998E-7</c:v>
                </c:pt>
                <c:pt idx="725">
                  <c:v>3.9999999999999998E-7</c:v>
                </c:pt>
                <c:pt idx="726">
                  <c:v>3.9999999999999998E-7</c:v>
                </c:pt>
                <c:pt idx="727">
                  <c:v>3.9999999999999998E-7</c:v>
                </c:pt>
                <c:pt idx="728">
                  <c:v>3.9999999999999998E-7</c:v>
                </c:pt>
                <c:pt idx="729">
                  <c:v>3.9999999999999998E-7</c:v>
                </c:pt>
                <c:pt idx="730">
                  <c:v>3.9999999999999998E-7</c:v>
                </c:pt>
                <c:pt idx="731">
                  <c:v>3.9999999999999998E-7</c:v>
                </c:pt>
                <c:pt idx="732">
                  <c:v>3.9999999999999998E-7</c:v>
                </c:pt>
                <c:pt idx="733">
                  <c:v>3.9999999999999998E-7</c:v>
                </c:pt>
                <c:pt idx="734">
                  <c:v>3.9999999999999998E-7</c:v>
                </c:pt>
                <c:pt idx="735">
                  <c:v>3.9999999999999998E-7</c:v>
                </c:pt>
                <c:pt idx="736">
                  <c:v>3.9999999999999998E-7</c:v>
                </c:pt>
                <c:pt idx="737">
                  <c:v>3.9999999999999998E-7</c:v>
                </c:pt>
                <c:pt idx="738">
                  <c:v>3.9999999999999998E-7</c:v>
                </c:pt>
                <c:pt idx="739">
                  <c:v>4.9999999999999998E-7</c:v>
                </c:pt>
                <c:pt idx="740">
                  <c:v>4.9999999999999998E-7</c:v>
                </c:pt>
                <c:pt idx="741">
                  <c:v>4.9999999999999998E-7</c:v>
                </c:pt>
                <c:pt idx="742">
                  <c:v>4.9999999999999998E-7</c:v>
                </c:pt>
                <c:pt idx="743">
                  <c:v>4.9999999999999998E-7</c:v>
                </c:pt>
                <c:pt idx="744">
                  <c:v>4.9999999999999998E-7</c:v>
                </c:pt>
                <c:pt idx="745">
                  <c:v>4.9999999999999998E-7</c:v>
                </c:pt>
                <c:pt idx="746">
                  <c:v>4.9999999999999998E-7</c:v>
                </c:pt>
                <c:pt idx="747">
                  <c:v>4.9999999999999998E-7</c:v>
                </c:pt>
                <c:pt idx="748">
                  <c:v>4.9999999999999998E-7</c:v>
                </c:pt>
                <c:pt idx="749">
                  <c:v>4.9999999999999998E-7</c:v>
                </c:pt>
                <c:pt idx="750">
                  <c:v>4.9999999999999998E-7</c:v>
                </c:pt>
                <c:pt idx="751">
                  <c:v>4.9999999999999998E-7</c:v>
                </c:pt>
                <c:pt idx="752">
                  <c:v>4.9999999999999998E-7</c:v>
                </c:pt>
                <c:pt idx="753">
                  <c:v>4.9999999999999998E-7</c:v>
                </c:pt>
                <c:pt idx="754">
                  <c:v>4.9999999999999998E-7</c:v>
                </c:pt>
                <c:pt idx="755">
                  <c:v>4.9999999999999998E-7</c:v>
                </c:pt>
                <c:pt idx="756">
                  <c:v>4.9999999999999998E-7</c:v>
                </c:pt>
                <c:pt idx="757">
                  <c:v>4.9999999999999998E-7</c:v>
                </c:pt>
                <c:pt idx="758">
                  <c:v>4.9999999999999998E-7</c:v>
                </c:pt>
                <c:pt idx="759">
                  <c:v>4.9999999999999998E-7</c:v>
                </c:pt>
                <c:pt idx="760">
                  <c:v>5.9999999999999997E-7</c:v>
                </c:pt>
                <c:pt idx="761">
                  <c:v>5.9999999999999997E-7</c:v>
                </c:pt>
                <c:pt idx="762">
                  <c:v>5.9999999999999997E-7</c:v>
                </c:pt>
                <c:pt idx="763">
                  <c:v>5.9999999999999997E-7</c:v>
                </c:pt>
                <c:pt idx="764">
                  <c:v>5.9999999999999997E-7</c:v>
                </c:pt>
                <c:pt idx="765">
                  <c:v>5.9999999999999997E-7</c:v>
                </c:pt>
                <c:pt idx="766">
                  <c:v>5.9999999999999997E-7</c:v>
                </c:pt>
                <c:pt idx="767">
                  <c:v>5.9999999999999997E-7</c:v>
                </c:pt>
                <c:pt idx="768">
                  <c:v>5.9999999999999997E-7</c:v>
                </c:pt>
                <c:pt idx="769">
                  <c:v>5.9999999999999997E-7</c:v>
                </c:pt>
                <c:pt idx="770">
                  <c:v>5.9999999999999997E-7</c:v>
                </c:pt>
                <c:pt idx="771">
                  <c:v>5.9999999999999997E-7</c:v>
                </c:pt>
                <c:pt idx="772">
                  <c:v>5.9999999999999997E-7</c:v>
                </c:pt>
                <c:pt idx="773">
                  <c:v>5.9999999999999997E-7</c:v>
                </c:pt>
                <c:pt idx="774">
                  <c:v>5.9999999999999997E-7</c:v>
                </c:pt>
                <c:pt idx="775">
                  <c:v>5.9999999999999997E-7</c:v>
                </c:pt>
                <c:pt idx="776">
                  <c:v>6.9999999999999997E-7</c:v>
                </c:pt>
                <c:pt idx="777">
                  <c:v>6.9999999999999997E-7</c:v>
                </c:pt>
                <c:pt idx="778">
                  <c:v>6.9999999999999997E-7</c:v>
                </c:pt>
                <c:pt idx="779">
                  <c:v>6.9999999999999997E-7</c:v>
                </c:pt>
                <c:pt idx="780">
                  <c:v>6.9999999999999997E-7</c:v>
                </c:pt>
                <c:pt idx="781">
                  <c:v>6.9999999999999997E-7</c:v>
                </c:pt>
                <c:pt idx="782">
                  <c:v>6.9999999999999997E-7</c:v>
                </c:pt>
                <c:pt idx="783">
                  <c:v>6.9999999999999997E-7</c:v>
                </c:pt>
                <c:pt idx="784">
                  <c:v>6.9999999999999997E-7</c:v>
                </c:pt>
                <c:pt idx="785">
                  <c:v>6.9999999999999997E-7</c:v>
                </c:pt>
                <c:pt idx="786">
                  <c:v>6.9999999999999997E-7</c:v>
                </c:pt>
                <c:pt idx="787">
                  <c:v>6.9999999999999997E-7</c:v>
                </c:pt>
                <c:pt idx="788">
                  <c:v>6.9999999999999997E-7</c:v>
                </c:pt>
                <c:pt idx="789">
                  <c:v>6.9999999999999997E-7</c:v>
                </c:pt>
                <c:pt idx="790">
                  <c:v>6.9999999999999997E-7</c:v>
                </c:pt>
                <c:pt idx="791">
                  <c:v>7.9999999999999996E-7</c:v>
                </c:pt>
                <c:pt idx="792">
                  <c:v>7.9999999999999996E-7</c:v>
                </c:pt>
                <c:pt idx="793">
                  <c:v>7.9999999999999996E-7</c:v>
                </c:pt>
                <c:pt idx="794">
                  <c:v>7.9999999999999996E-7</c:v>
                </c:pt>
                <c:pt idx="795">
                  <c:v>7.9999999999999996E-7</c:v>
                </c:pt>
                <c:pt idx="796">
                  <c:v>7.9999999999999996E-7</c:v>
                </c:pt>
                <c:pt idx="797">
                  <c:v>7.9999999999999996E-7</c:v>
                </c:pt>
                <c:pt idx="798">
                  <c:v>7.9999999999999996E-7</c:v>
                </c:pt>
                <c:pt idx="799">
                  <c:v>7.9999999999999996E-7</c:v>
                </c:pt>
                <c:pt idx="800">
                  <c:v>7.9999999999999996E-7</c:v>
                </c:pt>
                <c:pt idx="801">
                  <c:v>7.9999999999999996E-7</c:v>
                </c:pt>
                <c:pt idx="802">
                  <c:v>7.9999999999999996E-7</c:v>
                </c:pt>
                <c:pt idx="803">
                  <c:v>7.9999999999999996E-7</c:v>
                </c:pt>
                <c:pt idx="804">
                  <c:v>8.9999999999999996E-7</c:v>
                </c:pt>
                <c:pt idx="805">
                  <c:v>8.9999999999999996E-7</c:v>
                </c:pt>
                <c:pt idx="806">
                  <c:v>8.9999999999999996E-7</c:v>
                </c:pt>
                <c:pt idx="807">
                  <c:v>8.9999999999999996E-7</c:v>
                </c:pt>
                <c:pt idx="808">
                  <c:v>8.9999999999999996E-7</c:v>
                </c:pt>
                <c:pt idx="809">
                  <c:v>8.9999999999999996E-7</c:v>
                </c:pt>
                <c:pt idx="810">
                  <c:v>8.9999999999999996E-7</c:v>
                </c:pt>
                <c:pt idx="811">
                  <c:v>8.9999999999999996E-7</c:v>
                </c:pt>
                <c:pt idx="812">
                  <c:v>8.9999999999999996E-7</c:v>
                </c:pt>
                <c:pt idx="813">
                  <c:v>8.9999999999999996E-7</c:v>
                </c:pt>
                <c:pt idx="814">
                  <c:v>8.9999999999999996E-7</c:v>
                </c:pt>
                <c:pt idx="815">
                  <c:v>9.9999999999999995E-7</c:v>
                </c:pt>
                <c:pt idx="816">
                  <c:v>9.9999999999999995E-7</c:v>
                </c:pt>
                <c:pt idx="817">
                  <c:v>9.9999999999999995E-7</c:v>
                </c:pt>
                <c:pt idx="818">
                  <c:v>9.9999999999999995E-7</c:v>
                </c:pt>
                <c:pt idx="819">
                  <c:v>9.9999999999999995E-7</c:v>
                </c:pt>
                <c:pt idx="820">
                  <c:v>9.9999999999999995E-7</c:v>
                </c:pt>
                <c:pt idx="821">
                  <c:v>9.9999999999999995E-7</c:v>
                </c:pt>
                <c:pt idx="822">
                  <c:v>9.9999999999999995E-7</c:v>
                </c:pt>
                <c:pt idx="823">
                  <c:v>9.9999999999999995E-7</c:v>
                </c:pt>
                <c:pt idx="824">
                  <c:v>9.9999999999999995E-7</c:v>
                </c:pt>
                <c:pt idx="825">
                  <c:v>1.1000000000000001E-6</c:v>
                </c:pt>
                <c:pt idx="826">
                  <c:v>1.1000000000000001E-6</c:v>
                </c:pt>
                <c:pt idx="827">
                  <c:v>1.1000000000000001E-6</c:v>
                </c:pt>
                <c:pt idx="828">
                  <c:v>1.1000000000000001E-6</c:v>
                </c:pt>
                <c:pt idx="829">
                  <c:v>1.1000000000000001E-6</c:v>
                </c:pt>
                <c:pt idx="830">
                  <c:v>1.1000000000000001E-6</c:v>
                </c:pt>
                <c:pt idx="831">
                  <c:v>1.1000000000000001E-6</c:v>
                </c:pt>
                <c:pt idx="832">
                  <c:v>1.1000000000000001E-6</c:v>
                </c:pt>
                <c:pt idx="833">
                  <c:v>1.1000000000000001E-6</c:v>
                </c:pt>
                <c:pt idx="834">
                  <c:v>1.1000000000000001E-6</c:v>
                </c:pt>
                <c:pt idx="835">
                  <c:v>1.1999999999999999E-6</c:v>
                </c:pt>
                <c:pt idx="836">
                  <c:v>1.1999999999999999E-6</c:v>
                </c:pt>
                <c:pt idx="837">
                  <c:v>1.1999999999999999E-6</c:v>
                </c:pt>
                <c:pt idx="838">
                  <c:v>1.1999999999999999E-6</c:v>
                </c:pt>
                <c:pt idx="839">
                  <c:v>1.1999999999999999E-6</c:v>
                </c:pt>
                <c:pt idx="840">
                  <c:v>1.1999999999999999E-6</c:v>
                </c:pt>
                <c:pt idx="841">
                  <c:v>1.1999999999999999E-6</c:v>
                </c:pt>
                <c:pt idx="842">
                  <c:v>1.1999999999999999E-6</c:v>
                </c:pt>
                <c:pt idx="843">
                  <c:v>1.3E-6</c:v>
                </c:pt>
                <c:pt idx="844">
                  <c:v>1.3E-6</c:v>
                </c:pt>
                <c:pt idx="845">
                  <c:v>1.3E-6</c:v>
                </c:pt>
                <c:pt idx="846">
                  <c:v>1.3E-6</c:v>
                </c:pt>
                <c:pt idx="847">
                  <c:v>1.3E-6</c:v>
                </c:pt>
                <c:pt idx="848">
                  <c:v>1.3E-6</c:v>
                </c:pt>
                <c:pt idx="849">
                  <c:v>1.3E-6</c:v>
                </c:pt>
                <c:pt idx="850">
                  <c:v>1.3E-6</c:v>
                </c:pt>
                <c:pt idx="851">
                  <c:v>1.3999999999999999E-6</c:v>
                </c:pt>
                <c:pt idx="852">
                  <c:v>1.3999999999999999E-6</c:v>
                </c:pt>
                <c:pt idx="853">
                  <c:v>1.3999999999999999E-6</c:v>
                </c:pt>
                <c:pt idx="854">
                  <c:v>1.3999999999999999E-6</c:v>
                </c:pt>
                <c:pt idx="855">
                  <c:v>1.3999999999999999E-6</c:v>
                </c:pt>
                <c:pt idx="856">
                  <c:v>1.3999999999999999E-6</c:v>
                </c:pt>
                <c:pt idx="857">
                  <c:v>1.3999999999999999E-6</c:v>
                </c:pt>
                <c:pt idx="858">
                  <c:v>1.3999999999999999E-6</c:v>
                </c:pt>
                <c:pt idx="859">
                  <c:v>1.5E-6</c:v>
                </c:pt>
                <c:pt idx="860">
                  <c:v>1.5E-6</c:v>
                </c:pt>
                <c:pt idx="861">
                  <c:v>1.5E-6</c:v>
                </c:pt>
                <c:pt idx="862">
                  <c:v>1.5E-6</c:v>
                </c:pt>
                <c:pt idx="863">
                  <c:v>1.5E-6</c:v>
                </c:pt>
                <c:pt idx="864">
                  <c:v>1.5E-6</c:v>
                </c:pt>
                <c:pt idx="865">
                  <c:v>1.5E-6</c:v>
                </c:pt>
                <c:pt idx="866">
                  <c:v>1.5999999999999999E-6</c:v>
                </c:pt>
                <c:pt idx="867">
                  <c:v>1.5999999999999999E-6</c:v>
                </c:pt>
                <c:pt idx="868">
                  <c:v>1.5999999999999999E-6</c:v>
                </c:pt>
                <c:pt idx="869">
                  <c:v>1.5999999999999999E-6</c:v>
                </c:pt>
                <c:pt idx="870">
                  <c:v>1.5999999999999999E-6</c:v>
                </c:pt>
                <c:pt idx="871">
                  <c:v>1.5999999999999999E-6</c:v>
                </c:pt>
                <c:pt idx="872">
                  <c:v>1.7E-6</c:v>
                </c:pt>
                <c:pt idx="873">
                  <c:v>1.7E-6</c:v>
                </c:pt>
                <c:pt idx="874">
                  <c:v>1.7E-6</c:v>
                </c:pt>
                <c:pt idx="875">
                  <c:v>1.7E-6</c:v>
                </c:pt>
                <c:pt idx="876">
                  <c:v>1.7E-6</c:v>
                </c:pt>
                <c:pt idx="877">
                  <c:v>1.7E-6</c:v>
                </c:pt>
                <c:pt idx="878">
                  <c:v>1.7999999999999999E-6</c:v>
                </c:pt>
                <c:pt idx="879">
                  <c:v>1.7999999999999999E-6</c:v>
                </c:pt>
                <c:pt idx="880">
                  <c:v>1.7999999999999999E-6</c:v>
                </c:pt>
                <c:pt idx="881">
                  <c:v>1.7999999999999999E-6</c:v>
                </c:pt>
                <c:pt idx="882">
                  <c:v>1.7999999999999999E-6</c:v>
                </c:pt>
                <c:pt idx="883">
                  <c:v>1.7999999999999999E-6</c:v>
                </c:pt>
                <c:pt idx="884">
                  <c:v>1.9E-6</c:v>
                </c:pt>
                <c:pt idx="885">
                  <c:v>1.9E-6</c:v>
                </c:pt>
                <c:pt idx="886">
                  <c:v>1.9E-6</c:v>
                </c:pt>
                <c:pt idx="887">
                  <c:v>1.9E-6</c:v>
                </c:pt>
                <c:pt idx="888">
                  <c:v>1.9E-6</c:v>
                </c:pt>
                <c:pt idx="889">
                  <c:v>1.9E-6</c:v>
                </c:pt>
                <c:pt idx="890">
                  <c:v>1.9999999999999999E-6</c:v>
                </c:pt>
                <c:pt idx="891">
                  <c:v>1.9999999999999999E-6</c:v>
                </c:pt>
                <c:pt idx="892">
                  <c:v>1.9999999999999999E-6</c:v>
                </c:pt>
                <c:pt idx="893">
                  <c:v>1.9999999999999999E-6</c:v>
                </c:pt>
                <c:pt idx="894">
                  <c:v>1.9999999999999999E-6</c:v>
                </c:pt>
                <c:pt idx="895">
                  <c:v>2.0999999999999998E-6</c:v>
                </c:pt>
                <c:pt idx="896">
                  <c:v>2.0999999999999998E-6</c:v>
                </c:pt>
                <c:pt idx="897">
                  <c:v>2.0999999999999998E-6</c:v>
                </c:pt>
                <c:pt idx="898">
                  <c:v>2.0999999999999998E-6</c:v>
                </c:pt>
                <c:pt idx="899">
                  <c:v>2.0999999999999998E-6</c:v>
                </c:pt>
                <c:pt idx="900">
                  <c:v>2.2000000000000001E-6</c:v>
                </c:pt>
                <c:pt idx="901">
                  <c:v>2.2000000000000001E-6</c:v>
                </c:pt>
                <c:pt idx="902">
                  <c:v>2.2000000000000001E-6</c:v>
                </c:pt>
                <c:pt idx="903">
                  <c:v>2.2000000000000001E-6</c:v>
                </c:pt>
                <c:pt idx="904">
                  <c:v>2.2000000000000001E-6</c:v>
                </c:pt>
                <c:pt idx="905">
                  <c:v>2.3E-6</c:v>
                </c:pt>
                <c:pt idx="906">
                  <c:v>2.3E-6</c:v>
                </c:pt>
                <c:pt idx="907">
                  <c:v>2.3E-6</c:v>
                </c:pt>
                <c:pt idx="908">
                  <c:v>2.3E-6</c:v>
                </c:pt>
                <c:pt idx="909">
                  <c:v>2.3999999999999999E-6</c:v>
                </c:pt>
                <c:pt idx="910">
                  <c:v>2.3999999999999999E-6</c:v>
                </c:pt>
                <c:pt idx="911">
                  <c:v>2.3999999999999999E-6</c:v>
                </c:pt>
                <c:pt idx="912">
                  <c:v>2.3999999999999999E-6</c:v>
                </c:pt>
                <c:pt idx="913">
                  <c:v>2.5000000000000002E-6</c:v>
                </c:pt>
                <c:pt idx="914">
                  <c:v>2.5000000000000002E-6</c:v>
                </c:pt>
                <c:pt idx="915">
                  <c:v>2.5000000000000002E-6</c:v>
                </c:pt>
                <c:pt idx="916">
                  <c:v>2.5000000000000002E-6</c:v>
                </c:pt>
                <c:pt idx="917">
                  <c:v>2.5000000000000002E-6</c:v>
                </c:pt>
                <c:pt idx="918">
                  <c:v>2.6000000000000001E-6</c:v>
                </c:pt>
                <c:pt idx="919">
                  <c:v>2.6000000000000001E-6</c:v>
                </c:pt>
                <c:pt idx="920">
                  <c:v>2.6000000000000001E-6</c:v>
                </c:pt>
                <c:pt idx="921">
                  <c:v>2.6000000000000001E-6</c:v>
                </c:pt>
                <c:pt idx="922">
                  <c:v>2.7E-6</c:v>
                </c:pt>
                <c:pt idx="923">
                  <c:v>2.7E-6</c:v>
                </c:pt>
                <c:pt idx="924">
                  <c:v>2.7E-6</c:v>
                </c:pt>
                <c:pt idx="925">
                  <c:v>2.7E-6</c:v>
                </c:pt>
                <c:pt idx="926">
                  <c:v>2.7999999999999999E-6</c:v>
                </c:pt>
                <c:pt idx="927">
                  <c:v>2.7999999999999999E-6</c:v>
                </c:pt>
                <c:pt idx="928">
                  <c:v>2.7999999999999999E-6</c:v>
                </c:pt>
                <c:pt idx="929">
                  <c:v>2.9000000000000002E-6</c:v>
                </c:pt>
                <c:pt idx="930">
                  <c:v>2.9000000000000002E-6</c:v>
                </c:pt>
                <c:pt idx="931">
                  <c:v>2.9000000000000002E-6</c:v>
                </c:pt>
                <c:pt idx="932">
                  <c:v>2.9000000000000002E-6</c:v>
                </c:pt>
                <c:pt idx="933">
                  <c:v>3.0000000000000001E-6</c:v>
                </c:pt>
                <c:pt idx="934">
                  <c:v>3.0000000000000001E-6</c:v>
                </c:pt>
                <c:pt idx="935">
                  <c:v>3.0000000000000001E-6</c:v>
                </c:pt>
                <c:pt idx="936">
                  <c:v>3.0000000000000001E-6</c:v>
                </c:pt>
                <c:pt idx="937">
                  <c:v>3.1E-6</c:v>
                </c:pt>
                <c:pt idx="938">
                  <c:v>3.1E-6</c:v>
                </c:pt>
                <c:pt idx="939">
                  <c:v>3.1E-6</c:v>
                </c:pt>
                <c:pt idx="940">
                  <c:v>3.1999999999999999E-6</c:v>
                </c:pt>
                <c:pt idx="941">
                  <c:v>3.1999999999999999E-6</c:v>
                </c:pt>
                <c:pt idx="942">
                  <c:v>3.1999999999999999E-6</c:v>
                </c:pt>
                <c:pt idx="943">
                  <c:v>3.3000000000000002E-6</c:v>
                </c:pt>
                <c:pt idx="944">
                  <c:v>3.3000000000000002E-6</c:v>
                </c:pt>
                <c:pt idx="945">
                  <c:v>3.3000000000000002E-6</c:v>
                </c:pt>
                <c:pt idx="946">
                  <c:v>3.3000000000000002E-6</c:v>
                </c:pt>
                <c:pt idx="947">
                  <c:v>3.4000000000000001E-6</c:v>
                </c:pt>
                <c:pt idx="948">
                  <c:v>3.4000000000000001E-6</c:v>
                </c:pt>
                <c:pt idx="949">
                  <c:v>3.4000000000000001E-6</c:v>
                </c:pt>
                <c:pt idx="950">
                  <c:v>3.4999999999999999E-6</c:v>
                </c:pt>
                <c:pt idx="951">
                  <c:v>3.4999999999999999E-6</c:v>
                </c:pt>
                <c:pt idx="952">
                  <c:v>3.4999999999999999E-6</c:v>
                </c:pt>
                <c:pt idx="953">
                  <c:v>3.5999999999999998E-6</c:v>
                </c:pt>
                <c:pt idx="954">
                  <c:v>3.5999999999999998E-6</c:v>
                </c:pt>
                <c:pt idx="955">
                  <c:v>3.5999999999999998E-6</c:v>
                </c:pt>
                <c:pt idx="956">
                  <c:v>3.7000000000000002E-6</c:v>
                </c:pt>
                <c:pt idx="957">
                  <c:v>3.7000000000000002E-6</c:v>
                </c:pt>
                <c:pt idx="958">
                  <c:v>3.7000000000000002E-6</c:v>
                </c:pt>
                <c:pt idx="959">
                  <c:v>3.8E-6</c:v>
                </c:pt>
                <c:pt idx="960">
                  <c:v>3.8E-6</c:v>
                </c:pt>
                <c:pt idx="961">
                  <c:v>3.8999999999999999E-6</c:v>
                </c:pt>
                <c:pt idx="962">
                  <c:v>3.8999999999999999E-6</c:v>
                </c:pt>
                <c:pt idx="963">
                  <c:v>3.8999999999999999E-6</c:v>
                </c:pt>
                <c:pt idx="964">
                  <c:v>3.9999999999999998E-6</c:v>
                </c:pt>
                <c:pt idx="965">
                  <c:v>3.9999999999999998E-6</c:v>
                </c:pt>
                <c:pt idx="966">
                  <c:v>3.9999999999999998E-6</c:v>
                </c:pt>
                <c:pt idx="967">
                  <c:v>4.0999999999999997E-6</c:v>
                </c:pt>
                <c:pt idx="968">
                  <c:v>4.0999999999999997E-6</c:v>
                </c:pt>
                <c:pt idx="969">
                  <c:v>4.1999999999999996E-6</c:v>
                </c:pt>
                <c:pt idx="970">
                  <c:v>4.1999999999999996E-6</c:v>
                </c:pt>
                <c:pt idx="971">
                  <c:v>4.1999999999999996E-6</c:v>
                </c:pt>
                <c:pt idx="972">
                  <c:v>4.3000000000000003E-6</c:v>
                </c:pt>
                <c:pt idx="973">
                  <c:v>4.3000000000000003E-6</c:v>
                </c:pt>
                <c:pt idx="974">
                  <c:v>4.4000000000000002E-6</c:v>
                </c:pt>
                <c:pt idx="975">
                  <c:v>4.4000000000000002E-6</c:v>
                </c:pt>
                <c:pt idx="976">
                  <c:v>4.4000000000000002E-6</c:v>
                </c:pt>
                <c:pt idx="977">
                  <c:v>4.5000000000000001E-6</c:v>
                </c:pt>
                <c:pt idx="978">
                  <c:v>4.5000000000000001E-6</c:v>
                </c:pt>
                <c:pt idx="979">
                  <c:v>4.6E-6</c:v>
                </c:pt>
                <c:pt idx="980">
                  <c:v>4.6E-6</c:v>
                </c:pt>
                <c:pt idx="981">
                  <c:v>4.6999999999999999E-6</c:v>
                </c:pt>
                <c:pt idx="982">
                  <c:v>4.6999999999999999E-6</c:v>
                </c:pt>
                <c:pt idx="983">
                  <c:v>4.6999999999999999E-6</c:v>
                </c:pt>
                <c:pt idx="984">
                  <c:v>4.7999999999999998E-6</c:v>
                </c:pt>
                <c:pt idx="985">
                  <c:v>4.7999999999999998E-6</c:v>
                </c:pt>
                <c:pt idx="986">
                  <c:v>4.8999999999999997E-6</c:v>
                </c:pt>
                <c:pt idx="987">
                  <c:v>4.8999999999999997E-6</c:v>
                </c:pt>
                <c:pt idx="988">
                  <c:v>5.0000000000000004E-6</c:v>
                </c:pt>
                <c:pt idx="989">
                  <c:v>5.0000000000000004E-6</c:v>
                </c:pt>
                <c:pt idx="990">
                  <c:v>5.1000000000000003E-6</c:v>
                </c:pt>
                <c:pt idx="991">
                  <c:v>5.1000000000000003E-6</c:v>
                </c:pt>
                <c:pt idx="992">
                  <c:v>5.2000000000000002E-6</c:v>
                </c:pt>
                <c:pt idx="993">
                  <c:v>5.2000000000000002E-6</c:v>
                </c:pt>
                <c:pt idx="994">
                  <c:v>5.3000000000000001E-6</c:v>
                </c:pt>
                <c:pt idx="995">
                  <c:v>5.3000000000000001E-6</c:v>
                </c:pt>
                <c:pt idx="996">
                  <c:v>5.4E-6</c:v>
                </c:pt>
                <c:pt idx="997">
                  <c:v>5.4E-6</c:v>
                </c:pt>
                <c:pt idx="998">
                  <c:v>5.4999999999999999E-6</c:v>
                </c:pt>
                <c:pt idx="999">
                  <c:v>5.4999999999999999E-6</c:v>
                </c:pt>
                <c:pt idx="1000">
                  <c:v>5.5999999999999997E-6</c:v>
                </c:pt>
                <c:pt idx="1001">
                  <c:v>5.5999999999999997E-6</c:v>
                </c:pt>
                <c:pt idx="1002">
                  <c:v>5.6999999999999996E-6</c:v>
                </c:pt>
                <c:pt idx="1003">
                  <c:v>5.6999999999999996E-6</c:v>
                </c:pt>
                <c:pt idx="1004">
                  <c:v>5.8000000000000004E-6</c:v>
                </c:pt>
                <c:pt idx="1005">
                  <c:v>5.8000000000000004E-6</c:v>
                </c:pt>
                <c:pt idx="1006">
                  <c:v>5.9000000000000003E-6</c:v>
                </c:pt>
                <c:pt idx="1007">
                  <c:v>5.9000000000000003E-6</c:v>
                </c:pt>
                <c:pt idx="1008">
                  <c:v>6.0000000000000002E-6</c:v>
                </c:pt>
                <c:pt idx="1009">
                  <c:v>6.0000000000000002E-6</c:v>
                </c:pt>
                <c:pt idx="1010">
                  <c:v>6.1E-6</c:v>
                </c:pt>
                <c:pt idx="1011">
                  <c:v>6.1999999999999999E-6</c:v>
                </c:pt>
                <c:pt idx="1012">
                  <c:v>6.1999999999999999E-6</c:v>
                </c:pt>
                <c:pt idx="1013">
                  <c:v>6.2999999999999998E-6</c:v>
                </c:pt>
                <c:pt idx="1014">
                  <c:v>6.2999999999999998E-6</c:v>
                </c:pt>
                <c:pt idx="1015">
                  <c:v>6.3999999999999997E-6</c:v>
                </c:pt>
                <c:pt idx="1016">
                  <c:v>6.3999999999999997E-6</c:v>
                </c:pt>
                <c:pt idx="1017">
                  <c:v>6.4999999999999996E-6</c:v>
                </c:pt>
                <c:pt idx="1018">
                  <c:v>6.6000000000000003E-6</c:v>
                </c:pt>
                <c:pt idx="1019">
                  <c:v>6.6000000000000003E-6</c:v>
                </c:pt>
                <c:pt idx="1020">
                  <c:v>6.7000000000000002E-6</c:v>
                </c:pt>
                <c:pt idx="1021">
                  <c:v>6.8000000000000001E-6</c:v>
                </c:pt>
                <c:pt idx="1022">
                  <c:v>6.8000000000000001E-6</c:v>
                </c:pt>
                <c:pt idx="1023">
                  <c:v>6.9E-6</c:v>
                </c:pt>
                <c:pt idx="1024">
                  <c:v>6.9E-6</c:v>
                </c:pt>
                <c:pt idx="1025">
                  <c:v>6.9999999999999999E-6</c:v>
                </c:pt>
                <c:pt idx="1026">
                  <c:v>7.0999999999999998E-6</c:v>
                </c:pt>
                <c:pt idx="1027">
                  <c:v>7.0999999999999998E-6</c:v>
                </c:pt>
                <c:pt idx="1028">
                  <c:v>7.1999999999999997E-6</c:v>
                </c:pt>
                <c:pt idx="1029">
                  <c:v>7.3000000000000004E-6</c:v>
                </c:pt>
                <c:pt idx="1030">
                  <c:v>7.3000000000000004E-6</c:v>
                </c:pt>
                <c:pt idx="1031">
                  <c:v>7.4000000000000003E-6</c:v>
                </c:pt>
                <c:pt idx="1032">
                  <c:v>7.5000000000000002E-6</c:v>
                </c:pt>
                <c:pt idx="1033">
                  <c:v>7.5000000000000002E-6</c:v>
                </c:pt>
                <c:pt idx="1034">
                  <c:v>7.6000000000000001E-6</c:v>
                </c:pt>
                <c:pt idx="1035">
                  <c:v>7.7000000000000008E-6</c:v>
                </c:pt>
                <c:pt idx="1036">
                  <c:v>7.7999999999999999E-6</c:v>
                </c:pt>
                <c:pt idx="1037">
                  <c:v>7.7999999999999999E-6</c:v>
                </c:pt>
                <c:pt idx="1038">
                  <c:v>7.9000000000000006E-6</c:v>
                </c:pt>
                <c:pt idx="1039">
                  <c:v>7.9999999999999996E-6</c:v>
                </c:pt>
                <c:pt idx="1040">
                  <c:v>7.9999999999999996E-6</c:v>
                </c:pt>
                <c:pt idx="1041">
                  <c:v>8.1000000000000004E-6</c:v>
                </c:pt>
                <c:pt idx="1042">
                  <c:v>8.1999999999999994E-6</c:v>
                </c:pt>
                <c:pt idx="1043">
                  <c:v>8.3000000000000002E-6</c:v>
                </c:pt>
                <c:pt idx="1044">
                  <c:v>8.3999999999999992E-6</c:v>
                </c:pt>
                <c:pt idx="1045">
                  <c:v>8.3999999999999992E-6</c:v>
                </c:pt>
                <c:pt idx="1046">
                  <c:v>8.4999999999999999E-6</c:v>
                </c:pt>
                <c:pt idx="1047">
                  <c:v>8.6000000000000007E-6</c:v>
                </c:pt>
                <c:pt idx="1048">
                  <c:v>8.6999999999999997E-6</c:v>
                </c:pt>
                <c:pt idx="1049">
                  <c:v>8.6999999999999997E-6</c:v>
                </c:pt>
                <c:pt idx="1050">
                  <c:v>8.8000000000000004E-6</c:v>
                </c:pt>
                <c:pt idx="1051">
                  <c:v>8.8999999999999995E-6</c:v>
                </c:pt>
                <c:pt idx="1052">
                  <c:v>9.0000000000000002E-6</c:v>
                </c:pt>
                <c:pt idx="1053">
                  <c:v>9.0999999999999993E-6</c:v>
                </c:pt>
                <c:pt idx="1054">
                  <c:v>9.2E-6</c:v>
                </c:pt>
                <c:pt idx="1055">
                  <c:v>9.2E-6</c:v>
                </c:pt>
                <c:pt idx="1056">
                  <c:v>9.3000000000000007E-6</c:v>
                </c:pt>
                <c:pt idx="1057">
                  <c:v>9.3999999999999998E-6</c:v>
                </c:pt>
                <c:pt idx="1058">
                  <c:v>9.5000000000000005E-6</c:v>
                </c:pt>
                <c:pt idx="1059">
                  <c:v>9.5999999999999996E-6</c:v>
                </c:pt>
                <c:pt idx="1060">
                  <c:v>9.7000000000000003E-6</c:v>
                </c:pt>
                <c:pt idx="1061">
                  <c:v>9.7999999999999993E-6</c:v>
                </c:pt>
                <c:pt idx="1062">
                  <c:v>9.9000000000000001E-6</c:v>
                </c:pt>
                <c:pt idx="1063">
                  <c:v>9.9000000000000001E-6</c:v>
                </c:pt>
                <c:pt idx="1064">
                  <c:v>1.0000000000000001E-5</c:v>
                </c:pt>
                <c:pt idx="1065">
                  <c:v>1.01E-5</c:v>
                </c:pt>
                <c:pt idx="1066">
                  <c:v>1.0200000000000001E-5</c:v>
                </c:pt>
                <c:pt idx="1067">
                  <c:v>1.03E-5</c:v>
                </c:pt>
                <c:pt idx="1068">
                  <c:v>1.04E-5</c:v>
                </c:pt>
                <c:pt idx="1069">
                  <c:v>1.0499999999999999E-5</c:v>
                </c:pt>
                <c:pt idx="1070">
                  <c:v>1.06E-5</c:v>
                </c:pt>
                <c:pt idx="1071">
                  <c:v>1.0699999999999999E-5</c:v>
                </c:pt>
                <c:pt idx="1072">
                  <c:v>1.08E-5</c:v>
                </c:pt>
                <c:pt idx="1073">
                  <c:v>1.0900000000000001E-5</c:v>
                </c:pt>
                <c:pt idx="1074">
                  <c:v>1.1E-5</c:v>
                </c:pt>
                <c:pt idx="1075">
                  <c:v>1.11E-5</c:v>
                </c:pt>
                <c:pt idx="1076">
                  <c:v>1.1199999999999999E-5</c:v>
                </c:pt>
                <c:pt idx="1077">
                  <c:v>1.13E-5</c:v>
                </c:pt>
                <c:pt idx="1078">
                  <c:v>1.1399999999999999E-5</c:v>
                </c:pt>
                <c:pt idx="1079">
                  <c:v>1.15E-5</c:v>
                </c:pt>
                <c:pt idx="1080">
                  <c:v>1.1600000000000001E-5</c:v>
                </c:pt>
                <c:pt idx="1081">
                  <c:v>1.17E-5</c:v>
                </c:pt>
                <c:pt idx="1082">
                  <c:v>1.1800000000000001E-5</c:v>
                </c:pt>
                <c:pt idx="1083">
                  <c:v>1.2E-5</c:v>
                </c:pt>
                <c:pt idx="1084">
                  <c:v>1.2099999999999999E-5</c:v>
                </c:pt>
                <c:pt idx="1085">
                  <c:v>1.22E-5</c:v>
                </c:pt>
                <c:pt idx="1086">
                  <c:v>1.2300000000000001E-5</c:v>
                </c:pt>
                <c:pt idx="1087">
                  <c:v>1.24E-5</c:v>
                </c:pt>
                <c:pt idx="1088">
                  <c:v>1.2500000000000001E-5</c:v>
                </c:pt>
                <c:pt idx="1089">
                  <c:v>1.26E-5</c:v>
                </c:pt>
                <c:pt idx="1090">
                  <c:v>1.27E-5</c:v>
                </c:pt>
                <c:pt idx="1091">
                  <c:v>1.29E-5</c:v>
                </c:pt>
                <c:pt idx="1092">
                  <c:v>1.2999999999999999E-5</c:v>
                </c:pt>
                <c:pt idx="1093">
                  <c:v>1.31E-5</c:v>
                </c:pt>
                <c:pt idx="1094">
                  <c:v>1.3200000000000001E-5</c:v>
                </c:pt>
                <c:pt idx="1095">
                  <c:v>1.33E-5</c:v>
                </c:pt>
                <c:pt idx="1096">
                  <c:v>1.3499999999999999E-5</c:v>
                </c:pt>
                <c:pt idx="1097">
                  <c:v>1.36E-5</c:v>
                </c:pt>
                <c:pt idx="1098">
                  <c:v>1.3699999999999999E-5</c:v>
                </c:pt>
                <c:pt idx="1099">
                  <c:v>1.38E-5</c:v>
                </c:pt>
                <c:pt idx="1100">
                  <c:v>1.4E-5</c:v>
                </c:pt>
                <c:pt idx="1101">
                  <c:v>1.4100000000000001E-5</c:v>
                </c:pt>
                <c:pt idx="1102">
                  <c:v>1.42E-5</c:v>
                </c:pt>
                <c:pt idx="1103">
                  <c:v>1.4399999999999999E-5</c:v>
                </c:pt>
                <c:pt idx="1104">
                  <c:v>1.45E-5</c:v>
                </c:pt>
                <c:pt idx="1105">
                  <c:v>1.4600000000000001E-5</c:v>
                </c:pt>
                <c:pt idx="1106">
                  <c:v>1.47E-5</c:v>
                </c:pt>
                <c:pt idx="1107">
                  <c:v>1.49E-5</c:v>
                </c:pt>
                <c:pt idx="1108">
                  <c:v>1.5E-5</c:v>
                </c:pt>
                <c:pt idx="1109">
                  <c:v>1.52E-5</c:v>
                </c:pt>
                <c:pt idx="1110">
                  <c:v>1.5299999999999999E-5</c:v>
                </c:pt>
                <c:pt idx="1111">
                  <c:v>1.5400000000000002E-5</c:v>
                </c:pt>
                <c:pt idx="1112">
                  <c:v>1.56E-5</c:v>
                </c:pt>
                <c:pt idx="1113">
                  <c:v>1.5699999999999999E-5</c:v>
                </c:pt>
                <c:pt idx="1114">
                  <c:v>1.59E-5</c:v>
                </c:pt>
                <c:pt idx="1115">
                  <c:v>1.5999999999999999E-5</c:v>
                </c:pt>
                <c:pt idx="1116">
                  <c:v>1.6200000000000001E-5</c:v>
                </c:pt>
                <c:pt idx="1117">
                  <c:v>1.63E-5</c:v>
                </c:pt>
                <c:pt idx="1118">
                  <c:v>1.6500000000000001E-5</c:v>
                </c:pt>
                <c:pt idx="1119">
                  <c:v>1.66E-5</c:v>
                </c:pt>
                <c:pt idx="1120">
                  <c:v>1.6799999999999998E-5</c:v>
                </c:pt>
                <c:pt idx="1121">
                  <c:v>1.6900000000000001E-5</c:v>
                </c:pt>
                <c:pt idx="1122">
                  <c:v>1.7099999999999999E-5</c:v>
                </c:pt>
                <c:pt idx="1123">
                  <c:v>1.7200000000000001E-5</c:v>
                </c:pt>
                <c:pt idx="1124">
                  <c:v>1.7399999999999999E-5</c:v>
                </c:pt>
                <c:pt idx="1125">
                  <c:v>1.7499999999999998E-5</c:v>
                </c:pt>
                <c:pt idx="1126">
                  <c:v>1.77E-5</c:v>
                </c:pt>
                <c:pt idx="1127">
                  <c:v>1.7900000000000001E-5</c:v>
                </c:pt>
                <c:pt idx="1128">
                  <c:v>1.8E-5</c:v>
                </c:pt>
                <c:pt idx="1129">
                  <c:v>1.8199999999999999E-5</c:v>
                </c:pt>
                <c:pt idx="1130">
                  <c:v>1.84E-5</c:v>
                </c:pt>
                <c:pt idx="1131">
                  <c:v>1.8499999999999999E-5</c:v>
                </c:pt>
                <c:pt idx="1132">
                  <c:v>1.8700000000000001E-5</c:v>
                </c:pt>
                <c:pt idx="1133">
                  <c:v>1.8899999999999999E-5</c:v>
                </c:pt>
                <c:pt idx="1134">
                  <c:v>1.9000000000000001E-5</c:v>
                </c:pt>
                <c:pt idx="1135">
                  <c:v>1.9199999999999999E-5</c:v>
                </c:pt>
                <c:pt idx="1136">
                  <c:v>1.9400000000000001E-5</c:v>
                </c:pt>
                <c:pt idx="1137">
                  <c:v>1.9599999999999999E-5</c:v>
                </c:pt>
                <c:pt idx="1138">
                  <c:v>1.9700000000000001E-5</c:v>
                </c:pt>
                <c:pt idx="1139">
                  <c:v>1.9899999999999999E-5</c:v>
                </c:pt>
                <c:pt idx="1140">
                  <c:v>2.0100000000000001E-5</c:v>
                </c:pt>
                <c:pt idx="1141">
                  <c:v>2.0299999999999999E-5</c:v>
                </c:pt>
                <c:pt idx="1142">
                  <c:v>2.05E-5</c:v>
                </c:pt>
                <c:pt idx="1143">
                  <c:v>2.0599999999999999E-5</c:v>
                </c:pt>
                <c:pt idx="1144">
                  <c:v>2.0800000000000001E-5</c:v>
                </c:pt>
                <c:pt idx="1145">
                  <c:v>2.0999999999999999E-5</c:v>
                </c:pt>
                <c:pt idx="1146">
                  <c:v>2.12E-5</c:v>
                </c:pt>
                <c:pt idx="1147">
                  <c:v>2.1399999999999998E-5</c:v>
                </c:pt>
                <c:pt idx="1148">
                  <c:v>2.16E-5</c:v>
                </c:pt>
                <c:pt idx="1149">
                  <c:v>2.1800000000000001E-5</c:v>
                </c:pt>
                <c:pt idx="1150">
                  <c:v>2.1999999999999999E-5</c:v>
                </c:pt>
                <c:pt idx="1151">
                  <c:v>2.2200000000000001E-5</c:v>
                </c:pt>
                <c:pt idx="1152">
                  <c:v>2.2399999999999999E-5</c:v>
                </c:pt>
                <c:pt idx="1153">
                  <c:v>2.26E-5</c:v>
                </c:pt>
                <c:pt idx="1154">
                  <c:v>2.2799999999999999E-5</c:v>
                </c:pt>
                <c:pt idx="1155">
                  <c:v>2.3E-5</c:v>
                </c:pt>
                <c:pt idx="1156">
                  <c:v>2.3200000000000001E-5</c:v>
                </c:pt>
                <c:pt idx="1157">
                  <c:v>2.34E-5</c:v>
                </c:pt>
                <c:pt idx="1158">
                  <c:v>2.3600000000000001E-5</c:v>
                </c:pt>
                <c:pt idx="1159">
                  <c:v>2.3900000000000002E-5</c:v>
                </c:pt>
                <c:pt idx="1160">
                  <c:v>2.41E-5</c:v>
                </c:pt>
                <c:pt idx="1161">
                  <c:v>2.4300000000000001E-5</c:v>
                </c:pt>
                <c:pt idx="1162">
                  <c:v>2.4499999999999999E-5</c:v>
                </c:pt>
                <c:pt idx="1163">
                  <c:v>2.4700000000000001E-5</c:v>
                </c:pt>
                <c:pt idx="1164">
                  <c:v>2.5000000000000001E-5</c:v>
                </c:pt>
                <c:pt idx="1165">
                  <c:v>2.5199999999999999E-5</c:v>
                </c:pt>
                <c:pt idx="1166">
                  <c:v>2.5400000000000001E-5</c:v>
                </c:pt>
                <c:pt idx="1167">
                  <c:v>2.5599999999999999E-5</c:v>
                </c:pt>
                <c:pt idx="1168">
                  <c:v>2.5899999999999999E-5</c:v>
                </c:pt>
                <c:pt idx="1169">
                  <c:v>2.6100000000000001E-5</c:v>
                </c:pt>
                <c:pt idx="1170">
                  <c:v>2.6400000000000001E-5</c:v>
                </c:pt>
                <c:pt idx="1171">
                  <c:v>2.6599999999999999E-5</c:v>
                </c:pt>
                <c:pt idx="1172">
                  <c:v>2.6800000000000001E-5</c:v>
                </c:pt>
                <c:pt idx="1173">
                  <c:v>2.7100000000000001E-5</c:v>
                </c:pt>
                <c:pt idx="1174">
                  <c:v>2.73E-5</c:v>
                </c:pt>
                <c:pt idx="1175">
                  <c:v>2.76E-5</c:v>
                </c:pt>
                <c:pt idx="1176">
                  <c:v>2.7800000000000001E-5</c:v>
                </c:pt>
                <c:pt idx="1177">
                  <c:v>2.8099999999999999E-5</c:v>
                </c:pt>
                <c:pt idx="1178">
                  <c:v>2.83E-5</c:v>
                </c:pt>
                <c:pt idx="1179">
                  <c:v>2.8600000000000001E-5</c:v>
                </c:pt>
                <c:pt idx="1180">
                  <c:v>2.8799999999999999E-5</c:v>
                </c:pt>
                <c:pt idx="1181">
                  <c:v>2.9099999999999999E-5</c:v>
                </c:pt>
                <c:pt idx="1182">
                  <c:v>2.94E-5</c:v>
                </c:pt>
                <c:pt idx="1183">
                  <c:v>2.9600000000000001E-5</c:v>
                </c:pt>
                <c:pt idx="1184">
                  <c:v>2.9899999999999998E-5</c:v>
                </c:pt>
                <c:pt idx="1185">
                  <c:v>3.0199999999999999E-5</c:v>
                </c:pt>
                <c:pt idx="1186">
                  <c:v>3.04E-5</c:v>
                </c:pt>
                <c:pt idx="1187">
                  <c:v>3.0700000000000001E-5</c:v>
                </c:pt>
                <c:pt idx="1188">
                  <c:v>3.1000000000000001E-5</c:v>
                </c:pt>
                <c:pt idx="1189">
                  <c:v>3.1300000000000002E-5</c:v>
                </c:pt>
                <c:pt idx="1190">
                  <c:v>3.15E-5</c:v>
                </c:pt>
                <c:pt idx="1191">
                  <c:v>3.18E-5</c:v>
                </c:pt>
                <c:pt idx="1192">
                  <c:v>3.2100000000000001E-5</c:v>
                </c:pt>
                <c:pt idx="1193">
                  <c:v>3.2400000000000001E-5</c:v>
                </c:pt>
                <c:pt idx="1194">
                  <c:v>3.2700000000000002E-5</c:v>
                </c:pt>
                <c:pt idx="1195">
                  <c:v>3.3000000000000003E-5</c:v>
                </c:pt>
                <c:pt idx="1196">
                  <c:v>3.3300000000000003E-5</c:v>
                </c:pt>
                <c:pt idx="1197">
                  <c:v>3.3599999999999997E-5</c:v>
                </c:pt>
                <c:pt idx="1198">
                  <c:v>3.3899999999999997E-5</c:v>
                </c:pt>
                <c:pt idx="1199">
                  <c:v>3.4199999999999998E-5</c:v>
                </c:pt>
                <c:pt idx="1200">
                  <c:v>3.4499999999999998E-5</c:v>
                </c:pt>
                <c:pt idx="1201">
                  <c:v>3.4799999999999999E-5</c:v>
                </c:pt>
                <c:pt idx="1202">
                  <c:v>3.5099999999999999E-5</c:v>
                </c:pt>
                <c:pt idx="1203">
                  <c:v>3.5500000000000002E-5</c:v>
                </c:pt>
                <c:pt idx="1204">
                  <c:v>3.5800000000000003E-5</c:v>
                </c:pt>
                <c:pt idx="1205">
                  <c:v>3.6100000000000003E-5</c:v>
                </c:pt>
                <c:pt idx="1206">
                  <c:v>3.6399999999999997E-5</c:v>
                </c:pt>
                <c:pt idx="1207">
                  <c:v>3.6699999999999998E-5</c:v>
                </c:pt>
                <c:pt idx="1208">
                  <c:v>3.7100000000000001E-5</c:v>
                </c:pt>
                <c:pt idx="1209">
                  <c:v>3.7400000000000001E-5</c:v>
                </c:pt>
                <c:pt idx="1210">
                  <c:v>3.7700000000000002E-5</c:v>
                </c:pt>
                <c:pt idx="1211">
                  <c:v>3.8099999999999998E-5</c:v>
                </c:pt>
                <c:pt idx="1212">
                  <c:v>3.8399999999999998E-5</c:v>
                </c:pt>
                <c:pt idx="1213">
                  <c:v>3.8800000000000001E-5</c:v>
                </c:pt>
                <c:pt idx="1214">
                  <c:v>3.9100000000000002E-5</c:v>
                </c:pt>
                <c:pt idx="1215">
                  <c:v>3.9499999999999998E-5</c:v>
                </c:pt>
                <c:pt idx="1216">
                  <c:v>3.9799999999999998E-5</c:v>
                </c:pt>
                <c:pt idx="1217">
                  <c:v>4.0200000000000001E-5</c:v>
                </c:pt>
                <c:pt idx="1218">
                  <c:v>4.0500000000000002E-5</c:v>
                </c:pt>
                <c:pt idx="1219">
                  <c:v>4.0899999999999998E-5</c:v>
                </c:pt>
                <c:pt idx="1220">
                  <c:v>4.1300000000000001E-5</c:v>
                </c:pt>
                <c:pt idx="1221">
                  <c:v>4.1600000000000002E-5</c:v>
                </c:pt>
                <c:pt idx="1222">
                  <c:v>4.1999999999999998E-5</c:v>
                </c:pt>
                <c:pt idx="1223">
                  <c:v>4.2400000000000001E-5</c:v>
                </c:pt>
                <c:pt idx="1224">
                  <c:v>4.2799999999999997E-5</c:v>
                </c:pt>
                <c:pt idx="1225">
                  <c:v>4.32E-5</c:v>
                </c:pt>
                <c:pt idx="1226">
                  <c:v>4.35E-5</c:v>
                </c:pt>
                <c:pt idx="1227">
                  <c:v>4.3900000000000003E-5</c:v>
                </c:pt>
                <c:pt idx="1228">
                  <c:v>4.4299999999999999E-5</c:v>
                </c:pt>
                <c:pt idx="1229">
                  <c:v>4.4700000000000002E-5</c:v>
                </c:pt>
                <c:pt idx="1230">
                  <c:v>4.5099999999999998E-5</c:v>
                </c:pt>
                <c:pt idx="1231">
                  <c:v>4.5500000000000001E-5</c:v>
                </c:pt>
                <c:pt idx="1232">
                  <c:v>4.5899999999999998E-5</c:v>
                </c:pt>
                <c:pt idx="1233">
                  <c:v>4.6400000000000003E-5</c:v>
                </c:pt>
                <c:pt idx="1234">
                  <c:v>4.6799999999999999E-5</c:v>
                </c:pt>
                <c:pt idx="1235">
                  <c:v>4.7200000000000002E-5</c:v>
                </c:pt>
                <c:pt idx="1236">
                  <c:v>4.7599999999999998E-5</c:v>
                </c:pt>
                <c:pt idx="1237">
                  <c:v>4.8000000000000001E-5</c:v>
                </c:pt>
                <c:pt idx="1238">
                  <c:v>4.85E-5</c:v>
                </c:pt>
                <c:pt idx="1239">
                  <c:v>4.8900000000000003E-5</c:v>
                </c:pt>
                <c:pt idx="1240">
                  <c:v>4.9299999999999999E-5</c:v>
                </c:pt>
                <c:pt idx="1241">
                  <c:v>4.9799999999999998E-5</c:v>
                </c:pt>
                <c:pt idx="1242">
                  <c:v>5.02E-5</c:v>
                </c:pt>
                <c:pt idx="1243">
                  <c:v>5.0699999999999999E-5</c:v>
                </c:pt>
                <c:pt idx="1244">
                  <c:v>5.1100000000000002E-5</c:v>
                </c:pt>
                <c:pt idx="1245">
                  <c:v>5.1600000000000001E-5</c:v>
                </c:pt>
                <c:pt idx="1246">
                  <c:v>5.1999999999999997E-5</c:v>
                </c:pt>
                <c:pt idx="1247">
                  <c:v>5.2500000000000002E-5</c:v>
                </c:pt>
                <c:pt idx="1248">
                  <c:v>5.3000000000000001E-5</c:v>
                </c:pt>
                <c:pt idx="1249">
                  <c:v>5.3399999999999997E-5</c:v>
                </c:pt>
                <c:pt idx="1250">
                  <c:v>5.3900000000000002E-5</c:v>
                </c:pt>
                <c:pt idx="1251">
                  <c:v>5.4400000000000001E-5</c:v>
                </c:pt>
                <c:pt idx="1252">
                  <c:v>5.49E-5</c:v>
                </c:pt>
                <c:pt idx="1253">
                  <c:v>5.5399999999999998E-5</c:v>
                </c:pt>
                <c:pt idx="1254">
                  <c:v>5.5899999999999997E-5</c:v>
                </c:pt>
                <c:pt idx="1255">
                  <c:v>5.6400000000000002E-5</c:v>
                </c:pt>
                <c:pt idx="1256">
                  <c:v>5.6900000000000001E-5</c:v>
                </c:pt>
                <c:pt idx="1257">
                  <c:v>5.7399999999999999E-5</c:v>
                </c:pt>
                <c:pt idx="1258">
                  <c:v>5.7899999999999998E-5</c:v>
                </c:pt>
                <c:pt idx="1259">
                  <c:v>5.8400000000000003E-5</c:v>
                </c:pt>
                <c:pt idx="1260">
                  <c:v>5.8900000000000002E-5</c:v>
                </c:pt>
                <c:pt idx="1261">
                  <c:v>5.94E-5</c:v>
                </c:pt>
                <c:pt idx="1262">
                  <c:v>6.0000000000000002E-5</c:v>
                </c:pt>
                <c:pt idx="1263">
                  <c:v>6.05E-5</c:v>
                </c:pt>
                <c:pt idx="1264">
                  <c:v>6.1099999999999994E-5</c:v>
                </c:pt>
                <c:pt idx="1265">
                  <c:v>6.1600000000000007E-5</c:v>
                </c:pt>
                <c:pt idx="1266">
                  <c:v>6.2100000000000005E-5</c:v>
                </c:pt>
                <c:pt idx="1267">
                  <c:v>6.2700000000000006E-5</c:v>
                </c:pt>
                <c:pt idx="1268">
                  <c:v>6.3299999999999994E-5</c:v>
                </c:pt>
                <c:pt idx="1269">
                  <c:v>6.3800000000000006E-5</c:v>
                </c:pt>
                <c:pt idx="1270">
                  <c:v>6.4399999999999993E-5</c:v>
                </c:pt>
                <c:pt idx="1271">
                  <c:v>6.4999999999999994E-5</c:v>
                </c:pt>
                <c:pt idx="1272">
                  <c:v>6.5500000000000006E-5</c:v>
                </c:pt>
                <c:pt idx="1273">
                  <c:v>6.6099999999999994E-5</c:v>
                </c:pt>
                <c:pt idx="1274">
                  <c:v>6.6699999999999995E-5</c:v>
                </c:pt>
                <c:pt idx="1275">
                  <c:v>6.7299999999999996E-5</c:v>
                </c:pt>
                <c:pt idx="1276">
                  <c:v>6.7899999999999997E-5</c:v>
                </c:pt>
                <c:pt idx="1277">
                  <c:v>6.8499999999999998E-5</c:v>
                </c:pt>
                <c:pt idx="1278">
                  <c:v>6.9099999999999999E-5</c:v>
                </c:pt>
                <c:pt idx="1279">
                  <c:v>6.97E-5</c:v>
                </c:pt>
                <c:pt idx="1280">
                  <c:v>7.0300000000000001E-5</c:v>
                </c:pt>
                <c:pt idx="1281">
                  <c:v>7.1000000000000005E-5</c:v>
                </c:pt>
                <c:pt idx="1282">
                  <c:v>7.1600000000000006E-5</c:v>
                </c:pt>
                <c:pt idx="1283">
                  <c:v>7.2200000000000007E-5</c:v>
                </c:pt>
                <c:pt idx="1284">
                  <c:v>7.2899999999999997E-5</c:v>
                </c:pt>
                <c:pt idx="1285">
                  <c:v>7.3499999999999998E-5</c:v>
                </c:pt>
                <c:pt idx="1286">
                  <c:v>7.4200000000000001E-5</c:v>
                </c:pt>
                <c:pt idx="1287">
                  <c:v>7.4800000000000002E-5</c:v>
                </c:pt>
                <c:pt idx="1288">
                  <c:v>7.5500000000000006E-5</c:v>
                </c:pt>
                <c:pt idx="1289">
                  <c:v>7.6199999999999995E-5</c:v>
                </c:pt>
                <c:pt idx="1290">
                  <c:v>7.6799999999999997E-5</c:v>
                </c:pt>
                <c:pt idx="1291">
                  <c:v>7.75E-5</c:v>
                </c:pt>
                <c:pt idx="1292">
                  <c:v>7.8200000000000003E-5</c:v>
                </c:pt>
                <c:pt idx="1293">
                  <c:v>7.8899999999999993E-5</c:v>
                </c:pt>
                <c:pt idx="1294">
                  <c:v>7.9599999999999997E-5</c:v>
                </c:pt>
                <c:pt idx="1295">
                  <c:v>8.03E-5</c:v>
                </c:pt>
                <c:pt idx="1296">
                  <c:v>8.1000000000000004E-5</c:v>
                </c:pt>
                <c:pt idx="1297">
                  <c:v>8.1699999999999994E-5</c:v>
                </c:pt>
                <c:pt idx="1298">
                  <c:v>8.2399999999999997E-5</c:v>
                </c:pt>
                <c:pt idx="1299">
                  <c:v>8.3200000000000003E-5</c:v>
                </c:pt>
                <c:pt idx="1300">
                  <c:v>8.3900000000000006E-5</c:v>
                </c:pt>
                <c:pt idx="1301">
                  <c:v>8.4599999999999996E-5</c:v>
                </c:pt>
                <c:pt idx="1302">
                  <c:v>8.5400000000000002E-5</c:v>
                </c:pt>
                <c:pt idx="1303">
                  <c:v>8.6100000000000006E-5</c:v>
                </c:pt>
                <c:pt idx="1304">
                  <c:v>8.6899999999999998E-5</c:v>
                </c:pt>
                <c:pt idx="1305">
                  <c:v>8.7700000000000004E-5</c:v>
                </c:pt>
                <c:pt idx="1306">
                  <c:v>8.8399999999999994E-5</c:v>
                </c:pt>
                <c:pt idx="1307">
                  <c:v>8.92E-5</c:v>
                </c:pt>
                <c:pt idx="1308">
                  <c:v>9.0000000000000006E-5</c:v>
                </c:pt>
                <c:pt idx="1309">
                  <c:v>9.0799999999999998E-5</c:v>
                </c:pt>
                <c:pt idx="1310">
                  <c:v>9.1600000000000004E-5</c:v>
                </c:pt>
                <c:pt idx="1311">
                  <c:v>9.2399999999999996E-5</c:v>
                </c:pt>
                <c:pt idx="1312">
                  <c:v>9.3200000000000002E-5</c:v>
                </c:pt>
                <c:pt idx="1313">
                  <c:v>9.4099999999999997E-5</c:v>
                </c:pt>
                <c:pt idx="1314">
                  <c:v>9.4900000000000003E-5</c:v>
                </c:pt>
                <c:pt idx="1315">
                  <c:v>9.5699999999999995E-5</c:v>
                </c:pt>
                <c:pt idx="1316">
                  <c:v>9.6600000000000003E-5</c:v>
                </c:pt>
                <c:pt idx="1317">
                  <c:v>9.7399999999999996E-5</c:v>
                </c:pt>
                <c:pt idx="1318">
                  <c:v>9.8300000000000004E-5</c:v>
                </c:pt>
                <c:pt idx="1319">
                  <c:v>9.9099999999999996E-5</c:v>
                </c:pt>
                <c:pt idx="1320">
                  <c:v>1E-4</c:v>
                </c:pt>
                <c:pt idx="1321">
                  <c:v>1.009E-4</c:v>
                </c:pt>
                <c:pt idx="1322">
                  <c:v>1.0179999999999999E-4</c:v>
                </c:pt>
                <c:pt idx="1323">
                  <c:v>1.027E-4</c:v>
                </c:pt>
                <c:pt idx="1324">
                  <c:v>1.036E-4</c:v>
                </c:pt>
                <c:pt idx="1325">
                  <c:v>1.0450000000000001E-4</c:v>
                </c:pt>
                <c:pt idx="1326">
                  <c:v>1.054E-4</c:v>
                </c:pt>
                <c:pt idx="1327">
                  <c:v>1.063E-4</c:v>
                </c:pt>
                <c:pt idx="1328">
                  <c:v>1.0730000000000001E-4</c:v>
                </c:pt>
                <c:pt idx="1329">
                  <c:v>1.082E-4</c:v>
                </c:pt>
                <c:pt idx="1330">
                  <c:v>1.092E-4</c:v>
                </c:pt>
                <c:pt idx="1331">
                  <c:v>1.1010000000000001E-4</c:v>
                </c:pt>
                <c:pt idx="1332">
                  <c:v>1.111E-4</c:v>
                </c:pt>
                <c:pt idx="1333">
                  <c:v>1.121E-4</c:v>
                </c:pt>
                <c:pt idx="1334">
                  <c:v>1.131E-4</c:v>
                </c:pt>
                <c:pt idx="1335">
                  <c:v>1.141E-4</c:v>
                </c:pt>
                <c:pt idx="1336">
                  <c:v>1.1510000000000001E-4</c:v>
                </c:pt>
                <c:pt idx="1337">
                  <c:v>1.161E-4</c:v>
                </c:pt>
                <c:pt idx="1338">
                  <c:v>1.171E-4</c:v>
                </c:pt>
                <c:pt idx="1339">
                  <c:v>1.181E-4</c:v>
                </c:pt>
                <c:pt idx="1340">
                  <c:v>1.1909999999999999E-4</c:v>
                </c:pt>
                <c:pt idx="1341">
                  <c:v>1.2019999999999999E-4</c:v>
                </c:pt>
                <c:pt idx="1342">
                  <c:v>1.2120000000000001E-4</c:v>
                </c:pt>
                <c:pt idx="1343">
                  <c:v>1.2229999999999999E-4</c:v>
                </c:pt>
                <c:pt idx="1344">
                  <c:v>1.2339999999999999E-4</c:v>
                </c:pt>
                <c:pt idx="1345">
                  <c:v>1.2449999999999999E-4</c:v>
                </c:pt>
                <c:pt idx="1346">
                  <c:v>1.2549999999999999E-4</c:v>
                </c:pt>
                <c:pt idx="1347">
                  <c:v>1.2659999999999999E-4</c:v>
                </c:pt>
                <c:pt idx="1348">
                  <c:v>1.2779999999999999E-4</c:v>
                </c:pt>
                <c:pt idx="1349">
                  <c:v>1.2889999999999999E-4</c:v>
                </c:pt>
                <c:pt idx="1350">
                  <c:v>1.2999999999999999E-4</c:v>
                </c:pt>
                <c:pt idx="1351">
                  <c:v>1.3109999999999999E-4</c:v>
                </c:pt>
                <c:pt idx="1352">
                  <c:v>1.3229999999999999E-4</c:v>
                </c:pt>
                <c:pt idx="1353">
                  <c:v>1.3339999999999999E-4</c:v>
                </c:pt>
                <c:pt idx="1354">
                  <c:v>1.3459999999999999E-4</c:v>
                </c:pt>
                <c:pt idx="1355">
                  <c:v>1.3579999999999999E-4</c:v>
                </c:pt>
                <c:pt idx="1356">
                  <c:v>1.37E-4</c:v>
                </c:pt>
                <c:pt idx="1357">
                  <c:v>1.382E-4</c:v>
                </c:pt>
                <c:pt idx="1358">
                  <c:v>1.394E-4</c:v>
                </c:pt>
                <c:pt idx="1359">
                  <c:v>1.406E-4</c:v>
                </c:pt>
                <c:pt idx="1360">
                  <c:v>1.418E-4</c:v>
                </c:pt>
                <c:pt idx="1361">
                  <c:v>1.4310000000000001E-4</c:v>
                </c:pt>
                <c:pt idx="1362">
                  <c:v>1.4430000000000001E-4</c:v>
                </c:pt>
                <c:pt idx="1363">
                  <c:v>1.4559999999999999E-4</c:v>
                </c:pt>
                <c:pt idx="1364">
                  <c:v>1.4679999999999999E-4</c:v>
                </c:pt>
                <c:pt idx="1365">
                  <c:v>1.4809999999999999E-4</c:v>
                </c:pt>
                <c:pt idx="1366">
                  <c:v>1.494E-4</c:v>
                </c:pt>
                <c:pt idx="1367">
                  <c:v>1.507E-4</c:v>
                </c:pt>
                <c:pt idx="1368">
                  <c:v>1.5200000000000001E-4</c:v>
                </c:pt>
                <c:pt idx="1369">
                  <c:v>1.5339999999999999E-4</c:v>
                </c:pt>
                <c:pt idx="1370">
                  <c:v>1.5469999999999999E-4</c:v>
                </c:pt>
                <c:pt idx="1371">
                  <c:v>1.56E-4</c:v>
                </c:pt>
                <c:pt idx="1372">
                  <c:v>1.574E-4</c:v>
                </c:pt>
                <c:pt idx="1373">
                  <c:v>1.5880000000000001E-4</c:v>
                </c:pt>
                <c:pt idx="1374">
                  <c:v>1.6019999999999999E-4</c:v>
                </c:pt>
                <c:pt idx="1375">
                  <c:v>1.616E-4</c:v>
                </c:pt>
                <c:pt idx="1376">
                  <c:v>1.63E-4</c:v>
                </c:pt>
                <c:pt idx="1377">
                  <c:v>1.6440000000000001E-4</c:v>
                </c:pt>
                <c:pt idx="1378">
                  <c:v>1.6579999999999999E-4</c:v>
                </c:pt>
                <c:pt idx="1379">
                  <c:v>1.673E-4</c:v>
                </c:pt>
                <c:pt idx="1380">
                  <c:v>1.6870000000000001E-4</c:v>
                </c:pt>
                <c:pt idx="1381">
                  <c:v>1.7019999999999999E-4</c:v>
                </c:pt>
                <c:pt idx="1382">
                  <c:v>1.717E-4</c:v>
                </c:pt>
                <c:pt idx="1383">
                  <c:v>1.7310000000000001E-4</c:v>
                </c:pt>
                <c:pt idx="1384">
                  <c:v>1.7469999999999999E-4</c:v>
                </c:pt>
                <c:pt idx="1385">
                  <c:v>1.762E-4</c:v>
                </c:pt>
                <c:pt idx="1386">
                  <c:v>1.7770000000000001E-4</c:v>
                </c:pt>
                <c:pt idx="1387">
                  <c:v>1.7919999999999999E-4</c:v>
                </c:pt>
                <c:pt idx="1388">
                  <c:v>1.808E-4</c:v>
                </c:pt>
                <c:pt idx="1389">
                  <c:v>1.8239999999999999E-4</c:v>
                </c:pt>
                <c:pt idx="1390">
                  <c:v>1.84E-4</c:v>
                </c:pt>
                <c:pt idx="1391">
                  <c:v>1.8550000000000001E-4</c:v>
                </c:pt>
                <c:pt idx="1392">
                  <c:v>1.872E-4</c:v>
                </c:pt>
                <c:pt idx="1393">
                  <c:v>1.8880000000000001E-4</c:v>
                </c:pt>
                <c:pt idx="1394">
                  <c:v>1.9039999999999999E-4</c:v>
                </c:pt>
                <c:pt idx="1395">
                  <c:v>1.9210000000000001E-4</c:v>
                </c:pt>
                <c:pt idx="1396">
                  <c:v>1.9369999999999999E-4</c:v>
                </c:pt>
                <c:pt idx="1397">
                  <c:v>1.9540000000000001E-4</c:v>
                </c:pt>
                <c:pt idx="1398">
                  <c:v>1.9709999999999999E-4</c:v>
                </c:pt>
                <c:pt idx="1399">
                  <c:v>1.9880000000000001E-4</c:v>
                </c:pt>
                <c:pt idx="1400">
                  <c:v>2.0049999999999999E-4</c:v>
                </c:pt>
                <c:pt idx="1401">
                  <c:v>2.0230000000000001E-4</c:v>
                </c:pt>
                <c:pt idx="1402">
                  <c:v>2.04E-4</c:v>
                </c:pt>
                <c:pt idx="1403">
                  <c:v>2.0579999999999999E-4</c:v>
                </c:pt>
                <c:pt idx="1404">
                  <c:v>2.076E-4</c:v>
                </c:pt>
                <c:pt idx="1405">
                  <c:v>2.0939999999999999E-4</c:v>
                </c:pt>
                <c:pt idx="1406">
                  <c:v>2.1120000000000001E-4</c:v>
                </c:pt>
                <c:pt idx="1407">
                  <c:v>2.13E-4</c:v>
                </c:pt>
                <c:pt idx="1408">
                  <c:v>2.1479999999999999E-4</c:v>
                </c:pt>
                <c:pt idx="1409">
                  <c:v>2.1670000000000001E-4</c:v>
                </c:pt>
                <c:pt idx="1410">
                  <c:v>2.186E-4</c:v>
                </c:pt>
                <c:pt idx="1411">
                  <c:v>2.2049999999999999E-4</c:v>
                </c:pt>
                <c:pt idx="1412">
                  <c:v>2.2240000000000001E-4</c:v>
                </c:pt>
                <c:pt idx="1413">
                  <c:v>2.243E-4</c:v>
                </c:pt>
                <c:pt idx="1414">
                  <c:v>2.262E-4</c:v>
                </c:pt>
                <c:pt idx="1415">
                  <c:v>2.2819999999999999E-4</c:v>
                </c:pt>
                <c:pt idx="1416">
                  <c:v>2.3010000000000001E-4</c:v>
                </c:pt>
                <c:pt idx="1417">
                  <c:v>2.321E-4</c:v>
                </c:pt>
                <c:pt idx="1418">
                  <c:v>2.341E-4</c:v>
                </c:pt>
                <c:pt idx="1419">
                  <c:v>2.3609999999999999E-4</c:v>
                </c:pt>
                <c:pt idx="1420">
                  <c:v>2.3819999999999999E-4</c:v>
                </c:pt>
                <c:pt idx="1421">
                  <c:v>2.4020000000000001E-4</c:v>
                </c:pt>
                <c:pt idx="1422">
                  <c:v>2.4230000000000001E-4</c:v>
                </c:pt>
                <c:pt idx="1423">
                  <c:v>2.4439999999999998E-4</c:v>
                </c:pt>
                <c:pt idx="1424">
                  <c:v>2.4649999999999997E-4</c:v>
                </c:pt>
                <c:pt idx="1425">
                  <c:v>2.4860000000000003E-4</c:v>
                </c:pt>
                <c:pt idx="1426">
                  <c:v>2.5080000000000002E-4</c:v>
                </c:pt>
                <c:pt idx="1427">
                  <c:v>2.5290000000000002E-4</c:v>
                </c:pt>
                <c:pt idx="1428">
                  <c:v>2.5510000000000002E-4</c:v>
                </c:pt>
                <c:pt idx="1429">
                  <c:v>2.5730000000000002E-4</c:v>
                </c:pt>
                <c:pt idx="1430">
                  <c:v>2.5950000000000002E-4</c:v>
                </c:pt>
                <c:pt idx="1431">
                  <c:v>2.6170000000000002E-4</c:v>
                </c:pt>
                <c:pt idx="1432">
                  <c:v>2.6400000000000002E-4</c:v>
                </c:pt>
                <c:pt idx="1433">
                  <c:v>2.6630000000000002E-4</c:v>
                </c:pt>
                <c:pt idx="1434">
                  <c:v>2.6850000000000002E-4</c:v>
                </c:pt>
                <c:pt idx="1435">
                  <c:v>2.7090000000000003E-4</c:v>
                </c:pt>
                <c:pt idx="1436">
                  <c:v>2.7320000000000003E-4</c:v>
                </c:pt>
                <c:pt idx="1437">
                  <c:v>2.7549999999999997E-4</c:v>
                </c:pt>
                <c:pt idx="1438">
                  <c:v>2.7789999999999998E-4</c:v>
                </c:pt>
                <c:pt idx="1439">
                  <c:v>2.8029999999999998E-4</c:v>
                </c:pt>
                <c:pt idx="1440">
                  <c:v>2.8269999999999999E-4</c:v>
                </c:pt>
                <c:pt idx="1441">
                  <c:v>2.8509999999999999E-4</c:v>
                </c:pt>
                <c:pt idx="1442">
                  <c:v>2.875E-4</c:v>
                </c:pt>
                <c:pt idx="1443">
                  <c:v>2.9E-4</c:v>
                </c:pt>
                <c:pt idx="1444">
                  <c:v>2.9250000000000001E-4</c:v>
                </c:pt>
                <c:pt idx="1445">
                  <c:v>2.9500000000000001E-4</c:v>
                </c:pt>
                <c:pt idx="1446">
                  <c:v>2.9750000000000002E-4</c:v>
                </c:pt>
                <c:pt idx="1447">
                  <c:v>3.0009999999999998E-4</c:v>
                </c:pt>
                <c:pt idx="1448">
                  <c:v>3.0269999999999999E-4</c:v>
                </c:pt>
                <c:pt idx="1449">
                  <c:v>3.0519999999999999E-4</c:v>
                </c:pt>
                <c:pt idx="1450">
                  <c:v>3.079E-4</c:v>
                </c:pt>
                <c:pt idx="1451">
                  <c:v>3.1050000000000001E-4</c:v>
                </c:pt>
                <c:pt idx="1452">
                  <c:v>3.1320000000000002E-4</c:v>
                </c:pt>
                <c:pt idx="1453">
                  <c:v>3.1579999999999998E-4</c:v>
                </c:pt>
                <c:pt idx="1454">
                  <c:v>3.1849999999999999E-4</c:v>
                </c:pt>
                <c:pt idx="1455">
                  <c:v>3.213E-4</c:v>
                </c:pt>
                <c:pt idx="1456">
                  <c:v>3.2400000000000001E-4</c:v>
                </c:pt>
                <c:pt idx="1457">
                  <c:v>3.2679999999999997E-4</c:v>
                </c:pt>
                <c:pt idx="1458">
                  <c:v>3.2959999999999999E-4</c:v>
                </c:pt>
                <c:pt idx="1459">
                  <c:v>3.324E-4</c:v>
                </c:pt>
                <c:pt idx="1460">
                  <c:v>3.3520000000000002E-4</c:v>
                </c:pt>
                <c:pt idx="1461">
                  <c:v>3.3809999999999998E-4</c:v>
                </c:pt>
                <c:pt idx="1462">
                  <c:v>3.4099999999999999E-4</c:v>
                </c:pt>
                <c:pt idx="1463">
                  <c:v>3.4390000000000001E-4</c:v>
                </c:pt>
                <c:pt idx="1464">
                  <c:v>3.4680000000000003E-4</c:v>
                </c:pt>
                <c:pt idx="1465">
                  <c:v>3.4979999999999999E-4</c:v>
                </c:pt>
                <c:pt idx="1466">
                  <c:v>3.5270000000000001E-4</c:v>
                </c:pt>
                <c:pt idx="1467">
                  <c:v>3.5570000000000003E-4</c:v>
                </c:pt>
                <c:pt idx="1468">
                  <c:v>3.5879999999999999E-4</c:v>
                </c:pt>
                <c:pt idx="1469">
                  <c:v>3.6180000000000001E-4</c:v>
                </c:pt>
                <c:pt idx="1470">
                  <c:v>3.6489999999999998E-4</c:v>
                </c:pt>
                <c:pt idx="1471">
                  <c:v>3.68E-4</c:v>
                </c:pt>
                <c:pt idx="1472">
                  <c:v>3.7120000000000002E-4</c:v>
                </c:pt>
                <c:pt idx="1473">
                  <c:v>3.7429999999999999E-4</c:v>
                </c:pt>
                <c:pt idx="1474">
                  <c:v>3.7750000000000001E-4</c:v>
                </c:pt>
                <c:pt idx="1475">
                  <c:v>3.8069999999999998E-4</c:v>
                </c:pt>
                <c:pt idx="1476">
                  <c:v>3.8400000000000001E-4</c:v>
                </c:pt>
                <c:pt idx="1477">
                  <c:v>3.8719999999999998E-4</c:v>
                </c:pt>
                <c:pt idx="1478">
                  <c:v>3.9050000000000001E-4</c:v>
                </c:pt>
                <c:pt idx="1479">
                  <c:v>3.9379999999999998E-4</c:v>
                </c:pt>
                <c:pt idx="1480">
                  <c:v>3.9720000000000001E-4</c:v>
                </c:pt>
                <c:pt idx="1481">
                  <c:v>4.0049999999999998E-4</c:v>
                </c:pt>
                <c:pt idx="1482">
                  <c:v>4.0390000000000001E-4</c:v>
                </c:pt>
                <c:pt idx="1483">
                  <c:v>4.0739999999999998E-4</c:v>
                </c:pt>
                <c:pt idx="1484">
                  <c:v>4.1080000000000001E-4</c:v>
                </c:pt>
                <c:pt idx="1485">
                  <c:v>4.1429999999999999E-4</c:v>
                </c:pt>
                <c:pt idx="1486">
                  <c:v>4.1780000000000002E-4</c:v>
                </c:pt>
                <c:pt idx="1487">
                  <c:v>4.214E-4</c:v>
                </c:pt>
                <c:pt idx="1488">
                  <c:v>4.2499999999999998E-4</c:v>
                </c:pt>
                <c:pt idx="1489">
                  <c:v>4.2860000000000001E-4</c:v>
                </c:pt>
                <c:pt idx="1490">
                  <c:v>4.3219999999999999E-4</c:v>
                </c:pt>
                <c:pt idx="1491">
                  <c:v>4.3580000000000002E-4</c:v>
                </c:pt>
                <c:pt idx="1492">
                  <c:v>4.395E-4</c:v>
                </c:pt>
                <c:pt idx="1493">
                  <c:v>4.4329999999999999E-4</c:v>
                </c:pt>
                <c:pt idx="1494">
                  <c:v>4.4700000000000002E-4</c:v>
                </c:pt>
                <c:pt idx="1495">
                  <c:v>4.5080000000000001E-4</c:v>
                </c:pt>
                <c:pt idx="1496">
                  <c:v>4.5459999999999999E-4</c:v>
                </c:pt>
                <c:pt idx="1497">
                  <c:v>4.5849999999999998E-4</c:v>
                </c:pt>
                <c:pt idx="1498">
                  <c:v>4.6230000000000002E-4</c:v>
                </c:pt>
                <c:pt idx="1499">
                  <c:v>4.662E-4</c:v>
                </c:pt>
                <c:pt idx="1500">
                  <c:v>4.7019999999999999E-4</c:v>
                </c:pt>
                <c:pt idx="1501">
                  <c:v>4.7419999999999998E-4</c:v>
                </c:pt>
                <c:pt idx="1502">
                  <c:v>4.7820000000000002E-4</c:v>
                </c:pt>
                <c:pt idx="1503">
                  <c:v>4.8220000000000001E-4</c:v>
                </c:pt>
                <c:pt idx="1504">
                  <c:v>4.863E-4</c:v>
                </c:pt>
                <c:pt idx="1505">
                  <c:v>4.9039999999999999E-4</c:v>
                </c:pt>
                <c:pt idx="1506">
                  <c:v>4.9450000000000004E-4</c:v>
                </c:pt>
                <c:pt idx="1507">
                  <c:v>4.9870000000000003E-4</c:v>
                </c:pt>
                <c:pt idx="1508">
                  <c:v>5.0290000000000003E-4</c:v>
                </c:pt>
                <c:pt idx="1509">
                  <c:v>5.0710000000000002E-4</c:v>
                </c:pt>
                <c:pt idx="1510">
                  <c:v>5.1139999999999996E-4</c:v>
                </c:pt>
                <c:pt idx="1511">
                  <c:v>5.1570000000000001E-4</c:v>
                </c:pt>
                <c:pt idx="1512">
                  <c:v>5.1999999999999995E-4</c:v>
                </c:pt>
                <c:pt idx="1513">
                  <c:v>5.2439999999999995E-4</c:v>
                </c:pt>
                <c:pt idx="1514">
                  <c:v>5.2879999999999995E-4</c:v>
                </c:pt>
                <c:pt idx="1515">
                  <c:v>5.3330000000000001E-4</c:v>
                </c:pt>
                <c:pt idx="1516">
                  <c:v>5.3779999999999995E-4</c:v>
                </c:pt>
                <c:pt idx="1517">
                  <c:v>5.4230000000000001E-4</c:v>
                </c:pt>
                <c:pt idx="1518">
                  <c:v>5.4690000000000001E-4</c:v>
                </c:pt>
                <c:pt idx="1519">
                  <c:v>5.5150000000000002E-4</c:v>
                </c:pt>
                <c:pt idx="1520">
                  <c:v>5.5610000000000002E-4</c:v>
                </c:pt>
                <c:pt idx="1521">
                  <c:v>5.6079999999999997E-4</c:v>
                </c:pt>
                <c:pt idx="1522">
                  <c:v>5.6550000000000003E-4</c:v>
                </c:pt>
                <c:pt idx="1523">
                  <c:v>5.7019999999999998E-4</c:v>
                </c:pt>
                <c:pt idx="1524">
                  <c:v>5.7499999999999999E-4</c:v>
                </c:pt>
                <c:pt idx="1525">
                  <c:v>5.798E-4</c:v>
                </c:pt>
                <c:pt idx="1526">
                  <c:v>5.8469999999999996E-4</c:v>
                </c:pt>
                <c:pt idx="1527">
                  <c:v>5.8960000000000002E-4</c:v>
                </c:pt>
                <c:pt idx="1528">
                  <c:v>5.9460000000000003E-4</c:v>
                </c:pt>
                <c:pt idx="1529">
                  <c:v>5.9949999999999999E-4</c:v>
                </c:pt>
                <c:pt idx="1530">
                  <c:v>6.0459999999999995E-4</c:v>
                </c:pt>
                <c:pt idx="1531">
                  <c:v>6.0959999999999996E-4</c:v>
                </c:pt>
                <c:pt idx="1532">
                  <c:v>6.1470000000000003E-4</c:v>
                </c:pt>
                <c:pt idx="1533">
                  <c:v>6.1990000000000005E-4</c:v>
                </c:pt>
                <c:pt idx="1534">
                  <c:v>6.2509999999999996E-4</c:v>
                </c:pt>
                <c:pt idx="1535">
                  <c:v>6.3029999999999998E-4</c:v>
                </c:pt>
                <c:pt idx="1536">
                  <c:v>6.3560000000000005E-4</c:v>
                </c:pt>
                <c:pt idx="1537">
                  <c:v>6.4090000000000002E-4</c:v>
                </c:pt>
                <c:pt idx="1538">
                  <c:v>6.4619999999999999E-4</c:v>
                </c:pt>
                <c:pt idx="1539">
                  <c:v>6.5160000000000001E-4</c:v>
                </c:pt>
                <c:pt idx="1540">
                  <c:v>6.5709999999999998E-4</c:v>
                </c:pt>
                <c:pt idx="1541">
                  <c:v>6.6259999999999995E-4</c:v>
                </c:pt>
                <c:pt idx="1542">
                  <c:v>6.6810000000000003E-4</c:v>
                </c:pt>
                <c:pt idx="1543">
                  <c:v>6.7369999999999995E-4</c:v>
                </c:pt>
                <c:pt idx="1544">
                  <c:v>6.7929999999999998E-4</c:v>
                </c:pt>
                <c:pt idx="1545">
                  <c:v>6.8499999999999995E-4</c:v>
                </c:pt>
                <c:pt idx="1546">
                  <c:v>6.9070000000000004E-4</c:v>
                </c:pt>
                <c:pt idx="1547">
                  <c:v>6.9649999999999996E-4</c:v>
                </c:pt>
                <c:pt idx="1548">
                  <c:v>7.0229999999999999E-4</c:v>
                </c:pt>
                <c:pt idx="1549">
                  <c:v>7.0810000000000003E-4</c:v>
                </c:pt>
                <c:pt idx="1550">
                  <c:v>7.1400000000000001E-4</c:v>
                </c:pt>
                <c:pt idx="1551">
                  <c:v>7.2000000000000005E-4</c:v>
                </c:pt>
                <c:pt idx="1552">
                  <c:v>7.2590000000000003E-4</c:v>
                </c:pt>
                <c:pt idx="1553">
                  <c:v>7.3200000000000001E-4</c:v>
                </c:pt>
                <c:pt idx="1554">
                  <c:v>7.381E-4</c:v>
                </c:pt>
                <c:pt idx="1555">
                  <c:v>7.4419999999999998E-4</c:v>
                </c:pt>
                <c:pt idx="1556">
                  <c:v>7.5040000000000003E-4</c:v>
                </c:pt>
                <c:pt idx="1557">
                  <c:v>7.5659999999999996E-4</c:v>
                </c:pt>
                <c:pt idx="1558">
                  <c:v>7.6289999999999995E-4</c:v>
                </c:pt>
                <c:pt idx="1559">
                  <c:v>7.693E-4</c:v>
                </c:pt>
                <c:pt idx="1560">
                  <c:v>7.7570000000000004E-4</c:v>
                </c:pt>
                <c:pt idx="1561">
                  <c:v>7.8209999999999998E-4</c:v>
                </c:pt>
                <c:pt idx="1562">
                  <c:v>7.8859999999999998E-4</c:v>
                </c:pt>
                <c:pt idx="1563">
                  <c:v>7.9509999999999997E-4</c:v>
                </c:pt>
                <c:pt idx="1564">
                  <c:v>8.0170000000000003E-4</c:v>
                </c:pt>
                <c:pt idx="1565">
                  <c:v>8.0840000000000003E-4</c:v>
                </c:pt>
                <c:pt idx="1566">
                  <c:v>8.1510000000000003E-4</c:v>
                </c:pt>
                <c:pt idx="1567">
                  <c:v>8.2180000000000003E-4</c:v>
                </c:pt>
                <c:pt idx="1568">
                  <c:v>8.2859999999999997E-4</c:v>
                </c:pt>
                <c:pt idx="1569">
                  <c:v>8.3549999999999998E-4</c:v>
                </c:pt>
                <c:pt idx="1570">
                  <c:v>8.4239999999999998E-4</c:v>
                </c:pt>
                <c:pt idx="1571">
                  <c:v>8.4940000000000005E-4</c:v>
                </c:pt>
                <c:pt idx="1572">
                  <c:v>8.564E-4</c:v>
                </c:pt>
                <c:pt idx="1573">
                  <c:v>8.6350000000000001E-4</c:v>
                </c:pt>
                <c:pt idx="1574">
                  <c:v>8.7060000000000002E-4</c:v>
                </c:pt>
                <c:pt idx="1575">
                  <c:v>8.7779999999999998E-4</c:v>
                </c:pt>
                <c:pt idx="1576">
                  <c:v>8.8509999999999999E-4</c:v>
                </c:pt>
                <c:pt idx="1577">
                  <c:v>8.9240000000000001E-4</c:v>
                </c:pt>
                <c:pt idx="1578">
                  <c:v>8.9979999999999997E-4</c:v>
                </c:pt>
                <c:pt idx="1579">
                  <c:v>9.0720000000000004E-4</c:v>
                </c:pt>
                <c:pt idx="1580">
                  <c:v>9.1469999999999995E-4</c:v>
                </c:pt>
                <c:pt idx="1581">
                  <c:v>9.2219999999999997E-4</c:v>
                </c:pt>
                <c:pt idx="1582">
                  <c:v>9.2980000000000005E-4</c:v>
                </c:pt>
                <c:pt idx="1583">
                  <c:v>9.3749999999999997E-4</c:v>
                </c:pt>
                <c:pt idx="1584">
                  <c:v>9.4519999999999999E-4</c:v>
                </c:pt>
                <c:pt idx="1585">
                  <c:v>9.5299999999999996E-4</c:v>
                </c:pt>
                <c:pt idx="1586">
                  <c:v>9.6089999999999999E-4</c:v>
                </c:pt>
                <c:pt idx="1587">
                  <c:v>9.6880000000000002E-4</c:v>
                </c:pt>
                <c:pt idx="1588">
                  <c:v>9.7680000000000011E-4</c:v>
                </c:pt>
                <c:pt idx="1589">
                  <c:v>9.8480000000000009E-4</c:v>
                </c:pt>
                <c:pt idx="1590">
                  <c:v>9.928999999999999E-4</c:v>
                </c:pt>
                <c:pt idx="1591">
                  <c:v>1.0011E-3</c:v>
                </c:pt>
                <c:pt idx="1592">
                  <c:v>1.0093000000000001E-3</c:v>
                </c:pt>
                <c:pt idx="1593">
                  <c:v>1.0176E-3</c:v>
                </c:pt>
                <c:pt idx="1594">
                  <c:v>1.0258999999999999E-3</c:v>
                </c:pt>
                <c:pt idx="1595">
                  <c:v>1.0344E-3</c:v>
                </c:pt>
                <c:pt idx="1596">
                  <c:v>1.0429E-3</c:v>
                </c:pt>
                <c:pt idx="1597">
                  <c:v>1.0514000000000001E-3</c:v>
                </c:pt>
                <c:pt idx="1598">
                  <c:v>1.06E-3</c:v>
                </c:pt>
                <c:pt idx="1599">
                  <c:v>1.0686999999999999E-3</c:v>
                </c:pt>
                <c:pt idx="1600">
                  <c:v>1.0774999999999999E-3</c:v>
                </c:pt>
                <c:pt idx="1601">
                  <c:v>1.0862999999999999E-3</c:v>
                </c:pt>
                <c:pt idx="1602">
                  <c:v>1.0951999999999999E-3</c:v>
                </c:pt>
                <c:pt idx="1603">
                  <c:v>1.1042000000000001E-3</c:v>
                </c:pt>
                <c:pt idx="1604">
                  <c:v>1.1132E-3</c:v>
                </c:pt>
                <c:pt idx="1605">
                  <c:v>1.1222999999999999E-3</c:v>
                </c:pt>
                <c:pt idx="1606">
                  <c:v>1.1314999999999999E-3</c:v>
                </c:pt>
                <c:pt idx="1607">
                  <c:v>1.1408E-3</c:v>
                </c:pt>
                <c:pt idx="1608">
                  <c:v>1.1501E-3</c:v>
                </c:pt>
                <c:pt idx="1609">
                  <c:v>1.1594999999999999E-3</c:v>
                </c:pt>
                <c:pt idx="1610">
                  <c:v>1.1689999999999999E-3</c:v>
                </c:pt>
                <c:pt idx="1611">
                  <c:v>1.1785000000000001E-3</c:v>
                </c:pt>
                <c:pt idx="1612">
                  <c:v>1.1881000000000001E-3</c:v>
                </c:pt>
                <c:pt idx="1613">
                  <c:v>1.1977999999999999E-3</c:v>
                </c:pt>
                <c:pt idx="1614">
                  <c:v>1.2076000000000001E-3</c:v>
                </c:pt>
                <c:pt idx="1615">
                  <c:v>1.2175E-3</c:v>
                </c:pt>
                <c:pt idx="1616">
                  <c:v>1.2274E-3</c:v>
                </c:pt>
                <c:pt idx="1617">
                  <c:v>1.2374E-3</c:v>
                </c:pt>
                <c:pt idx="1618">
                  <c:v>1.2474999999999999E-3</c:v>
                </c:pt>
                <c:pt idx="1619">
                  <c:v>1.2576E-3</c:v>
                </c:pt>
                <c:pt idx="1620">
                  <c:v>1.2679E-3</c:v>
                </c:pt>
                <c:pt idx="1621">
                  <c:v>1.2782E-3</c:v>
                </c:pt>
                <c:pt idx="1622">
                  <c:v>1.2886E-3</c:v>
                </c:pt>
                <c:pt idx="1623">
                  <c:v>1.299E-3</c:v>
                </c:pt>
                <c:pt idx="1624">
                  <c:v>1.3096E-3</c:v>
                </c:pt>
                <c:pt idx="1625">
                  <c:v>1.3202000000000001E-3</c:v>
                </c:pt>
                <c:pt idx="1626">
                  <c:v>1.3309999999999999E-3</c:v>
                </c:pt>
                <c:pt idx="1627">
                  <c:v>1.3418E-3</c:v>
                </c:pt>
                <c:pt idx="1628">
                  <c:v>1.3527000000000001E-3</c:v>
                </c:pt>
                <c:pt idx="1629">
                  <c:v>1.3636E-3</c:v>
                </c:pt>
                <c:pt idx="1630">
                  <c:v>1.3747E-3</c:v>
                </c:pt>
                <c:pt idx="1631">
                  <c:v>1.3858E-3</c:v>
                </c:pt>
                <c:pt idx="1632">
                  <c:v>1.3971000000000001E-3</c:v>
                </c:pt>
                <c:pt idx="1633">
                  <c:v>1.4084E-3</c:v>
                </c:pt>
                <c:pt idx="1634">
                  <c:v>1.4197999999999999E-3</c:v>
                </c:pt>
                <c:pt idx="1635">
                  <c:v>1.4312999999999999E-3</c:v>
                </c:pt>
                <c:pt idx="1636">
                  <c:v>1.4429E-3</c:v>
                </c:pt>
                <c:pt idx="1637">
                  <c:v>1.4545999999999999E-3</c:v>
                </c:pt>
                <c:pt idx="1638">
                  <c:v>1.4663E-3</c:v>
                </c:pt>
                <c:pt idx="1639">
                  <c:v>1.4782E-3</c:v>
                </c:pt>
                <c:pt idx="1640">
                  <c:v>1.4901000000000001E-3</c:v>
                </c:pt>
                <c:pt idx="1641">
                  <c:v>1.5020999999999999E-3</c:v>
                </c:pt>
                <c:pt idx="1642">
                  <c:v>1.5143000000000001E-3</c:v>
                </c:pt>
                <c:pt idx="1643">
                  <c:v>1.5265000000000001E-3</c:v>
                </c:pt>
                <c:pt idx="1644">
                  <c:v>1.5388000000000001E-3</c:v>
                </c:pt>
                <c:pt idx="1645">
                  <c:v>1.5512E-3</c:v>
                </c:pt>
                <c:pt idx="1646">
                  <c:v>1.5636999999999999E-3</c:v>
                </c:pt>
                <c:pt idx="1647">
                  <c:v>1.5763000000000001E-3</c:v>
                </c:pt>
                <c:pt idx="1648">
                  <c:v>1.5889999999999999E-3</c:v>
                </c:pt>
                <c:pt idx="1649">
                  <c:v>1.6018E-3</c:v>
                </c:pt>
                <c:pt idx="1650">
                  <c:v>1.6146999999999999E-3</c:v>
                </c:pt>
                <c:pt idx="1651">
                  <c:v>1.6276999999999999E-3</c:v>
                </c:pt>
                <c:pt idx="1652">
                  <c:v>1.6408E-3</c:v>
                </c:pt>
                <c:pt idx="1653">
                  <c:v>1.6540000000000001E-3</c:v>
                </c:pt>
                <c:pt idx="1654">
                  <c:v>1.6673E-3</c:v>
                </c:pt>
                <c:pt idx="1655">
                  <c:v>1.6807E-3</c:v>
                </c:pt>
                <c:pt idx="1656">
                  <c:v>1.6942000000000001E-3</c:v>
                </c:pt>
                <c:pt idx="1657">
                  <c:v>1.7078E-3</c:v>
                </c:pt>
                <c:pt idx="1658">
                  <c:v>1.7214999999999999E-3</c:v>
                </c:pt>
                <c:pt idx="1659">
                  <c:v>1.7353E-3</c:v>
                </c:pt>
                <c:pt idx="1660">
                  <c:v>1.7492E-3</c:v>
                </c:pt>
                <c:pt idx="1661">
                  <c:v>1.7631999999999999E-3</c:v>
                </c:pt>
                <c:pt idx="1662">
                  <c:v>1.7773000000000001E-3</c:v>
                </c:pt>
                <c:pt idx="1663">
                  <c:v>1.7916E-3</c:v>
                </c:pt>
                <c:pt idx="1664">
                  <c:v>1.8059E-3</c:v>
                </c:pt>
                <c:pt idx="1665">
                  <c:v>1.8204E-3</c:v>
                </c:pt>
                <c:pt idx="1666">
                  <c:v>1.8349E-3</c:v>
                </c:pt>
                <c:pt idx="1667">
                  <c:v>1.8496000000000001E-3</c:v>
                </c:pt>
                <c:pt idx="1668">
                  <c:v>1.8644E-3</c:v>
                </c:pt>
                <c:pt idx="1669">
                  <c:v>1.8793E-3</c:v>
                </c:pt>
                <c:pt idx="1670">
                  <c:v>1.8943E-3</c:v>
                </c:pt>
                <c:pt idx="1671">
                  <c:v>1.9093999999999999E-3</c:v>
                </c:pt>
                <c:pt idx="1672">
                  <c:v>1.9246000000000001E-3</c:v>
                </c:pt>
                <c:pt idx="1673">
                  <c:v>1.9400000000000001E-3</c:v>
                </c:pt>
                <c:pt idx="1674">
                  <c:v>1.9555000000000002E-3</c:v>
                </c:pt>
                <c:pt idx="1675">
                  <c:v>1.9710000000000001E-3</c:v>
                </c:pt>
                <c:pt idx="1676">
                  <c:v>1.9867000000000001E-3</c:v>
                </c:pt>
                <c:pt idx="1677">
                  <c:v>2.0026000000000002E-3</c:v>
                </c:pt>
                <c:pt idx="1678">
                  <c:v>2.0184999999999999E-3</c:v>
                </c:pt>
                <c:pt idx="1679">
                  <c:v>2.0346000000000001E-3</c:v>
                </c:pt>
                <c:pt idx="1680">
                  <c:v>2.0506999999999999E-3</c:v>
                </c:pt>
                <c:pt idx="1681">
                  <c:v>2.0669999999999998E-3</c:v>
                </c:pt>
                <c:pt idx="1682">
                  <c:v>2.0834999999999998E-3</c:v>
                </c:pt>
                <c:pt idx="1683">
                  <c:v>2.0999999999999999E-3</c:v>
                </c:pt>
                <c:pt idx="1684">
                  <c:v>2.1167E-3</c:v>
                </c:pt>
                <c:pt idx="1685">
                  <c:v>2.1335E-3</c:v>
                </c:pt>
                <c:pt idx="1686">
                  <c:v>2.1503999999999998E-3</c:v>
                </c:pt>
                <c:pt idx="1687">
                  <c:v>2.1673999999999999E-3</c:v>
                </c:pt>
                <c:pt idx="1688">
                  <c:v>2.1846000000000001E-3</c:v>
                </c:pt>
                <c:pt idx="1689">
                  <c:v>2.2019000000000001E-3</c:v>
                </c:pt>
                <c:pt idx="1690">
                  <c:v>2.2193999999999998E-3</c:v>
                </c:pt>
                <c:pt idx="1691">
                  <c:v>2.2369E-3</c:v>
                </c:pt>
                <c:pt idx="1692">
                  <c:v>2.2545999999999998E-3</c:v>
                </c:pt>
                <c:pt idx="1693">
                  <c:v>2.2725000000000002E-3</c:v>
                </c:pt>
                <c:pt idx="1694">
                  <c:v>2.2904000000000002E-3</c:v>
                </c:pt>
                <c:pt idx="1695">
                  <c:v>2.3084999999999998E-3</c:v>
                </c:pt>
                <c:pt idx="1696">
                  <c:v>2.3268E-3</c:v>
                </c:pt>
                <c:pt idx="1697">
                  <c:v>2.3451000000000001E-3</c:v>
                </c:pt>
                <c:pt idx="1698">
                  <c:v>2.3636E-3</c:v>
                </c:pt>
                <c:pt idx="1699">
                  <c:v>2.3823E-3</c:v>
                </c:pt>
                <c:pt idx="1700">
                  <c:v>2.4011000000000002E-3</c:v>
                </c:pt>
                <c:pt idx="1701">
                  <c:v>2.4199999999999998E-3</c:v>
                </c:pt>
                <c:pt idx="1702">
                  <c:v>2.4390000000000002E-3</c:v>
                </c:pt>
                <c:pt idx="1703">
                  <c:v>2.4581999999999998E-3</c:v>
                </c:pt>
                <c:pt idx="1704">
                  <c:v>2.4775999999999999E-3</c:v>
                </c:pt>
                <c:pt idx="1705">
                  <c:v>2.4970999999999999E-3</c:v>
                </c:pt>
                <c:pt idx="1706">
                  <c:v>2.5167000000000002E-3</c:v>
                </c:pt>
                <c:pt idx="1707">
                  <c:v>2.5365000000000001E-3</c:v>
                </c:pt>
                <c:pt idx="1708">
                  <c:v>2.5563999999999999E-3</c:v>
                </c:pt>
                <c:pt idx="1709">
                  <c:v>2.5764999999999998E-3</c:v>
                </c:pt>
                <c:pt idx="1710">
                  <c:v>2.5967E-3</c:v>
                </c:pt>
                <c:pt idx="1711">
                  <c:v>2.6170999999999998E-3</c:v>
                </c:pt>
                <c:pt idx="1712">
                  <c:v>2.6375999999999999E-3</c:v>
                </c:pt>
                <c:pt idx="1713">
                  <c:v>2.6583000000000002E-3</c:v>
                </c:pt>
                <c:pt idx="1714">
                  <c:v>2.6790999999999998E-3</c:v>
                </c:pt>
                <c:pt idx="1715">
                  <c:v>2.7001E-3</c:v>
                </c:pt>
                <c:pt idx="1716">
                  <c:v>2.7212E-3</c:v>
                </c:pt>
                <c:pt idx="1717">
                  <c:v>2.7425000000000001E-3</c:v>
                </c:pt>
                <c:pt idx="1718">
                  <c:v>2.764E-3</c:v>
                </c:pt>
                <c:pt idx="1719">
                  <c:v>2.7856000000000001E-3</c:v>
                </c:pt>
                <c:pt idx="1720">
                  <c:v>2.8073E-3</c:v>
                </c:pt>
                <c:pt idx="1721">
                  <c:v>2.8292999999999999E-3</c:v>
                </c:pt>
                <c:pt idx="1722">
                  <c:v>2.8513000000000002E-3</c:v>
                </c:pt>
                <c:pt idx="1723">
                  <c:v>2.8736E-3</c:v>
                </c:pt>
                <c:pt idx="1724">
                  <c:v>2.8960000000000001E-3</c:v>
                </c:pt>
                <c:pt idx="1725">
                  <c:v>2.9185999999999999E-3</c:v>
                </c:pt>
                <c:pt idx="1726">
                  <c:v>2.9413E-3</c:v>
                </c:pt>
                <c:pt idx="1727">
                  <c:v>2.9642000000000002E-3</c:v>
                </c:pt>
                <c:pt idx="1728">
                  <c:v>2.9873E-3</c:v>
                </c:pt>
                <c:pt idx="1729">
                  <c:v>3.0105000000000002E-3</c:v>
                </c:pt>
                <c:pt idx="1730">
                  <c:v>3.0339E-3</c:v>
                </c:pt>
                <c:pt idx="1731">
                  <c:v>3.0574999999999999E-3</c:v>
                </c:pt>
                <c:pt idx="1732">
                  <c:v>3.0812999999999999E-3</c:v>
                </c:pt>
                <c:pt idx="1733">
                  <c:v>3.1051999999999998E-3</c:v>
                </c:pt>
                <c:pt idx="1734">
                  <c:v>3.1292999999999998E-3</c:v>
                </c:pt>
                <c:pt idx="1735">
                  <c:v>3.1535999999999999E-3</c:v>
                </c:pt>
                <c:pt idx="1736">
                  <c:v>3.1779999999999998E-3</c:v>
                </c:pt>
                <c:pt idx="1737">
                  <c:v>3.2025999999999999E-3</c:v>
                </c:pt>
                <c:pt idx="1738">
                  <c:v>3.2274999999999999E-3</c:v>
                </c:pt>
                <c:pt idx="1739">
                  <c:v>3.2523999999999999E-3</c:v>
                </c:pt>
                <c:pt idx="1740">
                  <c:v>3.2775999999999999E-3</c:v>
                </c:pt>
                <c:pt idx="1741">
                  <c:v>3.3029999999999999E-3</c:v>
                </c:pt>
                <c:pt idx="1742">
                  <c:v>3.3284999999999999E-3</c:v>
                </c:pt>
                <c:pt idx="1743">
                  <c:v>3.3541999999999999E-3</c:v>
                </c:pt>
                <c:pt idx="1744">
                  <c:v>3.3801E-3</c:v>
                </c:pt>
                <c:pt idx="1745">
                  <c:v>3.4061999999999999E-3</c:v>
                </c:pt>
                <c:pt idx="1746">
                  <c:v>3.4324999999999998E-3</c:v>
                </c:pt>
                <c:pt idx="1747">
                  <c:v>3.4589999999999998E-3</c:v>
                </c:pt>
                <c:pt idx="1748">
                  <c:v>3.4856000000000002E-3</c:v>
                </c:pt>
                <c:pt idx="1749">
                  <c:v>3.5125E-3</c:v>
                </c:pt>
                <c:pt idx="1750">
                  <c:v>3.5395000000000001E-3</c:v>
                </c:pt>
                <c:pt idx="1751">
                  <c:v>3.5668000000000002E-3</c:v>
                </c:pt>
                <c:pt idx="1752">
                  <c:v>3.5942000000000001E-3</c:v>
                </c:pt>
                <c:pt idx="1753">
                  <c:v>3.6218000000000001E-3</c:v>
                </c:pt>
                <c:pt idx="1754">
                  <c:v>3.6497000000000001E-3</c:v>
                </c:pt>
                <c:pt idx="1755">
                  <c:v>3.6776999999999999E-3</c:v>
                </c:pt>
                <c:pt idx="1756">
                  <c:v>3.7058999999999998E-3</c:v>
                </c:pt>
                <c:pt idx="1757">
                  <c:v>3.7344000000000001E-3</c:v>
                </c:pt>
                <c:pt idx="1758">
                  <c:v>3.7629999999999999E-3</c:v>
                </c:pt>
                <c:pt idx="1759">
                  <c:v>3.7918000000000001E-3</c:v>
                </c:pt>
                <c:pt idx="1760">
                  <c:v>3.8208999999999999E-3</c:v>
                </c:pt>
                <c:pt idx="1761">
                  <c:v>3.8501999999999998E-3</c:v>
                </c:pt>
                <c:pt idx="1762">
                  <c:v>3.8796E-3</c:v>
                </c:pt>
                <c:pt idx="1763">
                  <c:v>3.9093000000000001E-3</c:v>
                </c:pt>
                <c:pt idx="1764">
                  <c:v>3.9392000000000003E-3</c:v>
                </c:pt>
                <c:pt idx="1765">
                  <c:v>3.9693000000000003E-3</c:v>
                </c:pt>
                <c:pt idx="1766">
                  <c:v>3.9995999999999999E-3</c:v>
                </c:pt>
                <c:pt idx="1767">
                  <c:v>4.0301E-3</c:v>
                </c:pt>
                <c:pt idx="1768">
                  <c:v>4.0609000000000001E-3</c:v>
                </c:pt>
                <c:pt idx="1769">
                  <c:v>4.0917999999999996E-3</c:v>
                </c:pt>
                <c:pt idx="1770">
                  <c:v>4.1229999999999999E-3</c:v>
                </c:pt>
                <c:pt idx="1771">
                  <c:v>4.1543999999999999E-3</c:v>
                </c:pt>
                <c:pt idx="1772">
                  <c:v>4.1859999999999996E-3</c:v>
                </c:pt>
                <c:pt idx="1773">
                  <c:v>4.2179000000000001E-3</c:v>
                </c:pt>
                <c:pt idx="1774">
                  <c:v>4.2500000000000003E-3</c:v>
                </c:pt>
                <c:pt idx="1775">
                  <c:v>4.2823000000000002E-3</c:v>
                </c:pt>
                <c:pt idx="1776">
                  <c:v>4.3147999999999997E-3</c:v>
                </c:pt>
                <c:pt idx="1777">
                  <c:v>4.3476000000000001E-3</c:v>
                </c:pt>
                <c:pt idx="1778">
                  <c:v>4.3804999999999998E-3</c:v>
                </c:pt>
                <c:pt idx="1779">
                  <c:v>4.4137999999999998E-3</c:v>
                </c:pt>
                <c:pt idx="1780">
                  <c:v>4.4472000000000001E-3</c:v>
                </c:pt>
                <c:pt idx="1781">
                  <c:v>4.4809000000000003E-3</c:v>
                </c:pt>
                <c:pt idx="1782">
                  <c:v>4.5148000000000002E-3</c:v>
                </c:pt>
                <c:pt idx="1783">
                  <c:v>4.5490000000000001E-3</c:v>
                </c:pt>
                <c:pt idx="1784">
                  <c:v>4.5833999999999996E-3</c:v>
                </c:pt>
                <c:pt idx="1785">
                  <c:v>4.6181E-3</c:v>
                </c:pt>
                <c:pt idx="1786">
                  <c:v>4.6528999999999997E-3</c:v>
                </c:pt>
                <c:pt idx="1787">
                  <c:v>4.6880999999999997E-3</c:v>
                </c:pt>
                <c:pt idx="1788">
                  <c:v>4.7235000000000003E-3</c:v>
                </c:pt>
                <c:pt idx="1789">
                  <c:v>4.7590999999999996E-3</c:v>
                </c:pt>
                <c:pt idx="1790">
                  <c:v>4.7949999999999998E-3</c:v>
                </c:pt>
                <c:pt idx="1791">
                  <c:v>4.8310999999999996E-3</c:v>
                </c:pt>
                <c:pt idx="1792">
                  <c:v>4.8675000000000003E-3</c:v>
                </c:pt>
                <c:pt idx="1793">
                  <c:v>4.9040999999999998E-3</c:v>
                </c:pt>
                <c:pt idx="1794">
                  <c:v>4.9410000000000001E-3</c:v>
                </c:pt>
                <c:pt idx="1795">
                  <c:v>4.9781000000000001E-3</c:v>
                </c:pt>
                <c:pt idx="1796">
                  <c:v>5.0155E-3</c:v>
                </c:pt>
                <c:pt idx="1797">
                  <c:v>5.0531999999999999E-3</c:v>
                </c:pt>
                <c:pt idx="1798">
                  <c:v>5.0911000000000003E-3</c:v>
                </c:pt>
                <c:pt idx="1799">
                  <c:v>5.1292999999999998E-3</c:v>
                </c:pt>
                <c:pt idx="1800">
                  <c:v>5.1676999999999999E-3</c:v>
                </c:pt>
                <c:pt idx="1801">
                  <c:v>5.2063999999999999E-3</c:v>
                </c:pt>
                <c:pt idx="1802">
                  <c:v>5.2453999999999999E-3</c:v>
                </c:pt>
                <c:pt idx="1803">
                  <c:v>5.2846000000000004E-3</c:v>
                </c:pt>
                <c:pt idx="1804">
                  <c:v>5.3242000000000003E-3</c:v>
                </c:pt>
                <c:pt idx="1805">
                  <c:v>5.3639999999999998E-3</c:v>
                </c:pt>
                <c:pt idx="1806">
                  <c:v>5.4039999999999999E-3</c:v>
                </c:pt>
                <c:pt idx="1807">
                  <c:v>5.4444000000000003E-3</c:v>
                </c:pt>
                <c:pt idx="1808">
                  <c:v>5.4850000000000003E-3</c:v>
                </c:pt>
                <c:pt idx="1809">
                  <c:v>5.5259000000000003E-3</c:v>
                </c:pt>
                <c:pt idx="1810">
                  <c:v>5.5671000000000002E-3</c:v>
                </c:pt>
                <c:pt idx="1811">
                  <c:v>5.6084999999999998E-3</c:v>
                </c:pt>
                <c:pt idx="1812">
                  <c:v>5.6502999999999996E-3</c:v>
                </c:pt>
                <c:pt idx="1813">
                  <c:v>5.6923E-3</c:v>
                </c:pt>
                <c:pt idx="1814">
                  <c:v>5.7346000000000003E-3</c:v>
                </c:pt>
                <c:pt idx="1815">
                  <c:v>5.7771999999999997E-3</c:v>
                </c:pt>
                <c:pt idx="1816">
                  <c:v>5.8200999999999999E-3</c:v>
                </c:pt>
                <c:pt idx="1817">
                  <c:v>5.8633000000000001E-3</c:v>
                </c:pt>
                <c:pt idx="1818">
                  <c:v>5.9068000000000002E-3</c:v>
                </c:pt>
                <c:pt idx="1819">
                  <c:v>5.9506000000000003E-3</c:v>
                </c:pt>
                <c:pt idx="1820">
                  <c:v>5.9946000000000001E-3</c:v>
                </c:pt>
                <c:pt idx="1821">
                  <c:v>6.0390000000000001E-3</c:v>
                </c:pt>
                <c:pt idx="1822">
                  <c:v>6.0837E-3</c:v>
                </c:pt>
                <c:pt idx="1823">
                  <c:v>6.1286999999999999E-3</c:v>
                </c:pt>
                <c:pt idx="1824">
                  <c:v>6.1739999999999998E-3</c:v>
                </c:pt>
                <c:pt idx="1825">
                  <c:v>6.2195999999999996E-3</c:v>
                </c:pt>
                <c:pt idx="1826">
                  <c:v>6.2655000000000002E-3</c:v>
                </c:pt>
                <c:pt idx="1827">
                  <c:v>6.3116999999999999E-3</c:v>
                </c:pt>
                <c:pt idx="1828">
                  <c:v>6.3581999999999996E-3</c:v>
                </c:pt>
                <c:pt idx="1829">
                  <c:v>6.4050000000000001E-3</c:v>
                </c:pt>
                <c:pt idx="1830">
                  <c:v>6.4521999999999999E-3</c:v>
                </c:pt>
                <c:pt idx="1831">
                  <c:v>6.4996999999999997E-3</c:v>
                </c:pt>
                <c:pt idx="1832">
                  <c:v>6.5475000000000004E-3</c:v>
                </c:pt>
                <c:pt idx="1833">
                  <c:v>6.5956000000000001E-3</c:v>
                </c:pt>
                <c:pt idx="1834">
                  <c:v>6.6439999999999997E-3</c:v>
                </c:pt>
                <c:pt idx="1835">
                  <c:v>6.6927999999999996E-3</c:v>
                </c:pt>
                <c:pt idx="1836">
                  <c:v>6.7419000000000003E-3</c:v>
                </c:pt>
                <c:pt idx="1837">
                  <c:v>6.7913000000000001E-3</c:v>
                </c:pt>
                <c:pt idx="1838">
                  <c:v>6.8409999999999999E-3</c:v>
                </c:pt>
                <c:pt idx="1839">
                  <c:v>6.8910999999999998E-3</c:v>
                </c:pt>
                <c:pt idx="1840">
                  <c:v>6.9414999999999998E-3</c:v>
                </c:pt>
                <c:pt idx="1841">
                  <c:v>6.9922999999999999E-3</c:v>
                </c:pt>
                <c:pt idx="1842">
                  <c:v>7.0432999999999997E-3</c:v>
                </c:pt>
                <c:pt idx="1843">
                  <c:v>7.0948000000000001E-3</c:v>
                </c:pt>
                <c:pt idx="1844">
                  <c:v>7.1465000000000001E-3</c:v>
                </c:pt>
                <c:pt idx="1845">
                  <c:v>7.1986999999999997E-3</c:v>
                </c:pt>
                <c:pt idx="1846">
                  <c:v>7.2510999999999999E-3</c:v>
                </c:pt>
                <c:pt idx="1847">
                  <c:v>7.3039000000000003E-3</c:v>
                </c:pt>
                <c:pt idx="1848">
                  <c:v>7.3571000000000001E-3</c:v>
                </c:pt>
                <c:pt idx="1849">
                  <c:v>7.4105999999999998E-3</c:v>
                </c:pt>
                <c:pt idx="1850">
                  <c:v>7.4644999999999998E-3</c:v>
                </c:pt>
                <c:pt idx="1851">
                  <c:v>7.5186999999999997E-3</c:v>
                </c:pt>
                <c:pt idx="1852">
                  <c:v>7.5732999999999998E-3</c:v>
                </c:pt>
                <c:pt idx="1853">
                  <c:v>7.6281999999999999E-3</c:v>
                </c:pt>
                <c:pt idx="1854">
                  <c:v>7.6835000000000002E-3</c:v>
                </c:pt>
                <c:pt idx="1855">
                  <c:v>7.7391999999999999E-3</c:v>
                </c:pt>
                <c:pt idx="1856">
                  <c:v>7.7952000000000004E-3</c:v>
                </c:pt>
                <c:pt idx="1857">
                  <c:v>7.8516000000000002E-3</c:v>
                </c:pt>
                <c:pt idx="1858">
                  <c:v>7.9083999999999995E-3</c:v>
                </c:pt>
                <c:pt idx="1859">
                  <c:v>7.9655000000000004E-3</c:v>
                </c:pt>
                <c:pt idx="1860">
                  <c:v>8.0230000000000006E-3</c:v>
                </c:pt>
                <c:pt idx="1861">
                  <c:v>8.0809000000000002E-3</c:v>
                </c:pt>
                <c:pt idx="1862">
                  <c:v>8.1391999999999992E-3</c:v>
                </c:pt>
                <c:pt idx="1863">
                  <c:v>8.1977999999999999E-3</c:v>
                </c:pt>
                <c:pt idx="1864">
                  <c:v>8.2568999999999993E-3</c:v>
                </c:pt>
                <c:pt idx="1865">
                  <c:v>8.3163000000000004E-3</c:v>
                </c:pt>
                <c:pt idx="1866">
                  <c:v>8.3760999999999992E-3</c:v>
                </c:pt>
                <c:pt idx="1867">
                  <c:v>8.4363000000000007E-3</c:v>
                </c:pt>
                <c:pt idx="1868">
                  <c:v>8.4968999999999999E-3</c:v>
                </c:pt>
                <c:pt idx="1869">
                  <c:v>8.5578000000000008E-3</c:v>
                </c:pt>
                <c:pt idx="1870">
                  <c:v>8.6192000000000005E-3</c:v>
                </c:pt>
                <c:pt idx="1871">
                  <c:v>8.6809999999999995E-3</c:v>
                </c:pt>
                <c:pt idx="1872">
                  <c:v>8.7431999999999996E-3</c:v>
                </c:pt>
                <c:pt idx="1873">
                  <c:v>8.8056999999999996E-3</c:v>
                </c:pt>
                <c:pt idx="1874">
                  <c:v>8.8687000000000002E-3</c:v>
                </c:pt>
                <c:pt idx="1875">
                  <c:v>8.9321000000000001E-3</c:v>
                </c:pt>
                <c:pt idx="1876">
                  <c:v>8.9958999999999994E-3</c:v>
                </c:pt>
                <c:pt idx="1877">
                  <c:v>9.0600999999999998E-3</c:v>
                </c:pt>
                <c:pt idx="1878">
                  <c:v>9.1246999999999995E-3</c:v>
                </c:pt>
                <c:pt idx="1879">
                  <c:v>9.1897000000000003E-3</c:v>
                </c:pt>
                <c:pt idx="1880">
                  <c:v>9.2551999999999999E-3</c:v>
                </c:pt>
                <c:pt idx="1881">
                  <c:v>9.3209999999999994E-3</c:v>
                </c:pt>
                <c:pt idx="1882">
                  <c:v>9.3872999999999995E-3</c:v>
                </c:pt>
                <c:pt idx="1883">
                  <c:v>9.4540000000000006E-3</c:v>
                </c:pt>
                <c:pt idx="1884">
                  <c:v>9.5212000000000005E-3</c:v>
                </c:pt>
                <c:pt idx="1885">
                  <c:v>9.5887000000000003E-3</c:v>
                </c:pt>
                <c:pt idx="1886">
                  <c:v>9.6567000000000007E-3</c:v>
                </c:pt>
                <c:pt idx="1887">
                  <c:v>9.7251000000000004E-3</c:v>
                </c:pt>
                <c:pt idx="1888">
                  <c:v>9.7940000000000006E-3</c:v>
                </c:pt>
                <c:pt idx="1889">
                  <c:v>9.8633000000000002E-3</c:v>
                </c:pt>
                <c:pt idx="1890">
                  <c:v>9.9330000000000009E-3</c:v>
                </c:pt>
                <c:pt idx="1891">
                  <c:v>1.00032E-2</c:v>
                </c:pt>
                <c:pt idx="1892">
                  <c:v>1.00739E-2</c:v>
                </c:pt>
                <c:pt idx="1893">
                  <c:v>1.01449E-2</c:v>
                </c:pt>
                <c:pt idx="1894">
                  <c:v>1.02165E-2</c:v>
                </c:pt>
                <c:pt idx="1895">
                  <c:v>1.02884E-2</c:v>
                </c:pt>
                <c:pt idx="1896">
                  <c:v>1.0360899999999999E-2</c:v>
                </c:pt>
                <c:pt idx="1897">
                  <c:v>1.0433700000000001E-2</c:v>
                </c:pt>
                <c:pt idx="1898">
                  <c:v>1.05071E-2</c:v>
                </c:pt>
                <c:pt idx="1899">
                  <c:v>1.0580900000000001E-2</c:v>
                </c:pt>
                <c:pt idx="1900">
                  <c:v>1.0655100000000001E-2</c:v>
                </c:pt>
                <c:pt idx="1901">
                  <c:v>1.0729900000000001E-2</c:v>
                </c:pt>
                <c:pt idx="1902">
                  <c:v>1.08051E-2</c:v>
                </c:pt>
                <c:pt idx="1903">
                  <c:v>1.08807E-2</c:v>
                </c:pt>
                <c:pt idx="1904">
                  <c:v>1.09569E-2</c:v>
                </c:pt>
                <c:pt idx="1905">
                  <c:v>1.10335E-2</c:v>
                </c:pt>
                <c:pt idx="1906">
                  <c:v>1.11106E-2</c:v>
                </c:pt>
                <c:pt idx="1907">
                  <c:v>1.1188200000000001E-2</c:v>
                </c:pt>
                <c:pt idx="1908">
                  <c:v>1.1266200000000001E-2</c:v>
                </c:pt>
                <c:pt idx="1909">
                  <c:v>1.13448E-2</c:v>
                </c:pt>
                <c:pt idx="1910">
                  <c:v>1.14238E-2</c:v>
                </c:pt>
                <c:pt idx="1911">
                  <c:v>1.1503299999999999E-2</c:v>
                </c:pt>
                <c:pt idx="1912">
                  <c:v>1.1583299999999999E-2</c:v>
                </c:pt>
                <c:pt idx="1913">
                  <c:v>1.16638E-2</c:v>
                </c:pt>
                <c:pt idx="1914">
                  <c:v>1.17448E-2</c:v>
                </c:pt>
                <c:pt idx="1915">
                  <c:v>1.18263E-2</c:v>
                </c:pt>
                <c:pt idx="1916">
                  <c:v>1.19084E-2</c:v>
                </c:pt>
                <c:pt idx="1917">
                  <c:v>1.1990900000000001E-2</c:v>
                </c:pt>
                <c:pt idx="1918">
                  <c:v>1.20739E-2</c:v>
                </c:pt>
                <c:pt idx="1919">
                  <c:v>1.21574E-2</c:v>
                </c:pt>
                <c:pt idx="1920">
                  <c:v>1.22414E-2</c:v>
                </c:pt>
                <c:pt idx="1921">
                  <c:v>1.2326E-2</c:v>
                </c:pt>
                <c:pt idx="1922">
                  <c:v>1.24111E-2</c:v>
                </c:pt>
                <c:pt idx="1923">
                  <c:v>1.24966E-2</c:v>
                </c:pt>
                <c:pt idx="1924">
                  <c:v>1.25828E-2</c:v>
                </c:pt>
                <c:pt idx="1925">
                  <c:v>1.2669400000000001E-2</c:v>
                </c:pt>
                <c:pt idx="1926">
                  <c:v>1.27566E-2</c:v>
                </c:pt>
                <c:pt idx="1927">
                  <c:v>1.2844299999999999E-2</c:v>
                </c:pt>
                <c:pt idx="1928">
                  <c:v>1.29325E-2</c:v>
                </c:pt>
                <c:pt idx="1929">
                  <c:v>1.30212E-2</c:v>
                </c:pt>
                <c:pt idx="1930">
                  <c:v>1.3110500000000001E-2</c:v>
                </c:pt>
                <c:pt idx="1931">
                  <c:v>1.3200399999999999E-2</c:v>
                </c:pt>
                <c:pt idx="1932">
                  <c:v>1.32908E-2</c:v>
                </c:pt>
                <c:pt idx="1933">
                  <c:v>1.33817E-2</c:v>
                </c:pt>
                <c:pt idx="1934">
                  <c:v>1.3473199999999999E-2</c:v>
                </c:pt>
                <c:pt idx="1935">
                  <c:v>1.3565199999999999E-2</c:v>
                </c:pt>
                <c:pt idx="1936">
                  <c:v>1.3657799999999999E-2</c:v>
                </c:pt>
                <c:pt idx="1937">
                  <c:v>1.37509E-2</c:v>
                </c:pt>
                <c:pt idx="1938">
                  <c:v>1.38446E-2</c:v>
                </c:pt>
                <c:pt idx="1939">
                  <c:v>1.3938799999999999E-2</c:v>
                </c:pt>
                <c:pt idx="1940">
                  <c:v>1.40337E-2</c:v>
                </c:pt>
                <c:pt idx="1941">
                  <c:v>1.4128999999999999E-2</c:v>
                </c:pt>
                <c:pt idx="1942">
                  <c:v>1.4225E-2</c:v>
                </c:pt>
                <c:pt idx="1943">
                  <c:v>1.4321499999999999E-2</c:v>
                </c:pt>
                <c:pt idx="1944">
                  <c:v>1.44186E-2</c:v>
                </c:pt>
                <c:pt idx="1945">
                  <c:v>1.4516299999999999E-2</c:v>
                </c:pt>
                <c:pt idx="1946">
                  <c:v>1.4614500000000001E-2</c:v>
                </c:pt>
                <c:pt idx="1947">
                  <c:v>1.47134E-2</c:v>
                </c:pt>
                <c:pt idx="1948">
                  <c:v>1.4812799999999999E-2</c:v>
                </c:pt>
                <c:pt idx="1949">
                  <c:v>1.49128E-2</c:v>
                </c:pt>
                <c:pt idx="1950">
                  <c:v>1.50134E-2</c:v>
                </c:pt>
                <c:pt idx="1951">
                  <c:v>1.5114600000000001E-2</c:v>
                </c:pt>
                <c:pt idx="1952">
                  <c:v>1.52164E-2</c:v>
                </c:pt>
                <c:pt idx="1953">
                  <c:v>1.53188E-2</c:v>
                </c:pt>
                <c:pt idx="1954">
                  <c:v>1.5421799999999999E-2</c:v>
                </c:pt>
                <c:pt idx="1955">
                  <c:v>1.55254E-2</c:v>
                </c:pt>
                <c:pt idx="1956">
                  <c:v>1.56296E-2</c:v>
                </c:pt>
                <c:pt idx="1957">
                  <c:v>1.5734399999999999E-2</c:v>
                </c:pt>
                <c:pt idx="1958">
                  <c:v>1.5839800000000001E-2</c:v>
                </c:pt>
                <c:pt idx="1959">
                  <c:v>1.5945899999999999E-2</c:v>
                </c:pt>
                <c:pt idx="1960">
                  <c:v>1.6052500000000001E-2</c:v>
                </c:pt>
                <c:pt idx="1961">
                  <c:v>1.6159799999999998E-2</c:v>
                </c:pt>
                <c:pt idx="1962">
                  <c:v>1.62677E-2</c:v>
                </c:pt>
                <c:pt idx="1963">
                  <c:v>1.63762E-2</c:v>
                </c:pt>
                <c:pt idx="1964">
                  <c:v>1.6485400000000001E-2</c:v>
                </c:pt>
                <c:pt idx="1965">
                  <c:v>1.6595200000000001E-2</c:v>
                </c:pt>
                <c:pt idx="1966">
                  <c:v>1.6705600000000001E-2</c:v>
                </c:pt>
                <c:pt idx="1967">
                  <c:v>1.6816600000000001E-2</c:v>
                </c:pt>
                <c:pt idx="1968">
                  <c:v>1.69283E-2</c:v>
                </c:pt>
                <c:pt idx="1969">
                  <c:v>1.7040699999999999E-2</c:v>
                </c:pt>
                <c:pt idx="1970">
                  <c:v>1.7153700000000001E-2</c:v>
                </c:pt>
                <c:pt idx="1971">
                  <c:v>1.7267299999999999E-2</c:v>
                </c:pt>
                <c:pt idx="1972">
                  <c:v>1.7381600000000001E-2</c:v>
                </c:pt>
                <c:pt idx="1973">
                  <c:v>1.7496500000000002E-2</c:v>
                </c:pt>
                <c:pt idx="1974">
                  <c:v>1.7612099999999999E-2</c:v>
                </c:pt>
                <c:pt idx="1975">
                  <c:v>1.7728399999999998E-2</c:v>
                </c:pt>
                <c:pt idx="1976">
                  <c:v>1.7845300000000001E-2</c:v>
                </c:pt>
                <c:pt idx="1977">
                  <c:v>1.79629E-2</c:v>
                </c:pt>
                <c:pt idx="1978">
                  <c:v>1.8081199999999999E-2</c:v>
                </c:pt>
                <c:pt idx="1979">
                  <c:v>1.82001E-2</c:v>
                </c:pt>
                <c:pt idx="1980">
                  <c:v>1.8319700000000001E-2</c:v>
                </c:pt>
                <c:pt idx="1981">
                  <c:v>1.8440000000000002E-2</c:v>
                </c:pt>
                <c:pt idx="1982">
                  <c:v>1.8560900000000002E-2</c:v>
                </c:pt>
                <c:pt idx="1983">
                  <c:v>1.8682500000000001E-2</c:v>
                </c:pt>
                <c:pt idx="1984">
                  <c:v>1.8804899999999999E-2</c:v>
                </c:pt>
                <c:pt idx="1985">
                  <c:v>1.8927900000000001E-2</c:v>
                </c:pt>
                <c:pt idx="1986">
                  <c:v>1.9051599999999998E-2</c:v>
                </c:pt>
                <c:pt idx="1987">
                  <c:v>1.9175999999999999E-2</c:v>
                </c:pt>
                <c:pt idx="1988">
                  <c:v>1.9301100000000002E-2</c:v>
                </c:pt>
                <c:pt idx="1989">
                  <c:v>1.94269E-2</c:v>
                </c:pt>
                <c:pt idx="1990">
                  <c:v>1.9553399999999999E-2</c:v>
                </c:pt>
                <c:pt idx="1991">
                  <c:v>1.9680599999999999E-2</c:v>
                </c:pt>
                <c:pt idx="1992">
                  <c:v>1.98085E-2</c:v>
                </c:pt>
                <c:pt idx="1993">
                  <c:v>1.9937099999999999E-2</c:v>
                </c:pt>
                <c:pt idx="1994">
                  <c:v>2.0066400000000002E-2</c:v>
                </c:pt>
                <c:pt idx="1995">
                  <c:v>2.0196499999999999E-2</c:v>
                </c:pt>
                <c:pt idx="1996">
                  <c:v>2.03273E-2</c:v>
                </c:pt>
                <c:pt idx="1997">
                  <c:v>2.0458799999999999E-2</c:v>
                </c:pt>
                <c:pt idx="1998">
                  <c:v>2.0591000000000002E-2</c:v>
                </c:pt>
                <c:pt idx="1999">
                  <c:v>2.07239E-2</c:v>
                </c:pt>
                <c:pt idx="2000">
                  <c:v>2.08576E-2</c:v>
                </c:pt>
                <c:pt idx="2001">
                  <c:v>2.09921E-2</c:v>
                </c:pt>
                <c:pt idx="2002">
                  <c:v>2.1127199999999999E-2</c:v>
                </c:pt>
                <c:pt idx="2003">
                  <c:v>2.12631E-2</c:v>
                </c:pt>
                <c:pt idx="2004">
                  <c:v>2.1399700000000001E-2</c:v>
                </c:pt>
                <c:pt idx="2005">
                  <c:v>2.15371E-2</c:v>
                </c:pt>
                <c:pt idx="2006">
                  <c:v>2.1675300000000002E-2</c:v>
                </c:pt>
                <c:pt idx="2007">
                  <c:v>2.1814199999999999E-2</c:v>
                </c:pt>
                <c:pt idx="2008">
                  <c:v>2.1953799999999999E-2</c:v>
                </c:pt>
                <c:pt idx="2009">
                  <c:v>2.2094200000000001E-2</c:v>
                </c:pt>
                <c:pt idx="2010">
                  <c:v>2.2235399999999999E-2</c:v>
                </c:pt>
                <c:pt idx="2011">
                  <c:v>2.2377299999999999E-2</c:v>
                </c:pt>
                <c:pt idx="2012">
                  <c:v>2.2519999999999998E-2</c:v>
                </c:pt>
                <c:pt idx="2013">
                  <c:v>2.26634E-2</c:v>
                </c:pt>
                <c:pt idx="2014">
                  <c:v>2.28077E-2</c:v>
                </c:pt>
                <c:pt idx="2015">
                  <c:v>2.2952699999999999E-2</c:v>
                </c:pt>
                <c:pt idx="2016">
                  <c:v>2.3098500000000001E-2</c:v>
                </c:pt>
                <c:pt idx="2017">
                  <c:v>2.3245100000000001E-2</c:v>
                </c:pt>
                <c:pt idx="2018">
                  <c:v>2.3392400000000001E-2</c:v>
                </c:pt>
                <c:pt idx="2019">
                  <c:v>2.3540599999999998E-2</c:v>
                </c:pt>
                <c:pt idx="2020">
                  <c:v>2.3689499999999999E-2</c:v>
                </c:pt>
                <c:pt idx="2021">
                  <c:v>2.3839200000000001E-2</c:v>
                </c:pt>
                <c:pt idx="2022">
                  <c:v>2.3989699999999999E-2</c:v>
                </c:pt>
                <c:pt idx="2023">
                  <c:v>2.4141099999999999E-2</c:v>
                </c:pt>
                <c:pt idx="2024">
                  <c:v>2.4293200000000001E-2</c:v>
                </c:pt>
                <c:pt idx="2025">
                  <c:v>2.4446099999999998E-2</c:v>
                </c:pt>
                <c:pt idx="2026">
                  <c:v>2.4599900000000001E-2</c:v>
                </c:pt>
                <c:pt idx="2027">
                  <c:v>2.4754399999999999E-2</c:v>
                </c:pt>
                <c:pt idx="2028">
                  <c:v>2.4909799999999999E-2</c:v>
                </c:pt>
                <c:pt idx="2029">
                  <c:v>2.5066000000000001E-2</c:v>
                </c:pt>
                <c:pt idx="2030">
                  <c:v>2.5222999999999999E-2</c:v>
                </c:pt>
                <c:pt idx="2031">
                  <c:v>2.5380799999999999E-2</c:v>
                </c:pt>
                <c:pt idx="2032">
                  <c:v>2.55395E-2</c:v>
                </c:pt>
                <c:pt idx="2033">
                  <c:v>2.56989E-2</c:v>
                </c:pt>
                <c:pt idx="2034">
                  <c:v>2.5859199999999999E-2</c:v>
                </c:pt>
                <c:pt idx="2035">
                  <c:v>2.6020399999999999E-2</c:v>
                </c:pt>
                <c:pt idx="2036">
                  <c:v>2.6182400000000002E-2</c:v>
                </c:pt>
                <c:pt idx="2037">
                  <c:v>2.6345199999999999E-2</c:v>
                </c:pt>
                <c:pt idx="2038">
                  <c:v>2.6508899999999998E-2</c:v>
                </c:pt>
                <c:pt idx="2039">
                  <c:v>2.66734E-2</c:v>
                </c:pt>
                <c:pt idx="2040">
                  <c:v>2.6838799999999999E-2</c:v>
                </c:pt>
                <c:pt idx="2041">
                  <c:v>2.7005000000000001E-2</c:v>
                </c:pt>
                <c:pt idx="2042">
                  <c:v>2.7172100000000001E-2</c:v>
                </c:pt>
                <c:pt idx="2043">
                  <c:v>2.734E-2</c:v>
                </c:pt>
                <c:pt idx="2044">
                  <c:v>2.75088E-2</c:v>
                </c:pt>
                <c:pt idx="2045">
                  <c:v>2.7678500000000002E-2</c:v>
                </c:pt>
                <c:pt idx="2046">
                  <c:v>2.7848999999999999E-2</c:v>
                </c:pt>
                <c:pt idx="2047">
                  <c:v>2.8020400000000001E-2</c:v>
                </c:pt>
                <c:pt idx="2048">
                  <c:v>2.8192700000000001E-2</c:v>
                </c:pt>
                <c:pt idx="2049">
                  <c:v>2.83658E-2</c:v>
                </c:pt>
                <c:pt idx="2050">
                  <c:v>2.8539800000000001E-2</c:v>
                </c:pt>
                <c:pt idx="2051">
                  <c:v>2.8714799999999999E-2</c:v>
                </c:pt>
                <c:pt idx="2052">
                  <c:v>2.8890599999999999E-2</c:v>
                </c:pt>
                <c:pt idx="2053">
                  <c:v>2.9067200000000001E-2</c:v>
                </c:pt>
                <c:pt idx="2054">
                  <c:v>2.9244800000000001E-2</c:v>
                </c:pt>
                <c:pt idx="2055">
                  <c:v>2.9423299999999999E-2</c:v>
                </c:pt>
                <c:pt idx="2056">
                  <c:v>2.9602699999999999E-2</c:v>
                </c:pt>
                <c:pt idx="2057">
                  <c:v>2.9782900000000001E-2</c:v>
                </c:pt>
                <c:pt idx="2058">
                  <c:v>2.99641E-2</c:v>
                </c:pt>
                <c:pt idx="2059">
                  <c:v>3.0146200000000001E-2</c:v>
                </c:pt>
                <c:pt idx="2060">
                  <c:v>3.0329200000000001E-2</c:v>
                </c:pt>
                <c:pt idx="2061">
                  <c:v>3.0513100000000001E-2</c:v>
                </c:pt>
                <c:pt idx="2062">
                  <c:v>3.06979E-2</c:v>
                </c:pt>
                <c:pt idx="2063">
                  <c:v>3.0883600000000001E-2</c:v>
                </c:pt>
                <c:pt idx="2064">
                  <c:v>3.1070199999999999E-2</c:v>
                </c:pt>
                <c:pt idx="2065">
                  <c:v>3.1257800000000002E-2</c:v>
                </c:pt>
                <c:pt idx="2066">
                  <c:v>3.1446300000000003E-2</c:v>
                </c:pt>
                <c:pt idx="2067">
                  <c:v>3.1635700000000003E-2</c:v>
                </c:pt>
                <c:pt idx="2068">
                  <c:v>3.1826100000000003E-2</c:v>
                </c:pt>
                <c:pt idx="2069">
                  <c:v>3.2017400000000001E-2</c:v>
                </c:pt>
                <c:pt idx="2070">
                  <c:v>3.2209599999999998E-2</c:v>
                </c:pt>
                <c:pt idx="2071">
                  <c:v>3.2402800000000002E-2</c:v>
                </c:pt>
                <c:pt idx="2072">
                  <c:v>3.2596899999999998E-2</c:v>
                </c:pt>
                <c:pt idx="2073">
                  <c:v>3.2792000000000002E-2</c:v>
                </c:pt>
                <c:pt idx="2074">
                  <c:v>3.2988000000000003E-2</c:v>
                </c:pt>
                <c:pt idx="2075">
                  <c:v>3.3184999999999999E-2</c:v>
                </c:pt>
                <c:pt idx="2076">
                  <c:v>3.33829E-2</c:v>
                </c:pt>
                <c:pt idx="2077">
                  <c:v>3.3581800000000002E-2</c:v>
                </c:pt>
                <c:pt idx="2078">
                  <c:v>3.3781600000000002E-2</c:v>
                </c:pt>
                <c:pt idx="2079">
                  <c:v>3.3982400000000003E-2</c:v>
                </c:pt>
                <c:pt idx="2080">
                  <c:v>3.4184199999999998E-2</c:v>
                </c:pt>
                <c:pt idx="2081">
                  <c:v>3.4387000000000001E-2</c:v>
                </c:pt>
                <c:pt idx="2082">
                  <c:v>3.4590700000000002E-2</c:v>
                </c:pt>
                <c:pt idx="2083">
                  <c:v>3.4795399999999997E-2</c:v>
                </c:pt>
                <c:pt idx="2084">
                  <c:v>3.5000999999999997E-2</c:v>
                </c:pt>
                <c:pt idx="2085">
                  <c:v>3.5207700000000001E-2</c:v>
                </c:pt>
                <c:pt idx="2086">
                  <c:v>3.5415299999999997E-2</c:v>
                </c:pt>
                <c:pt idx="2087">
                  <c:v>3.56239E-2</c:v>
                </c:pt>
                <c:pt idx="2088">
                  <c:v>3.58336E-2</c:v>
                </c:pt>
                <c:pt idx="2089">
                  <c:v>3.6044199999999998E-2</c:v>
                </c:pt>
                <c:pt idx="2090">
                  <c:v>3.6255799999999998E-2</c:v>
                </c:pt>
                <c:pt idx="2091">
                  <c:v>3.6468399999999998E-2</c:v>
                </c:pt>
                <c:pt idx="2092">
                  <c:v>3.6681999999999999E-2</c:v>
                </c:pt>
                <c:pt idx="2093">
                  <c:v>3.6896600000000002E-2</c:v>
                </c:pt>
                <c:pt idx="2094">
                  <c:v>3.7112199999999998E-2</c:v>
                </c:pt>
                <c:pt idx="2095">
                  <c:v>3.7328800000000002E-2</c:v>
                </c:pt>
                <c:pt idx="2096">
                  <c:v>3.7546400000000001E-2</c:v>
                </c:pt>
                <c:pt idx="2097">
                  <c:v>3.7765100000000003E-2</c:v>
                </c:pt>
                <c:pt idx="2098">
                  <c:v>3.7984700000000003E-2</c:v>
                </c:pt>
                <c:pt idx="2099">
                  <c:v>3.82054E-2</c:v>
                </c:pt>
                <c:pt idx="2100">
                  <c:v>3.8427099999999999E-2</c:v>
                </c:pt>
                <c:pt idx="2101">
                  <c:v>3.8649900000000001E-2</c:v>
                </c:pt>
                <c:pt idx="2102">
                  <c:v>3.8873600000000001E-2</c:v>
                </c:pt>
                <c:pt idx="2103">
                  <c:v>3.9098399999999998E-2</c:v>
                </c:pt>
                <c:pt idx="2104">
                  <c:v>3.93243E-2</c:v>
                </c:pt>
                <c:pt idx="2105">
                  <c:v>3.9551099999999999E-2</c:v>
                </c:pt>
                <c:pt idx="2106">
                  <c:v>3.9779000000000002E-2</c:v>
                </c:pt>
                <c:pt idx="2107">
                  <c:v>4.0008000000000002E-2</c:v>
                </c:pt>
                <c:pt idx="2108">
                  <c:v>4.0238000000000003E-2</c:v>
                </c:pt>
                <c:pt idx="2109">
                  <c:v>4.0468999999999998E-2</c:v>
                </c:pt>
                <c:pt idx="2110">
                  <c:v>4.0701099999999997E-2</c:v>
                </c:pt>
                <c:pt idx="2111">
                  <c:v>4.09343E-2</c:v>
                </c:pt>
                <c:pt idx="2112">
                  <c:v>4.1168499999999997E-2</c:v>
                </c:pt>
                <c:pt idx="2113">
                  <c:v>4.1403700000000002E-2</c:v>
                </c:pt>
                <c:pt idx="2114">
                  <c:v>4.1640099999999999E-2</c:v>
                </c:pt>
                <c:pt idx="2115">
                  <c:v>4.1877499999999998E-2</c:v>
                </c:pt>
                <c:pt idx="2116">
                  <c:v>4.2115899999999998E-2</c:v>
                </c:pt>
                <c:pt idx="2117">
                  <c:v>4.2355400000000001E-2</c:v>
                </c:pt>
                <c:pt idx="2118">
                  <c:v>4.2596000000000002E-2</c:v>
                </c:pt>
                <c:pt idx="2119">
                  <c:v>4.2837699999999999E-2</c:v>
                </c:pt>
                <c:pt idx="2120">
                  <c:v>4.3080500000000001E-2</c:v>
                </c:pt>
                <c:pt idx="2121">
                  <c:v>4.3324300000000003E-2</c:v>
                </c:pt>
                <c:pt idx="2122">
                  <c:v>4.3569200000000002E-2</c:v>
                </c:pt>
                <c:pt idx="2123">
                  <c:v>4.3815199999999999E-2</c:v>
                </c:pt>
                <c:pt idx="2124">
                  <c:v>4.4062299999999999E-2</c:v>
                </c:pt>
                <c:pt idx="2125">
                  <c:v>4.4310500000000003E-2</c:v>
                </c:pt>
                <c:pt idx="2126">
                  <c:v>4.4559700000000001E-2</c:v>
                </c:pt>
                <c:pt idx="2127">
                  <c:v>4.4810099999999999E-2</c:v>
                </c:pt>
                <c:pt idx="2128">
                  <c:v>4.50616E-2</c:v>
                </c:pt>
                <c:pt idx="2129">
                  <c:v>4.5314100000000003E-2</c:v>
                </c:pt>
                <c:pt idx="2130">
                  <c:v>4.5567799999999999E-2</c:v>
                </c:pt>
                <c:pt idx="2131">
                  <c:v>4.5822599999999998E-2</c:v>
                </c:pt>
                <c:pt idx="2132">
                  <c:v>4.6078500000000001E-2</c:v>
                </c:pt>
                <c:pt idx="2133">
                  <c:v>4.6335500000000002E-2</c:v>
                </c:pt>
                <c:pt idx="2134">
                  <c:v>4.6593599999999999E-2</c:v>
                </c:pt>
                <c:pt idx="2135">
                  <c:v>4.68528E-2</c:v>
                </c:pt>
                <c:pt idx="2136">
                  <c:v>4.7113200000000001E-2</c:v>
                </c:pt>
                <c:pt idx="2137">
                  <c:v>4.7374600000000003E-2</c:v>
                </c:pt>
                <c:pt idx="2138">
                  <c:v>4.7637199999999998E-2</c:v>
                </c:pt>
                <c:pt idx="2139">
                  <c:v>4.7900900000000003E-2</c:v>
                </c:pt>
                <c:pt idx="2140">
                  <c:v>4.8165800000000002E-2</c:v>
                </c:pt>
                <c:pt idx="2141">
                  <c:v>4.8431799999999997E-2</c:v>
                </c:pt>
                <c:pt idx="2142">
                  <c:v>4.8698900000000003E-2</c:v>
                </c:pt>
                <c:pt idx="2143">
                  <c:v>4.89671E-2</c:v>
                </c:pt>
                <c:pt idx="2144">
                  <c:v>4.9236500000000002E-2</c:v>
                </c:pt>
                <c:pt idx="2145">
                  <c:v>4.9507099999999998E-2</c:v>
                </c:pt>
                <c:pt idx="2146">
                  <c:v>4.9778700000000002E-2</c:v>
                </c:pt>
                <c:pt idx="2147">
                  <c:v>5.0051499999999999E-2</c:v>
                </c:pt>
                <c:pt idx="2148">
                  <c:v>5.0325500000000002E-2</c:v>
                </c:pt>
                <c:pt idx="2149">
                  <c:v>5.0600600000000003E-2</c:v>
                </c:pt>
                <c:pt idx="2150">
                  <c:v>5.0876900000000003E-2</c:v>
                </c:pt>
                <c:pt idx="2151">
                  <c:v>5.11543E-2</c:v>
                </c:pt>
                <c:pt idx="2152">
                  <c:v>5.1432899999999997E-2</c:v>
                </c:pt>
                <c:pt idx="2153">
                  <c:v>5.17127E-2</c:v>
                </c:pt>
                <c:pt idx="2154">
                  <c:v>5.1993600000000001E-2</c:v>
                </c:pt>
                <c:pt idx="2155">
                  <c:v>5.2275599999999998E-2</c:v>
                </c:pt>
                <c:pt idx="2156">
                  <c:v>5.2558899999999999E-2</c:v>
                </c:pt>
                <c:pt idx="2157">
                  <c:v>5.2843300000000003E-2</c:v>
                </c:pt>
                <c:pt idx="2158">
                  <c:v>5.31289E-2</c:v>
                </c:pt>
                <c:pt idx="2159">
                  <c:v>5.3415600000000001E-2</c:v>
                </c:pt>
                <c:pt idx="2160">
                  <c:v>5.3703599999999997E-2</c:v>
                </c:pt>
                <c:pt idx="2161">
                  <c:v>5.3992699999999998E-2</c:v>
                </c:pt>
                <c:pt idx="2162">
                  <c:v>5.4282999999999998E-2</c:v>
                </c:pt>
                <c:pt idx="2163">
                  <c:v>5.4574499999999998E-2</c:v>
                </c:pt>
                <c:pt idx="2164">
                  <c:v>5.4867100000000002E-2</c:v>
                </c:pt>
                <c:pt idx="2165">
                  <c:v>5.5161000000000002E-2</c:v>
                </c:pt>
                <c:pt idx="2166">
                  <c:v>5.5455999999999998E-2</c:v>
                </c:pt>
                <c:pt idx="2167">
                  <c:v>5.5752200000000002E-2</c:v>
                </c:pt>
                <c:pt idx="2168">
                  <c:v>5.6049700000000001E-2</c:v>
                </c:pt>
                <c:pt idx="2169">
                  <c:v>5.6348299999999997E-2</c:v>
                </c:pt>
                <c:pt idx="2170">
                  <c:v>5.66481E-2</c:v>
                </c:pt>
                <c:pt idx="2171">
                  <c:v>5.6949199999999998E-2</c:v>
                </c:pt>
                <c:pt idx="2172">
                  <c:v>5.7251400000000001E-2</c:v>
                </c:pt>
                <c:pt idx="2173">
                  <c:v>5.7554800000000003E-2</c:v>
                </c:pt>
                <c:pt idx="2174">
                  <c:v>5.7859500000000001E-2</c:v>
                </c:pt>
                <c:pt idx="2175">
                  <c:v>5.8165300000000003E-2</c:v>
                </c:pt>
                <c:pt idx="2176">
                  <c:v>5.8472400000000001E-2</c:v>
                </c:pt>
                <c:pt idx="2177">
                  <c:v>5.8780699999999998E-2</c:v>
                </c:pt>
                <c:pt idx="2178">
                  <c:v>5.9090200000000002E-2</c:v>
                </c:pt>
                <c:pt idx="2179">
                  <c:v>5.94009E-2</c:v>
                </c:pt>
                <c:pt idx="2180">
                  <c:v>5.9712800000000003E-2</c:v>
                </c:pt>
                <c:pt idx="2181">
                  <c:v>6.0026000000000003E-2</c:v>
                </c:pt>
                <c:pt idx="2182">
                  <c:v>6.0340400000000002E-2</c:v>
                </c:pt>
                <c:pt idx="2183">
                  <c:v>6.0656000000000002E-2</c:v>
                </c:pt>
                <c:pt idx="2184">
                  <c:v>6.0972800000000001E-2</c:v>
                </c:pt>
                <c:pt idx="2185">
                  <c:v>6.1290900000000002E-2</c:v>
                </c:pt>
                <c:pt idx="2186">
                  <c:v>6.1610199999999997E-2</c:v>
                </c:pt>
                <c:pt idx="2187">
                  <c:v>6.1930800000000001E-2</c:v>
                </c:pt>
                <c:pt idx="2188">
                  <c:v>6.2252500000000002E-2</c:v>
                </c:pt>
                <c:pt idx="2189">
                  <c:v>6.2575500000000006E-2</c:v>
                </c:pt>
                <c:pt idx="2190">
                  <c:v>6.2899800000000006E-2</c:v>
                </c:pt>
                <c:pt idx="2191">
                  <c:v>6.3225299999999998E-2</c:v>
                </c:pt>
                <c:pt idx="2192">
                  <c:v>6.35521E-2</c:v>
                </c:pt>
                <c:pt idx="2193">
                  <c:v>6.3880099999999995E-2</c:v>
                </c:pt>
                <c:pt idx="2194">
                  <c:v>6.4209299999999997E-2</c:v>
                </c:pt>
                <c:pt idx="2195">
                  <c:v>6.4539799999999994E-2</c:v>
                </c:pt>
                <c:pt idx="2196">
                  <c:v>6.4871499999999999E-2</c:v>
                </c:pt>
                <c:pt idx="2197">
                  <c:v>6.5204499999999999E-2</c:v>
                </c:pt>
                <c:pt idx="2198">
                  <c:v>6.5538799999999994E-2</c:v>
                </c:pt>
                <c:pt idx="2199">
                  <c:v>6.5874299999999997E-2</c:v>
                </c:pt>
                <c:pt idx="2200">
                  <c:v>6.6211099999999995E-2</c:v>
                </c:pt>
                <c:pt idx="2201">
                  <c:v>6.6549200000000003E-2</c:v>
                </c:pt>
                <c:pt idx="2202">
                  <c:v>6.6888500000000004E-2</c:v>
                </c:pt>
                <c:pt idx="2203">
                  <c:v>6.7228999999999997E-2</c:v>
                </c:pt>
                <c:pt idx="2204">
                  <c:v>6.7570900000000003E-2</c:v>
                </c:pt>
                <c:pt idx="2205">
                  <c:v>6.7914000000000002E-2</c:v>
                </c:pt>
                <c:pt idx="2206">
                  <c:v>6.8258399999999997E-2</c:v>
                </c:pt>
                <c:pt idx="2207">
                  <c:v>6.8603999999999998E-2</c:v>
                </c:pt>
                <c:pt idx="2208">
                  <c:v>6.8950999999999998E-2</c:v>
                </c:pt>
                <c:pt idx="2209">
                  <c:v>6.9299200000000005E-2</c:v>
                </c:pt>
                <c:pt idx="2210">
                  <c:v>6.9648699999999994E-2</c:v>
                </c:pt>
                <c:pt idx="2211">
                  <c:v>6.9999400000000003E-2</c:v>
                </c:pt>
                <c:pt idx="2212">
                  <c:v>7.0351499999999997E-2</c:v>
                </c:pt>
                <c:pt idx="2213">
                  <c:v>7.0704799999999998E-2</c:v>
                </c:pt>
                <c:pt idx="2214">
                  <c:v>7.1059399999999995E-2</c:v>
                </c:pt>
                <c:pt idx="2215">
                  <c:v>7.1415400000000004E-2</c:v>
                </c:pt>
                <c:pt idx="2216">
                  <c:v>7.1772600000000006E-2</c:v>
                </c:pt>
                <c:pt idx="2217">
                  <c:v>7.2131000000000001E-2</c:v>
                </c:pt>
                <c:pt idx="2218">
                  <c:v>7.2490799999999994E-2</c:v>
                </c:pt>
                <c:pt idx="2219">
                  <c:v>7.2851899999999997E-2</c:v>
                </c:pt>
                <c:pt idx="2220">
                  <c:v>7.3214299999999996E-2</c:v>
                </c:pt>
                <c:pt idx="2221">
                  <c:v>7.3578000000000005E-2</c:v>
                </c:pt>
                <c:pt idx="2222">
                  <c:v>7.3942900000000006E-2</c:v>
                </c:pt>
                <c:pt idx="2223">
                  <c:v>7.4309200000000006E-2</c:v>
                </c:pt>
                <c:pt idx="2224">
                  <c:v>7.4676800000000002E-2</c:v>
                </c:pt>
                <c:pt idx="2225">
                  <c:v>7.5045700000000007E-2</c:v>
                </c:pt>
                <c:pt idx="2226">
                  <c:v>7.5415899999999994E-2</c:v>
                </c:pt>
                <c:pt idx="2227">
                  <c:v>7.5787400000000005E-2</c:v>
                </c:pt>
                <c:pt idx="2228">
                  <c:v>7.6160199999999997E-2</c:v>
                </c:pt>
                <c:pt idx="2229">
                  <c:v>7.65343E-2</c:v>
                </c:pt>
                <c:pt idx="2230">
                  <c:v>7.6909699999999998E-2</c:v>
                </c:pt>
                <c:pt idx="2231">
                  <c:v>7.7286499999999994E-2</c:v>
                </c:pt>
                <c:pt idx="2232">
                  <c:v>7.76646E-2</c:v>
                </c:pt>
                <c:pt idx="2233">
                  <c:v>7.8043899999999999E-2</c:v>
                </c:pt>
                <c:pt idx="2234">
                  <c:v>7.8424599999999997E-2</c:v>
                </c:pt>
                <c:pt idx="2235">
                  <c:v>7.8806699999999993E-2</c:v>
                </c:pt>
                <c:pt idx="2236">
                  <c:v>7.9189999999999997E-2</c:v>
                </c:pt>
                <c:pt idx="2237">
                  <c:v>7.9574699999999998E-2</c:v>
                </c:pt>
                <c:pt idx="2238">
                  <c:v>7.9960699999999996E-2</c:v>
                </c:pt>
                <c:pt idx="2239">
                  <c:v>8.0348000000000003E-2</c:v>
                </c:pt>
                <c:pt idx="2240">
                  <c:v>8.0736600000000006E-2</c:v>
                </c:pt>
                <c:pt idx="2241">
                  <c:v>8.1126599999999993E-2</c:v>
                </c:pt>
                <c:pt idx="2242">
                  <c:v>8.1517900000000004E-2</c:v>
                </c:pt>
                <c:pt idx="2243">
                  <c:v>8.19106E-2</c:v>
                </c:pt>
                <c:pt idx="2244">
                  <c:v>8.2304500000000003E-2</c:v>
                </c:pt>
                <c:pt idx="2245">
                  <c:v>8.2699900000000007E-2</c:v>
                </c:pt>
                <c:pt idx="2246">
                  <c:v>8.3096500000000004E-2</c:v>
                </c:pt>
                <c:pt idx="2247">
                  <c:v>8.3494499999999999E-2</c:v>
                </c:pt>
                <c:pt idx="2248">
                  <c:v>8.3893800000000004E-2</c:v>
                </c:pt>
                <c:pt idx="2249">
                  <c:v>8.4294499999999994E-2</c:v>
                </c:pt>
                <c:pt idx="2250">
                  <c:v>8.4696499999999994E-2</c:v>
                </c:pt>
                <c:pt idx="2251">
                  <c:v>8.5099900000000006E-2</c:v>
                </c:pt>
                <c:pt idx="2252">
                  <c:v>8.55046E-2</c:v>
                </c:pt>
                <c:pt idx="2253">
                  <c:v>8.5910600000000004E-2</c:v>
                </c:pt>
                <c:pt idx="2254">
                  <c:v>8.6318000000000006E-2</c:v>
                </c:pt>
                <c:pt idx="2255">
                  <c:v>8.6726800000000007E-2</c:v>
                </c:pt>
                <c:pt idx="2256">
                  <c:v>8.7136900000000003E-2</c:v>
                </c:pt>
                <c:pt idx="2257">
                  <c:v>8.7548299999999996E-2</c:v>
                </c:pt>
                <c:pt idx="2258">
                  <c:v>8.79611E-2</c:v>
                </c:pt>
                <c:pt idx="2259">
                  <c:v>8.8375300000000004E-2</c:v>
                </c:pt>
                <c:pt idx="2260">
                  <c:v>8.8790800000000003E-2</c:v>
                </c:pt>
                <c:pt idx="2261">
                  <c:v>8.9207700000000001E-2</c:v>
                </c:pt>
                <c:pt idx="2262">
                  <c:v>8.9625899999999994E-2</c:v>
                </c:pt>
                <c:pt idx="2263">
                  <c:v>9.0045500000000001E-2</c:v>
                </c:pt>
                <c:pt idx="2264">
                  <c:v>9.0466500000000005E-2</c:v>
                </c:pt>
                <c:pt idx="2265">
                  <c:v>9.0888800000000006E-2</c:v>
                </c:pt>
                <c:pt idx="2266">
                  <c:v>9.1312500000000005E-2</c:v>
                </c:pt>
                <c:pt idx="2267">
                  <c:v>9.17375E-2</c:v>
                </c:pt>
                <c:pt idx="2268">
                  <c:v>9.2163900000000007E-2</c:v>
                </c:pt>
                <c:pt idx="2269">
                  <c:v>9.2591699999999999E-2</c:v>
                </c:pt>
                <c:pt idx="2270">
                  <c:v>9.3020900000000004E-2</c:v>
                </c:pt>
                <c:pt idx="2271">
                  <c:v>9.3451400000000004E-2</c:v>
                </c:pt>
                <c:pt idx="2272">
                  <c:v>9.3883300000000003E-2</c:v>
                </c:pt>
                <c:pt idx="2273">
                  <c:v>9.4316499999999998E-2</c:v>
                </c:pt>
                <c:pt idx="2274">
                  <c:v>9.4751199999999994E-2</c:v>
                </c:pt>
                <c:pt idx="2275">
                  <c:v>9.51872E-2</c:v>
                </c:pt>
                <c:pt idx="2276">
                  <c:v>9.5624600000000004E-2</c:v>
                </c:pt>
                <c:pt idx="2277">
                  <c:v>9.6063399999999993E-2</c:v>
                </c:pt>
                <c:pt idx="2278">
                  <c:v>9.6503500000000006E-2</c:v>
                </c:pt>
                <c:pt idx="2279">
                  <c:v>9.6945000000000003E-2</c:v>
                </c:pt>
                <c:pt idx="2280">
                  <c:v>9.7387899999999999E-2</c:v>
                </c:pt>
                <c:pt idx="2281">
                  <c:v>9.7832199999999994E-2</c:v>
                </c:pt>
                <c:pt idx="2282">
                  <c:v>9.8277900000000001E-2</c:v>
                </c:pt>
                <c:pt idx="2283">
                  <c:v>9.8724999999999993E-2</c:v>
                </c:pt>
                <c:pt idx="2284">
                  <c:v>9.9173399999999995E-2</c:v>
                </c:pt>
                <c:pt idx="2285">
                  <c:v>9.9623299999999998E-2</c:v>
                </c:pt>
                <c:pt idx="2286">
                  <c:v>0.1000745</c:v>
                </c:pt>
                <c:pt idx="2287">
                  <c:v>0.10052709999999999</c:v>
                </c:pt>
                <c:pt idx="2288">
                  <c:v>0.1009811</c:v>
                </c:pt>
                <c:pt idx="2289">
                  <c:v>0.1014365</c:v>
                </c:pt>
                <c:pt idx="2290">
                  <c:v>0.10189330000000001</c:v>
                </c:pt>
                <c:pt idx="2291">
                  <c:v>0.1023514</c:v>
                </c:pt>
                <c:pt idx="2292">
                  <c:v>0.102811</c:v>
                </c:pt>
                <c:pt idx="2293">
                  <c:v>0.103272</c:v>
                </c:pt>
                <c:pt idx="2294">
                  <c:v>0.1037344</c:v>
                </c:pt>
                <c:pt idx="2295">
                  <c:v>0.1041981</c:v>
                </c:pt>
                <c:pt idx="2296">
                  <c:v>0.1046633</c:v>
                </c:pt>
                <c:pt idx="2297">
                  <c:v>0.1051298</c:v>
                </c:pt>
                <c:pt idx="2298">
                  <c:v>0.10559780000000001</c:v>
                </c:pt>
                <c:pt idx="2299">
                  <c:v>0.1060672</c:v>
                </c:pt>
                <c:pt idx="2300">
                  <c:v>0.1065379</c:v>
                </c:pt>
                <c:pt idx="2301">
                  <c:v>0.1070101</c:v>
                </c:pt>
                <c:pt idx="2302">
                  <c:v>0.1074837</c:v>
                </c:pt>
                <c:pt idx="2303">
                  <c:v>0.1079587</c:v>
                </c:pt>
                <c:pt idx="2304">
                  <c:v>0.10843510000000001</c:v>
                </c:pt>
                <c:pt idx="2305">
                  <c:v>0.10891290000000001</c:v>
                </c:pt>
                <c:pt idx="2306">
                  <c:v>0.10939210000000001</c:v>
                </c:pt>
                <c:pt idx="2307">
                  <c:v>0.1098727</c:v>
                </c:pt>
                <c:pt idx="2308">
                  <c:v>0.1103547</c:v>
                </c:pt>
                <c:pt idx="2309">
                  <c:v>0.1108382</c:v>
                </c:pt>
                <c:pt idx="2310">
                  <c:v>0.11132300000000001</c:v>
                </c:pt>
                <c:pt idx="2311">
                  <c:v>0.1118093</c:v>
                </c:pt>
                <c:pt idx="2312">
                  <c:v>0.11229699999999999</c:v>
                </c:pt>
                <c:pt idx="2313">
                  <c:v>0.1127861</c:v>
                </c:pt>
                <c:pt idx="2314">
                  <c:v>0.11327660000000001</c:v>
                </c:pt>
                <c:pt idx="2315">
                  <c:v>0.11376849999999999</c:v>
                </c:pt>
                <c:pt idx="2316">
                  <c:v>0.1142619</c:v>
                </c:pt>
                <c:pt idx="2317">
                  <c:v>0.1147567</c:v>
                </c:pt>
                <c:pt idx="2318">
                  <c:v>0.11525290000000001</c:v>
                </c:pt>
                <c:pt idx="2319">
                  <c:v>0.11575050000000001</c:v>
                </c:pt>
                <c:pt idx="2320">
                  <c:v>0.11624950000000001</c:v>
                </c:pt>
                <c:pt idx="2321">
                  <c:v>0.11675000000000001</c:v>
                </c:pt>
                <c:pt idx="2322">
                  <c:v>0.11725190000000001</c:v>
                </c:pt>
                <c:pt idx="2323">
                  <c:v>0.1177552</c:v>
                </c:pt>
                <c:pt idx="2324">
                  <c:v>0.11826</c:v>
                </c:pt>
                <c:pt idx="2325">
                  <c:v>0.1187661</c:v>
                </c:pt>
                <c:pt idx="2326">
                  <c:v>0.1192737</c:v>
                </c:pt>
                <c:pt idx="2327">
                  <c:v>0.11978279999999999</c:v>
                </c:pt>
                <c:pt idx="2328">
                  <c:v>0.1202932</c:v>
                </c:pt>
                <c:pt idx="2329">
                  <c:v>0.1208051</c:v>
                </c:pt>
                <c:pt idx="2330">
                  <c:v>0.12131840000000001</c:v>
                </c:pt>
                <c:pt idx="2331">
                  <c:v>0.1218332</c:v>
                </c:pt>
                <c:pt idx="2332">
                  <c:v>0.1223494</c:v>
                </c:pt>
                <c:pt idx="2333">
                  <c:v>0.122867</c:v>
                </c:pt>
                <c:pt idx="2334">
                  <c:v>0.1233861</c:v>
                </c:pt>
                <c:pt idx="2335">
                  <c:v>0.12390660000000001</c:v>
                </c:pt>
                <c:pt idx="2336">
                  <c:v>0.1244285</c:v>
                </c:pt>
                <c:pt idx="2337">
                  <c:v>0.1249519</c:v>
                </c:pt>
                <c:pt idx="2338">
                  <c:v>0.1254767</c:v>
                </c:pt>
                <c:pt idx="2339">
                  <c:v>0.126003</c:v>
                </c:pt>
                <c:pt idx="2340">
                  <c:v>0.12653059999999999</c:v>
                </c:pt>
                <c:pt idx="2341">
                  <c:v>0.1270598</c:v>
                </c:pt>
                <c:pt idx="2342">
                  <c:v>0.12759039999999999</c:v>
                </c:pt>
                <c:pt idx="2343">
                  <c:v>0.1281224</c:v>
                </c:pt>
                <c:pt idx="2344">
                  <c:v>0.12865589999999999</c:v>
                </c:pt>
                <c:pt idx="2345">
                  <c:v>0.12919079999999999</c:v>
                </c:pt>
                <c:pt idx="2346">
                  <c:v>0.12972710000000001</c:v>
                </c:pt>
                <c:pt idx="2347">
                  <c:v>0.13026489999999999</c:v>
                </c:pt>
                <c:pt idx="2348">
                  <c:v>0.13080420000000001</c:v>
                </c:pt>
                <c:pt idx="2349">
                  <c:v>0.13134489999999999</c:v>
                </c:pt>
                <c:pt idx="2350">
                  <c:v>0.13188710000000001</c:v>
                </c:pt>
                <c:pt idx="2351">
                  <c:v>0.13243070000000001</c:v>
                </c:pt>
                <c:pt idx="2352">
                  <c:v>0.1329757</c:v>
                </c:pt>
                <c:pt idx="2353">
                  <c:v>0.13352230000000001</c:v>
                </c:pt>
                <c:pt idx="2354">
                  <c:v>0.1340702</c:v>
                </c:pt>
                <c:pt idx="2355">
                  <c:v>0.13461960000000001</c:v>
                </c:pt>
                <c:pt idx="2356">
                  <c:v>0.1351705</c:v>
                </c:pt>
                <c:pt idx="2357">
                  <c:v>0.1357228</c:v>
                </c:pt>
                <c:pt idx="2358">
                  <c:v>0.1362766</c:v>
                </c:pt>
                <c:pt idx="2359">
                  <c:v>0.13683190000000001</c:v>
                </c:pt>
                <c:pt idx="2360">
                  <c:v>0.1373886</c:v>
                </c:pt>
                <c:pt idx="2361">
                  <c:v>0.13794670000000001</c:v>
                </c:pt>
                <c:pt idx="2362">
                  <c:v>0.1385064</c:v>
                </c:pt>
                <c:pt idx="2363">
                  <c:v>0.13906740000000001</c:v>
                </c:pt>
                <c:pt idx="2364">
                  <c:v>0.13963</c:v>
                </c:pt>
                <c:pt idx="2365">
                  <c:v>0.14019400000000001</c:v>
                </c:pt>
                <c:pt idx="2366">
                  <c:v>0.14075950000000001</c:v>
                </c:pt>
                <c:pt idx="2367">
                  <c:v>0.14132639999999999</c:v>
                </c:pt>
                <c:pt idx="2368">
                  <c:v>0.14189479999999999</c:v>
                </c:pt>
                <c:pt idx="2369">
                  <c:v>0.1424647</c:v>
                </c:pt>
                <c:pt idx="2370">
                  <c:v>0.143036</c:v>
                </c:pt>
                <c:pt idx="2371">
                  <c:v>0.14360880000000001</c:v>
                </c:pt>
                <c:pt idx="2372">
                  <c:v>0.14418310000000001</c:v>
                </c:pt>
                <c:pt idx="2373">
                  <c:v>0.14475879999999999</c:v>
                </c:pt>
                <c:pt idx="2374">
                  <c:v>0.14533599999999999</c:v>
                </c:pt>
                <c:pt idx="2375">
                  <c:v>0.14591470000000001</c:v>
                </c:pt>
                <c:pt idx="2376">
                  <c:v>0.14649490000000001</c:v>
                </c:pt>
                <c:pt idx="2377">
                  <c:v>0.1470765</c:v>
                </c:pt>
                <c:pt idx="2378">
                  <c:v>0.1476596</c:v>
                </c:pt>
                <c:pt idx="2379">
                  <c:v>0.14824419999999999</c:v>
                </c:pt>
                <c:pt idx="2380">
                  <c:v>0.1488302</c:v>
                </c:pt>
                <c:pt idx="2381">
                  <c:v>0.14941769999999999</c:v>
                </c:pt>
                <c:pt idx="2382">
                  <c:v>0.15000669999999999</c:v>
                </c:pt>
                <c:pt idx="2383">
                  <c:v>0.15059719999999999</c:v>
                </c:pt>
                <c:pt idx="2384">
                  <c:v>0.1511892</c:v>
                </c:pt>
                <c:pt idx="2385">
                  <c:v>0.15178259999999999</c:v>
                </c:pt>
                <c:pt idx="2386">
                  <c:v>0.1523775</c:v>
                </c:pt>
                <c:pt idx="2387">
                  <c:v>0.1529739</c:v>
                </c:pt>
                <c:pt idx="2388">
                  <c:v>0.15357180000000001</c:v>
                </c:pt>
                <c:pt idx="2389">
                  <c:v>0.15417120000000001</c:v>
                </c:pt>
                <c:pt idx="2390">
                  <c:v>0.15477199999999999</c:v>
                </c:pt>
                <c:pt idx="2391">
                  <c:v>0.15537429999999999</c:v>
                </c:pt>
                <c:pt idx="2392">
                  <c:v>0.15597810000000001</c:v>
                </c:pt>
                <c:pt idx="2393">
                  <c:v>0.15658340000000001</c:v>
                </c:pt>
                <c:pt idx="2394">
                  <c:v>0.1571902</c:v>
                </c:pt>
                <c:pt idx="2395">
                  <c:v>0.15779850000000001</c:v>
                </c:pt>
                <c:pt idx="2396">
                  <c:v>0.1584083</c:v>
                </c:pt>
                <c:pt idx="2397">
                  <c:v>0.15901950000000001</c:v>
                </c:pt>
                <c:pt idx="2398">
                  <c:v>0.1596323</c:v>
                </c:pt>
                <c:pt idx="2399">
                  <c:v>0.16024649999999999</c:v>
                </c:pt>
                <c:pt idx="2400">
                  <c:v>0.16086220000000001</c:v>
                </c:pt>
                <c:pt idx="2401">
                  <c:v>0.1614794</c:v>
                </c:pt>
                <c:pt idx="2402">
                  <c:v>0.16209809999999999</c:v>
                </c:pt>
                <c:pt idx="2403">
                  <c:v>0.16271830000000001</c:v>
                </c:pt>
                <c:pt idx="2404">
                  <c:v>0.16334000000000001</c:v>
                </c:pt>
                <c:pt idx="2405">
                  <c:v>0.1639632</c:v>
                </c:pt>
                <c:pt idx="2406">
                  <c:v>0.16458790000000001</c:v>
                </c:pt>
                <c:pt idx="2407">
                  <c:v>0.1652141</c:v>
                </c:pt>
                <c:pt idx="2408">
                  <c:v>0.16584180000000001</c:v>
                </c:pt>
                <c:pt idx="2409">
                  <c:v>0.1664709</c:v>
                </c:pt>
                <c:pt idx="2410">
                  <c:v>0.16710159999999999</c:v>
                </c:pt>
                <c:pt idx="2411">
                  <c:v>0.16773379999999999</c:v>
                </c:pt>
                <c:pt idx="2412">
                  <c:v>0.1683675</c:v>
                </c:pt>
                <c:pt idx="2413">
                  <c:v>0.16900270000000001</c:v>
                </c:pt>
                <c:pt idx="2414">
                  <c:v>0.1696394</c:v>
                </c:pt>
                <c:pt idx="2415">
                  <c:v>0.1702776</c:v>
                </c:pt>
                <c:pt idx="2416">
                  <c:v>0.17091719999999999</c:v>
                </c:pt>
                <c:pt idx="2417">
                  <c:v>0.1715584</c:v>
                </c:pt>
                <c:pt idx="2418">
                  <c:v>0.1722011</c:v>
                </c:pt>
                <c:pt idx="2419">
                  <c:v>0.17284540000000001</c:v>
                </c:pt>
                <c:pt idx="2420">
                  <c:v>0.17349110000000001</c:v>
                </c:pt>
                <c:pt idx="2421">
                  <c:v>0.1741383</c:v>
                </c:pt>
                <c:pt idx="2422">
                  <c:v>0.174787</c:v>
                </c:pt>
                <c:pt idx="2423">
                  <c:v>0.17543729999999999</c:v>
                </c:pt>
                <c:pt idx="2424">
                  <c:v>0.176089</c:v>
                </c:pt>
                <c:pt idx="2425">
                  <c:v>0.17674229999999999</c:v>
                </c:pt>
                <c:pt idx="2426">
                  <c:v>0.1773971</c:v>
                </c:pt>
                <c:pt idx="2427">
                  <c:v>0.1780534</c:v>
                </c:pt>
                <c:pt idx="2428">
                  <c:v>0.17871119999999999</c:v>
                </c:pt>
                <c:pt idx="2429">
                  <c:v>0.17937049999999999</c:v>
                </c:pt>
                <c:pt idx="2430">
                  <c:v>0.18003130000000001</c:v>
                </c:pt>
                <c:pt idx="2431">
                  <c:v>0.18069370000000001</c:v>
                </c:pt>
                <c:pt idx="2432">
                  <c:v>0.1813575</c:v>
                </c:pt>
                <c:pt idx="2433">
                  <c:v>0.18202289999999999</c:v>
                </c:pt>
                <c:pt idx="2434">
                  <c:v>0.18268980000000001</c:v>
                </c:pt>
                <c:pt idx="2435">
                  <c:v>0.1833582</c:v>
                </c:pt>
                <c:pt idx="2436">
                  <c:v>0.1840282</c:v>
                </c:pt>
                <c:pt idx="2437">
                  <c:v>0.18469959999999999</c:v>
                </c:pt>
                <c:pt idx="2438">
                  <c:v>0.1853726</c:v>
                </c:pt>
                <c:pt idx="2439">
                  <c:v>0.18604709999999999</c:v>
                </c:pt>
                <c:pt idx="2440">
                  <c:v>0.1867231</c:v>
                </c:pt>
                <c:pt idx="2441">
                  <c:v>0.1874007</c:v>
                </c:pt>
                <c:pt idx="2442">
                  <c:v>0.18807979999999999</c:v>
                </c:pt>
                <c:pt idx="2443">
                  <c:v>0.18876029999999999</c:v>
                </c:pt>
                <c:pt idx="2444">
                  <c:v>0.18944250000000001</c:v>
                </c:pt>
                <c:pt idx="2445">
                  <c:v>0.19012609999999999</c:v>
                </c:pt>
                <c:pt idx="2446">
                  <c:v>0.19081129999999999</c:v>
                </c:pt>
                <c:pt idx="2447">
                  <c:v>0.191498</c:v>
                </c:pt>
                <c:pt idx="2448">
                  <c:v>0.1921862</c:v>
                </c:pt>
                <c:pt idx="2449">
                  <c:v>0.19287599999999999</c:v>
                </c:pt>
                <c:pt idx="2450">
                  <c:v>0.1935673</c:v>
                </c:pt>
                <c:pt idx="2451">
                  <c:v>0.19426009999999999</c:v>
                </c:pt>
                <c:pt idx="2452">
                  <c:v>0.1949545</c:v>
                </c:pt>
                <c:pt idx="2453">
                  <c:v>0.1956503</c:v>
                </c:pt>
                <c:pt idx="2454">
                  <c:v>0.19634779999999999</c:v>
                </c:pt>
                <c:pt idx="2455">
                  <c:v>0.19704669999999999</c:v>
                </c:pt>
                <c:pt idx="2456">
                  <c:v>0.19774720000000001</c:v>
                </c:pt>
                <c:pt idx="2457">
                  <c:v>0.19844919999999999</c:v>
                </c:pt>
                <c:pt idx="2458">
                  <c:v>0.19915279999999999</c:v>
                </c:pt>
                <c:pt idx="2459">
                  <c:v>0.1998579</c:v>
                </c:pt>
                <c:pt idx="2460">
                  <c:v>0.20056450000000001</c:v>
                </c:pt>
                <c:pt idx="2461">
                  <c:v>0.2012727</c:v>
                </c:pt>
                <c:pt idx="2462">
                  <c:v>0.20198240000000001</c:v>
                </c:pt>
                <c:pt idx="2463">
                  <c:v>0.2026936</c:v>
                </c:pt>
                <c:pt idx="2464">
                  <c:v>0.20340639999999999</c:v>
                </c:pt>
                <c:pt idx="2465">
                  <c:v>0.20412069999999999</c:v>
                </c:pt>
                <c:pt idx="2466">
                  <c:v>0.20483660000000001</c:v>
                </c:pt>
                <c:pt idx="2467">
                  <c:v>0.20555399999999999</c:v>
                </c:pt>
                <c:pt idx="2468">
                  <c:v>0.20627290000000001</c:v>
                </c:pt>
                <c:pt idx="2469">
                  <c:v>0.20699339999999999</c:v>
                </c:pt>
                <c:pt idx="2470">
                  <c:v>0.2077155</c:v>
                </c:pt>
                <c:pt idx="2471">
                  <c:v>0.20843900000000001</c:v>
                </c:pt>
                <c:pt idx="2472">
                  <c:v>0.20916419999999999</c:v>
                </c:pt>
                <c:pt idx="2473">
                  <c:v>0.20989079999999999</c:v>
                </c:pt>
                <c:pt idx="2474">
                  <c:v>0.210619</c:v>
                </c:pt>
                <c:pt idx="2475">
                  <c:v>0.2113488</c:v>
                </c:pt>
                <c:pt idx="2476">
                  <c:v>0.21208009999999999</c:v>
                </c:pt>
                <c:pt idx="2477">
                  <c:v>0.212813</c:v>
                </c:pt>
                <c:pt idx="2478">
                  <c:v>0.2135474</c:v>
                </c:pt>
                <c:pt idx="2479">
                  <c:v>0.21428330000000001</c:v>
                </c:pt>
                <c:pt idx="2480">
                  <c:v>0.21502080000000001</c:v>
                </c:pt>
                <c:pt idx="2481">
                  <c:v>0.2157599</c:v>
                </c:pt>
                <c:pt idx="2482">
                  <c:v>0.21650050000000001</c:v>
                </c:pt>
                <c:pt idx="2483">
                  <c:v>0.21724260000000001</c:v>
                </c:pt>
                <c:pt idx="2484">
                  <c:v>0.21798629999999999</c:v>
                </c:pt>
                <c:pt idx="2485">
                  <c:v>0.2187316</c:v>
                </c:pt>
                <c:pt idx="2486">
                  <c:v>0.21947839999999999</c:v>
                </c:pt>
                <c:pt idx="2487">
                  <c:v>0.2202268</c:v>
                </c:pt>
                <c:pt idx="2488">
                  <c:v>0.2209767</c:v>
                </c:pt>
                <c:pt idx="2489">
                  <c:v>0.22172810000000001</c:v>
                </c:pt>
                <c:pt idx="2490">
                  <c:v>0.22248119999999999</c:v>
                </c:pt>
                <c:pt idx="2491">
                  <c:v>0.22323570000000001</c:v>
                </c:pt>
                <c:pt idx="2492">
                  <c:v>0.22399189999999999</c:v>
                </c:pt>
                <c:pt idx="2493">
                  <c:v>0.22474959999999999</c:v>
                </c:pt>
                <c:pt idx="2494">
                  <c:v>0.22550880000000001</c:v>
                </c:pt>
                <c:pt idx="2495">
                  <c:v>0.22626959999999999</c:v>
                </c:pt>
                <c:pt idx="2496">
                  <c:v>0.22703200000000001</c:v>
                </c:pt>
                <c:pt idx="2497">
                  <c:v>0.2277959</c:v>
                </c:pt>
                <c:pt idx="2498">
                  <c:v>0.2285614</c:v>
                </c:pt>
                <c:pt idx="2499">
                  <c:v>0.22932839999999999</c:v>
                </c:pt>
                <c:pt idx="2500">
                  <c:v>0.230097</c:v>
                </c:pt>
                <c:pt idx="2501">
                  <c:v>0.23086719999999999</c:v>
                </c:pt>
                <c:pt idx="2502">
                  <c:v>0.23163890000000001</c:v>
                </c:pt>
                <c:pt idx="2503">
                  <c:v>0.23241220000000001</c:v>
                </c:pt>
                <c:pt idx="2504">
                  <c:v>0.23318700000000001</c:v>
                </c:pt>
                <c:pt idx="2505">
                  <c:v>0.23396339999999999</c:v>
                </c:pt>
                <c:pt idx="2506">
                  <c:v>0.23474139999999999</c:v>
                </c:pt>
                <c:pt idx="2507">
                  <c:v>0.23552090000000001</c:v>
                </c:pt>
                <c:pt idx="2508">
                  <c:v>0.23630200000000001</c:v>
                </c:pt>
                <c:pt idx="2509">
                  <c:v>0.23708460000000001</c:v>
                </c:pt>
                <c:pt idx="2510">
                  <c:v>0.23786879999999999</c:v>
                </c:pt>
                <c:pt idx="2511">
                  <c:v>0.23865459999999999</c:v>
                </c:pt>
                <c:pt idx="2512">
                  <c:v>0.23944190000000001</c:v>
                </c:pt>
                <c:pt idx="2513">
                  <c:v>0.2402309</c:v>
                </c:pt>
                <c:pt idx="2514">
                  <c:v>0.24102129999999999</c:v>
                </c:pt>
                <c:pt idx="2515">
                  <c:v>0.24181330000000001</c:v>
                </c:pt>
                <c:pt idx="2516">
                  <c:v>0.24260689999999999</c:v>
                </c:pt>
                <c:pt idx="2517">
                  <c:v>0.24340210000000001</c:v>
                </c:pt>
                <c:pt idx="2518">
                  <c:v>0.24419879999999999</c:v>
                </c:pt>
                <c:pt idx="2519">
                  <c:v>0.2449971</c:v>
                </c:pt>
                <c:pt idx="2520">
                  <c:v>0.24579690000000001</c:v>
                </c:pt>
                <c:pt idx="2521">
                  <c:v>0.2465984</c:v>
                </c:pt>
                <c:pt idx="2522">
                  <c:v>0.24740139999999999</c:v>
                </c:pt>
                <c:pt idx="2523">
                  <c:v>0.24820590000000001</c:v>
                </c:pt>
                <c:pt idx="2524">
                  <c:v>0.24901200000000001</c:v>
                </c:pt>
                <c:pt idx="2525">
                  <c:v>0.24981970000000001</c:v>
                </c:pt>
                <c:pt idx="2526">
                  <c:v>0.25062889999999999</c:v>
                </c:pt>
                <c:pt idx="2527">
                  <c:v>0.25143979999999999</c:v>
                </c:pt>
                <c:pt idx="2528">
                  <c:v>0.25225219999999998</c:v>
                </c:pt>
                <c:pt idx="2529">
                  <c:v>0.25306610000000002</c:v>
                </c:pt>
                <c:pt idx="2530">
                  <c:v>0.25388159999999999</c:v>
                </c:pt>
                <c:pt idx="2531">
                  <c:v>0.2546987</c:v>
                </c:pt>
                <c:pt idx="2532">
                  <c:v>0.2555173</c:v>
                </c:pt>
                <c:pt idx="2533">
                  <c:v>0.2563376</c:v>
                </c:pt>
                <c:pt idx="2534">
                  <c:v>0.25715939999999998</c:v>
                </c:pt>
                <c:pt idx="2535">
                  <c:v>0.25798270000000001</c:v>
                </c:pt>
                <c:pt idx="2536">
                  <c:v>0.25880760000000003</c:v>
                </c:pt>
                <c:pt idx="2537">
                  <c:v>0.25963409999999998</c:v>
                </c:pt>
                <c:pt idx="2538">
                  <c:v>0.26046209999999997</c:v>
                </c:pt>
                <c:pt idx="2539">
                  <c:v>0.26129170000000002</c:v>
                </c:pt>
                <c:pt idx="2540">
                  <c:v>0.26212289999999999</c:v>
                </c:pt>
                <c:pt idx="2541">
                  <c:v>0.26295570000000001</c:v>
                </c:pt>
                <c:pt idx="2542">
                  <c:v>0.26379000000000002</c:v>
                </c:pt>
                <c:pt idx="2543">
                  <c:v>0.26462590000000002</c:v>
                </c:pt>
                <c:pt idx="2544">
                  <c:v>0.26546330000000001</c:v>
                </c:pt>
                <c:pt idx="2545">
                  <c:v>0.26630239999999999</c:v>
                </c:pt>
                <c:pt idx="2546">
                  <c:v>0.26714290000000002</c:v>
                </c:pt>
                <c:pt idx="2547">
                  <c:v>0.26798509999999998</c:v>
                </c:pt>
                <c:pt idx="2548">
                  <c:v>0.26882879999999998</c:v>
                </c:pt>
                <c:pt idx="2549">
                  <c:v>0.26967410000000003</c:v>
                </c:pt>
                <c:pt idx="2550">
                  <c:v>0.27052090000000001</c:v>
                </c:pt>
                <c:pt idx="2551">
                  <c:v>0.27136929999999998</c:v>
                </c:pt>
                <c:pt idx="2552">
                  <c:v>0.2722193</c:v>
                </c:pt>
                <c:pt idx="2553">
                  <c:v>0.2730708</c:v>
                </c:pt>
                <c:pt idx="2554">
                  <c:v>0.2739239</c:v>
                </c:pt>
                <c:pt idx="2555">
                  <c:v>0.27477859999999998</c:v>
                </c:pt>
                <c:pt idx="2556">
                  <c:v>0.27563480000000001</c:v>
                </c:pt>
                <c:pt idx="2557">
                  <c:v>0.27649259999999998</c:v>
                </c:pt>
                <c:pt idx="2558">
                  <c:v>0.27735199999999999</c:v>
                </c:pt>
                <c:pt idx="2559">
                  <c:v>0.27821289999999999</c:v>
                </c:pt>
                <c:pt idx="2560">
                  <c:v>0.27907539999999997</c:v>
                </c:pt>
                <c:pt idx="2561">
                  <c:v>0.2799394</c:v>
                </c:pt>
                <c:pt idx="2562">
                  <c:v>0.28080500000000003</c:v>
                </c:pt>
                <c:pt idx="2563">
                  <c:v>0.28167219999999998</c:v>
                </c:pt>
                <c:pt idx="2564">
                  <c:v>0.28254089999999998</c:v>
                </c:pt>
                <c:pt idx="2565">
                  <c:v>0.28341119999999997</c:v>
                </c:pt>
                <c:pt idx="2566">
                  <c:v>0.28428300000000001</c:v>
                </c:pt>
                <c:pt idx="2567">
                  <c:v>0.28515639999999998</c:v>
                </c:pt>
                <c:pt idx="2568">
                  <c:v>0.28603139999999999</c:v>
                </c:pt>
                <c:pt idx="2569">
                  <c:v>0.28690789999999999</c:v>
                </c:pt>
                <c:pt idx="2570">
                  <c:v>0.28778589999999998</c:v>
                </c:pt>
                <c:pt idx="2571">
                  <c:v>0.28866560000000002</c:v>
                </c:pt>
                <c:pt idx="2572">
                  <c:v>0.28954679999999999</c:v>
                </c:pt>
                <c:pt idx="2573">
                  <c:v>0.29042950000000001</c:v>
                </c:pt>
                <c:pt idx="2574">
                  <c:v>0.29131380000000001</c:v>
                </c:pt>
                <c:pt idx="2575">
                  <c:v>0.2921996</c:v>
                </c:pt>
                <c:pt idx="2576">
                  <c:v>0.29308699999999999</c:v>
                </c:pt>
                <c:pt idx="2577">
                  <c:v>0.29397600000000002</c:v>
                </c:pt>
                <c:pt idx="2578">
                  <c:v>0.29486649999999998</c:v>
                </c:pt>
                <c:pt idx="2579">
                  <c:v>0.29575859999999998</c:v>
                </c:pt>
                <c:pt idx="2580">
                  <c:v>0.29665209999999997</c:v>
                </c:pt>
                <c:pt idx="2581">
                  <c:v>0.29754730000000001</c:v>
                </c:pt>
                <c:pt idx="2582">
                  <c:v>0.29844399999999999</c:v>
                </c:pt>
                <c:pt idx="2583">
                  <c:v>0.2993422</c:v>
                </c:pt>
                <c:pt idx="2584">
                  <c:v>0.30024200000000001</c:v>
                </c:pt>
                <c:pt idx="2585">
                  <c:v>0.30114340000000001</c:v>
                </c:pt>
                <c:pt idx="2586">
                  <c:v>0.30204629999999999</c:v>
                </c:pt>
                <c:pt idx="2587">
                  <c:v>0.30295070000000002</c:v>
                </c:pt>
                <c:pt idx="2588">
                  <c:v>0.30385669999999998</c:v>
                </c:pt>
                <c:pt idx="2589">
                  <c:v>0.30476419999999999</c:v>
                </c:pt>
                <c:pt idx="2590">
                  <c:v>0.30567319999999998</c:v>
                </c:pt>
                <c:pt idx="2591">
                  <c:v>0.30658380000000002</c:v>
                </c:pt>
                <c:pt idx="2592">
                  <c:v>0.30749589999999999</c:v>
                </c:pt>
                <c:pt idx="2593">
                  <c:v>0.30840960000000001</c:v>
                </c:pt>
                <c:pt idx="2594">
                  <c:v>0.30932480000000001</c:v>
                </c:pt>
                <c:pt idx="2595">
                  <c:v>0.31024160000000001</c:v>
                </c:pt>
                <c:pt idx="2596">
                  <c:v>0.31115989999999999</c:v>
                </c:pt>
                <c:pt idx="2597">
                  <c:v>0.31207970000000002</c:v>
                </c:pt>
                <c:pt idx="2598">
                  <c:v>0.31300099999999997</c:v>
                </c:pt>
                <c:pt idx="2599">
                  <c:v>0.31392389999999998</c:v>
                </c:pt>
                <c:pt idx="2600">
                  <c:v>0.31484830000000003</c:v>
                </c:pt>
                <c:pt idx="2601">
                  <c:v>0.3157742</c:v>
                </c:pt>
                <c:pt idx="2602">
                  <c:v>0.31670169999999997</c:v>
                </c:pt>
                <c:pt idx="2603">
                  <c:v>0.31763059999999999</c:v>
                </c:pt>
                <c:pt idx="2604">
                  <c:v>0.31856109999999999</c:v>
                </c:pt>
                <c:pt idx="2605">
                  <c:v>0.31949319999999998</c:v>
                </c:pt>
                <c:pt idx="2606">
                  <c:v>0.32042670000000001</c:v>
                </c:pt>
                <c:pt idx="2607">
                  <c:v>0.32136179999999998</c:v>
                </c:pt>
                <c:pt idx="2608">
                  <c:v>0.32229839999999998</c:v>
                </c:pt>
                <c:pt idx="2609">
                  <c:v>0.32323649999999998</c:v>
                </c:pt>
                <c:pt idx="2610">
                  <c:v>0.32417610000000002</c:v>
                </c:pt>
                <c:pt idx="2611">
                  <c:v>0.3251172</c:v>
                </c:pt>
                <c:pt idx="2612">
                  <c:v>0.32605990000000001</c:v>
                </c:pt>
                <c:pt idx="2613">
                  <c:v>0.32700400000000002</c:v>
                </c:pt>
                <c:pt idx="2614">
                  <c:v>0.32794970000000001</c:v>
                </c:pt>
                <c:pt idx="2615">
                  <c:v>0.32889689999999999</c:v>
                </c:pt>
                <c:pt idx="2616">
                  <c:v>0.32984550000000001</c:v>
                </c:pt>
                <c:pt idx="2617">
                  <c:v>0.33079570000000003</c:v>
                </c:pt>
                <c:pt idx="2618">
                  <c:v>0.33174740000000003</c:v>
                </c:pt>
                <c:pt idx="2619">
                  <c:v>0.33270060000000001</c:v>
                </c:pt>
                <c:pt idx="2620">
                  <c:v>0.33365529999999999</c:v>
                </c:pt>
                <c:pt idx="2621">
                  <c:v>0.33461150000000001</c:v>
                </c:pt>
                <c:pt idx="2622">
                  <c:v>0.33556910000000001</c:v>
                </c:pt>
                <c:pt idx="2623">
                  <c:v>0.3365283</c:v>
                </c:pt>
                <c:pt idx="2624">
                  <c:v>0.33748899999999998</c:v>
                </c:pt>
                <c:pt idx="2625">
                  <c:v>0.3384511</c:v>
                </c:pt>
                <c:pt idx="2626">
                  <c:v>0.33941480000000002</c:v>
                </c:pt>
                <c:pt idx="2627">
                  <c:v>0.34037990000000001</c:v>
                </c:pt>
                <c:pt idx="2628">
                  <c:v>0.3413465</c:v>
                </c:pt>
                <c:pt idx="2629">
                  <c:v>0.34231460000000002</c:v>
                </c:pt>
                <c:pt idx="2630">
                  <c:v>0.34328419999999998</c:v>
                </c:pt>
                <c:pt idx="2631">
                  <c:v>0.34425529999999999</c:v>
                </c:pt>
                <c:pt idx="2632">
                  <c:v>0.34522779999999997</c:v>
                </c:pt>
                <c:pt idx="2633">
                  <c:v>0.3462018</c:v>
                </c:pt>
                <c:pt idx="2634">
                  <c:v>0.34717730000000002</c:v>
                </c:pt>
                <c:pt idx="2635">
                  <c:v>0.34815420000000002</c:v>
                </c:pt>
                <c:pt idx="2636">
                  <c:v>0.34913260000000002</c:v>
                </c:pt>
                <c:pt idx="2637">
                  <c:v>0.35011249999999999</c:v>
                </c:pt>
                <c:pt idx="2638">
                  <c:v>0.35109380000000001</c:v>
                </c:pt>
                <c:pt idx="2639">
                  <c:v>0.35207660000000002</c:v>
                </c:pt>
                <c:pt idx="2640">
                  <c:v>0.35306090000000001</c:v>
                </c:pt>
                <c:pt idx="2641">
                  <c:v>0.35404659999999999</c:v>
                </c:pt>
                <c:pt idx="2642">
                  <c:v>0.35503380000000001</c:v>
                </c:pt>
                <c:pt idx="2643">
                  <c:v>0.35602240000000002</c:v>
                </c:pt>
                <c:pt idx="2644">
                  <c:v>0.35701250000000001</c:v>
                </c:pt>
                <c:pt idx="2645">
                  <c:v>0.35800399999999999</c:v>
                </c:pt>
                <c:pt idx="2646">
                  <c:v>0.35899690000000001</c:v>
                </c:pt>
                <c:pt idx="2647">
                  <c:v>0.35999130000000001</c:v>
                </c:pt>
                <c:pt idx="2648">
                  <c:v>0.36098720000000001</c:v>
                </c:pt>
                <c:pt idx="2649">
                  <c:v>0.36198449999999999</c:v>
                </c:pt>
                <c:pt idx="2650">
                  <c:v>0.3629831</c:v>
                </c:pt>
                <c:pt idx="2651">
                  <c:v>0.36398330000000001</c:v>
                </c:pt>
                <c:pt idx="2652">
                  <c:v>0.3649849</c:v>
                </c:pt>
                <c:pt idx="2653">
                  <c:v>0.36598779999999997</c:v>
                </c:pt>
                <c:pt idx="2654">
                  <c:v>0.36699229999999999</c:v>
                </c:pt>
                <c:pt idx="2655">
                  <c:v>0.36799809999999999</c:v>
                </c:pt>
                <c:pt idx="2656">
                  <c:v>0.36900529999999998</c:v>
                </c:pt>
                <c:pt idx="2657">
                  <c:v>0.37001400000000001</c:v>
                </c:pt>
                <c:pt idx="2658">
                  <c:v>0.37102410000000002</c:v>
                </c:pt>
                <c:pt idx="2659">
                  <c:v>0.37203550000000002</c:v>
                </c:pt>
                <c:pt idx="2660">
                  <c:v>0.3730484</c:v>
                </c:pt>
                <c:pt idx="2661">
                  <c:v>0.37406270000000003</c:v>
                </c:pt>
                <c:pt idx="2662">
                  <c:v>0.37507839999999998</c:v>
                </c:pt>
                <c:pt idx="2663">
                  <c:v>0.37609550000000003</c:v>
                </c:pt>
                <c:pt idx="2664">
                  <c:v>0.377114</c:v>
                </c:pt>
                <c:pt idx="2665">
                  <c:v>0.37813380000000002</c:v>
                </c:pt>
                <c:pt idx="2666">
                  <c:v>0.37915510000000002</c:v>
                </c:pt>
                <c:pt idx="2667">
                  <c:v>0.38017770000000001</c:v>
                </c:pt>
                <c:pt idx="2668">
                  <c:v>0.38120179999999998</c:v>
                </c:pt>
                <c:pt idx="2669">
                  <c:v>0.38222709999999999</c:v>
                </c:pt>
                <c:pt idx="2670">
                  <c:v>0.38325389999999998</c:v>
                </c:pt>
                <c:pt idx="2671">
                  <c:v>0.38428210000000002</c:v>
                </c:pt>
                <c:pt idx="2672">
                  <c:v>0.38531159999999998</c:v>
                </c:pt>
                <c:pt idx="2673">
                  <c:v>0.38634249999999998</c:v>
                </c:pt>
                <c:pt idx="2674">
                  <c:v>0.38737470000000002</c:v>
                </c:pt>
                <c:pt idx="2675">
                  <c:v>0.38840829999999998</c:v>
                </c:pt>
                <c:pt idx="2676">
                  <c:v>0.38944319999999999</c:v>
                </c:pt>
                <c:pt idx="2677">
                  <c:v>0.39047949999999998</c:v>
                </c:pt>
                <c:pt idx="2678">
                  <c:v>0.39151720000000001</c:v>
                </c:pt>
                <c:pt idx="2679">
                  <c:v>0.39255620000000002</c:v>
                </c:pt>
                <c:pt idx="2680">
                  <c:v>0.39359650000000002</c:v>
                </c:pt>
                <c:pt idx="2681">
                  <c:v>0.39463809999999999</c:v>
                </c:pt>
                <c:pt idx="2682">
                  <c:v>0.39568110000000001</c:v>
                </c:pt>
                <c:pt idx="2683">
                  <c:v>0.39672550000000001</c:v>
                </c:pt>
                <c:pt idx="2684">
                  <c:v>0.39777109999999999</c:v>
                </c:pt>
                <c:pt idx="2685">
                  <c:v>0.39881810000000001</c:v>
                </c:pt>
                <c:pt idx="2686">
                  <c:v>0.39986640000000001</c:v>
                </c:pt>
                <c:pt idx="2687">
                  <c:v>0.40091599999999999</c:v>
                </c:pt>
                <c:pt idx="2688">
                  <c:v>0.40196690000000002</c:v>
                </c:pt>
                <c:pt idx="2689">
                  <c:v>0.40301910000000002</c:v>
                </c:pt>
                <c:pt idx="2690">
                  <c:v>0.4040726</c:v>
                </c:pt>
                <c:pt idx="2691">
                  <c:v>0.40512740000000003</c:v>
                </c:pt>
                <c:pt idx="2692">
                  <c:v>0.40618349999999998</c:v>
                </c:pt>
                <c:pt idx="2693">
                  <c:v>0.40724090000000002</c:v>
                </c:pt>
                <c:pt idx="2694">
                  <c:v>0.40829959999999998</c:v>
                </c:pt>
                <c:pt idx="2695">
                  <c:v>0.40935959999999999</c:v>
                </c:pt>
                <c:pt idx="2696">
                  <c:v>0.41042079999999997</c:v>
                </c:pt>
                <c:pt idx="2697">
                  <c:v>0.4114833</c:v>
                </c:pt>
                <c:pt idx="2698">
                  <c:v>0.4125471</c:v>
                </c:pt>
                <c:pt idx="2699">
                  <c:v>0.41361219999999999</c:v>
                </c:pt>
                <c:pt idx="2700">
                  <c:v>0.41467850000000001</c:v>
                </c:pt>
                <c:pt idx="2701">
                  <c:v>0.41574610000000001</c:v>
                </c:pt>
                <c:pt idx="2702">
                  <c:v>0.41681489999999999</c:v>
                </c:pt>
                <c:pt idx="2703">
                  <c:v>0.4178849</c:v>
                </c:pt>
                <c:pt idx="2704">
                  <c:v>0.4189563</c:v>
                </c:pt>
                <c:pt idx="2705">
                  <c:v>0.42002879999999998</c:v>
                </c:pt>
                <c:pt idx="2706">
                  <c:v>0.42110259999999999</c:v>
                </c:pt>
                <c:pt idx="2707">
                  <c:v>0.42217759999999999</c:v>
                </c:pt>
                <c:pt idx="2708">
                  <c:v>0.42325380000000001</c:v>
                </c:pt>
                <c:pt idx="2709">
                  <c:v>0.42433130000000002</c:v>
                </c:pt>
                <c:pt idx="2710">
                  <c:v>0.42540990000000001</c:v>
                </c:pt>
                <c:pt idx="2711">
                  <c:v>0.42648979999999997</c:v>
                </c:pt>
                <c:pt idx="2712">
                  <c:v>0.42757089999999998</c:v>
                </c:pt>
                <c:pt idx="2713">
                  <c:v>0.42865320000000001</c:v>
                </c:pt>
                <c:pt idx="2714">
                  <c:v>0.42973670000000003</c:v>
                </c:pt>
                <c:pt idx="2715">
                  <c:v>0.43082140000000002</c:v>
                </c:pt>
                <c:pt idx="2716">
                  <c:v>0.43190719999999999</c:v>
                </c:pt>
                <c:pt idx="2717">
                  <c:v>0.4329943</c:v>
                </c:pt>
                <c:pt idx="2718">
                  <c:v>0.43408249999999998</c:v>
                </c:pt>
                <c:pt idx="2719">
                  <c:v>0.4351719</c:v>
                </c:pt>
                <c:pt idx="2720">
                  <c:v>0.43626239999999999</c:v>
                </c:pt>
                <c:pt idx="2721">
                  <c:v>0.43735420000000003</c:v>
                </c:pt>
                <c:pt idx="2722">
                  <c:v>0.43844699999999998</c:v>
                </c:pt>
                <c:pt idx="2723">
                  <c:v>0.43954110000000002</c:v>
                </c:pt>
                <c:pt idx="2724">
                  <c:v>0.44063619999999998</c:v>
                </c:pt>
                <c:pt idx="2725">
                  <c:v>0.44173249999999997</c:v>
                </c:pt>
                <c:pt idx="2726">
                  <c:v>0.44283</c:v>
                </c:pt>
                <c:pt idx="2727">
                  <c:v>0.44392860000000001</c:v>
                </c:pt>
                <c:pt idx="2728">
                  <c:v>0.44502829999999999</c:v>
                </c:pt>
                <c:pt idx="2729">
                  <c:v>0.4461291</c:v>
                </c:pt>
                <c:pt idx="2730">
                  <c:v>0.44723099999999999</c:v>
                </c:pt>
                <c:pt idx="2731">
                  <c:v>0.44833410000000001</c:v>
                </c:pt>
                <c:pt idx="2732">
                  <c:v>0.44943820000000001</c:v>
                </c:pt>
                <c:pt idx="2733">
                  <c:v>0.45054349999999999</c:v>
                </c:pt>
                <c:pt idx="2734">
                  <c:v>0.45164979999999999</c:v>
                </c:pt>
                <c:pt idx="2735">
                  <c:v>0.45275720000000003</c:v>
                </c:pt>
                <c:pt idx="2736">
                  <c:v>0.45386569999999998</c:v>
                </c:pt>
                <c:pt idx="2737">
                  <c:v>0.45497530000000003</c:v>
                </c:pt>
                <c:pt idx="2738">
                  <c:v>0.45608599999999999</c:v>
                </c:pt>
                <c:pt idx="2739">
                  <c:v>0.45719769999999998</c:v>
                </c:pt>
                <c:pt idx="2740">
                  <c:v>0.45831050000000001</c:v>
                </c:pt>
                <c:pt idx="2741">
                  <c:v>0.45942430000000001</c:v>
                </c:pt>
                <c:pt idx="2742">
                  <c:v>0.46053919999999998</c:v>
                </c:pt>
                <c:pt idx="2743">
                  <c:v>0.46165509999999998</c:v>
                </c:pt>
                <c:pt idx="2744">
                  <c:v>0.46277200000000002</c:v>
                </c:pt>
                <c:pt idx="2745">
                  <c:v>0.46389000000000002</c:v>
                </c:pt>
                <c:pt idx="2746">
                  <c:v>0.46500900000000001</c:v>
                </c:pt>
                <c:pt idx="2747">
                  <c:v>0.46612900000000002</c:v>
                </c:pt>
                <c:pt idx="2748">
                  <c:v>0.46725</c:v>
                </c:pt>
                <c:pt idx="2749">
                  <c:v>0.46837200000000001</c:v>
                </c:pt>
                <c:pt idx="2750">
                  <c:v>0.4694951</c:v>
                </c:pt>
                <c:pt idx="2751">
                  <c:v>0.47061900000000001</c:v>
                </c:pt>
                <c:pt idx="2752">
                  <c:v>0.471744</c:v>
                </c:pt>
                <c:pt idx="2753">
                  <c:v>0.47287000000000001</c:v>
                </c:pt>
                <c:pt idx="2754">
                  <c:v>0.473997</c:v>
                </c:pt>
                <c:pt idx="2755">
                  <c:v>0.47512490000000002</c:v>
                </c:pt>
                <c:pt idx="2756">
                  <c:v>0.4762538</c:v>
                </c:pt>
                <c:pt idx="2757">
                  <c:v>0.47738360000000002</c:v>
                </c:pt>
                <c:pt idx="2758">
                  <c:v>0.47851440000000001</c:v>
                </c:pt>
                <c:pt idx="2759">
                  <c:v>0.47964610000000002</c:v>
                </c:pt>
                <c:pt idx="2760">
                  <c:v>0.4807787</c:v>
                </c:pt>
                <c:pt idx="2761">
                  <c:v>0.48191230000000002</c:v>
                </c:pt>
                <c:pt idx="2762">
                  <c:v>0.4830467</c:v>
                </c:pt>
                <c:pt idx="2763">
                  <c:v>0.48418220000000001</c:v>
                </c:pt>
                <c:pt idx="2764">
                  <c:v>0.48531849999999999</c:v>
                </c:pt>
                <c:pt idx="2765">
                  <c:v>0.48645569999999999</c:v>
                </c:pt>
                <c:pt idx="2766">
                  <c:v>0.48759380000000002</c:v>
                </c:pt>
                <c:pt idx="2767">
                  <c:v>0.48873280000000002</c:v>
                </c:pt>
                <c:pt idx="2768">
                  <c:v>0.48987259999999999</c:v>
                </c:pt>
                <c:pt idx="2769">
                  <c:v>0.49101339999999999</c:v>
                </c:pt>
                <c:pt idx="2770">
                  <c:v>0.49215500000000001</c:v>
                </c:pt>
                <c:pt idx="2771">
                  <c:v>0.4932975</c:v>
                </c:pt>
                <c:pt idx="2772">
                  <c:v>0.49444070000000001</c:v>
                </c:pt>
                <c:pt idx="2773">
                  <c:v>0.49558489999999999</c:v>
                </c:pt>
                <c:pt idx="2774">
                  <c:v>0.4967299</c:v>
                </c:pt>
                <c:pt idx="2775">
                  <c:v>0.49787569999999998</c:v>
                </c:pt>
                <c:pt idx="2776">
                  <c:v>0.49902239999999998</c:v>
                </c:pt>
                <c:pt idx="2777">
                  <c:v>0.5001698</c:v>
                </c:pt>
                <c:pt idx="2778">
                  <c:v>0.50131809999999999</c:v>
                </c:pt>
                <c:pt idx="2779">
                  <c:v>0.5024672</c:v>
                </c:pt>
                <c:pt idx="2780">
                  <c:v>0.50361699999999998</c:v>
                </c:pt>
                <c:pt idx="2781">
                  <c:v>0.50476770000000004</c:v>
                </c:pt>
                <c:pt idx="2782">
                  <c:v>0.50591909999999995</c:v>
                </c:pt>
                <c:pt idx="2783">
                  <c:v>0.5070713</c:v>
                </c:pt>
                <c:pt idx="2784">
                  <c:v>0.50822420000000001</c:v>
                </c:pt>
                <c:pt idx="2785">
                  <c:v>0.50937790000000005</c:v>
                </c:pt>
                <c:pt idx="2786">
                  <c:v>0.5105324</c:v>
                </c:pt>
                <c:pt idx="2787">
                  <c:v>0.51168760000000002</c:v>
                </c:pt>
                <c:pt idx="2788">
                  <c:v>0.51284350000000001</c:v>
                </c:pt>
                <c:pt idx="2789">
                  <c:v>0.51400020000000002</c:v>
                </c:pt>
                <c:pt idx="2790">
                  <c:v>0.51515750000000005</c:v>
                </c:pt>
                <c:pt idx="2791">
                  <c:v>0.51631559999999999</c:v>
                </c:pt>
                <c:pt idx="2792">
                  <c:v>0.5174744</c:v>
                </c:pt>
                <c:pt idx="2793">
                  <c:v>0.51863389999999998</c:v>
                </c:pt>
                <c:pt idx="2794">
                  <c:v>0.51979399999999998</c:v>
                </c:pt>
                <c:pt idx="2795">
                  <c:v>0.5209549</c:v>
                </c:pt>
                <c:pt idx="2796">
                  <c:v>0.52211640000000004</c:v>
                </c:pt>
                <c:pt idx="2797">
                  <c:v>0.52327849999999998</c:v>
                </c:pt>
                <c:pt idx="2798">
                  <c:v>0.5244413</c:v>
                </c:pt>
                <c:pt idx="2799">
                  <c:v>0.52560479999999998</c:v>
                </c:pt>
                <c:pt idx="2800">
                  <c:v>0.52676889999999998</c:v>
                </c:pt>
                <c:pt idx="2801">
                  <c:v>0.5279336</c:v>
                </c:pt>
                <c:pt idx="2802">
                  <c:v>0.52909899999999999</c:v>
                </c:pt>
                <c:pt idx="2803">
                  <c:v>0.53026499999999999</c:v>
                </c:pt>
                <c:pt idx="2804">
                  <c:v>0.53143149999999995</c:v>
                </c:pt>
                <c:pt idx="2805">
                  <c:v>0.53259869999999998</c:v>
                </c:pt>
                <c:pt idx="2806">
                  <c:v>0.53376639999999997</c:v>
                </c:pt>
                <c:pt idx="2807">
                  <c:v>0.53493469999999999</c:v>
                </c:pt>
                <c:pt idx="2808">
                  <c:v>0.53610360000000001</c:v>
                </c:pt>
                <c:pt idx="2809">
                  <c:v>0.53727309999999995</c:v>
                </c:pt>
                <c:pt idx="2810">
                  <c:v>0.53844309999999995</c:v>
                </c:pt>
                <c:pt idx="2811">
                  <c:v>0.53961360000000003</c:v>
                </c:pt>
                <c:pt idx="2812">
                  <c:v>0.54078470000000001</c:v>
                </c:pt>
                <c:pt idx="2813">
                  <c:v>0.54195629999999995</c:v>
                </c:pt>
                <c:pt idx="2814">
                  <c:v>0.54312850000000001</c:v>
                </c:pt>
                <c:pt idx="2815">
                  <c:v>0.54430109999999998</c:v>
                </c:pt>
                <c:pt idx="2816">
                  <c:v>0.54547420000000002</c:v>
                </c:pt>
                <c:pt idx="2817">
                  <c:v>0.54664780000000002</c:v>
                </c:pt>
                <c:pt idx="2818">
                  <c:v>0.54782189999999997</c:v>
                </c:pt>
                <c:pt idx="2819">
                  <c:v>0.5489965</c:v>
                </c:pt>
                <c:pt idx="2820">
                  <c:v>0.55017159999999998</c:v>
                </c:pt>
                <c:pt idx="2821">
                  <c:v>0.55134709999999998</c:v>
                </c:pt>
                <c:pt idx="2822">
                  <c:v>0.55252299999999999</c:v>
                </c:pt>
                <c:pt idx="2823">
                  <c:v>0.55369939999999995</c:v>
                </c:pt>
                <c:pt idx="2824">
                  <c:v>0.55487620000000004</c:v>
                </c:pt>
                <c:pt idx="2825">
                  <c:v>0.55605340000000003</c:v>
                </c:pt>
                <c:pt idx="2826">
                  <c:v>0.55723109999999998</c:v>
                </c:pt>
                <c:pt idx="2827">
                  <c:v>0.55840909999999999</c:v>
                </c:pt>
                <c:pt idx="2828">
                  <c:v>0.55958750000000002</c:v>
                </c:pt>
                <c:pt idx="2829">
                  <c:v>0.56076630000000005</c:v>
                </c:pt>
                <c:pt idx="2830">
                  <c:v>0.56194549999999999</c:v>
                </c:pt>
                <c:pt idx="2831">
                  <c:v>0.56312510000000005</c:v>
                </c:pt>
                <c:pt idx="2832">
                  <c:v>0.56430499999999995</c:v>
                </c:pt>
                <c:pt idx="2833">
                  <c:v>0.56548520000000002</c:v>
                </c:pt>
                <c:pt idx="2834">
                  <c:v>0.5666658</c:v>
                </c:pt>
                <c:pt idx="2835">
                  <c:v>0.56784670000000004</c:v>
                </c:pt>
                <c:pt idx="2836">
                  <c:v>0.56902790000000003</c:v>
                </c:pt>
                <c:pt idx="2837">
                  <c:v>0.57020939999999998</c:v>
                </c:pt>
                <c:pt idx="2838">
                  <c:v>0.57139130000000005</c:v>
                </c:pt>
                <c:pt idx="2839">
                  <c:v>0.57257340000000001</c:v>
                </c:pt>
                <c:pt idx="2840">
                  <c:v>0.57375569999999998</c:v>
                </c:pt>
                <c:pt idx="2841">
                  <c:v>0.57493839999999996</c:v>
                </c:pt>
                <c:pt idx="2842">
                  <c:v>0.57612129999999995</c:v>
                </c:pt>
                <c:pt idx="2843">
                  <c:v>0.57730440000000005</c:v>
                </c:pt>
                <c:pt idx="2844">
                  <c:v>0.5784878</c:v>
                </c:pt>
                <c:pt idx="2845">
                  <c:v>0.57967150000000001</c:v>
                </c:pt>
                <c:pt idx="2846">
                  <c:v>0.58085529999999996</c:v>
                </c:pt>
                <c:pt idx="2847">
                  <c:v>0.58203939999999998</c:v>
                </c:pt>
                <c:pt idx="2848">
                  <c:v>0.58322359999999995</c:v>
                </c:pt>
                <c:pt idx="2849">
                  <c:v>0.58440800000000004</c:v>
                </c:pt>
                <c:pt idx="2850">
                  <c:v>0.58559260000000002</c:v>
                </c:pt>
                <c:pt idx="2851">
                  <c:v>0.5867774</c:v>
                </c:pt>
                <c:pt idx="2852">
                  <c:v>0.58796230000000005</c:v>
                </c:pt>
                <c:pt idx="2853">
                  <c:v>0.58914739999999999</c:v>
                </c:pt>
                <c:pt idx="2854">
                  <c:v>0.59033259999999999</c:v>
                </c:pt>
                <c:pt idx="2855">
                  <c:v>0.59151799999999999</c:v>
                </c:pt>
                <c:pt idx="2856">
                  <c:v>0.59270339999999999</c:v>
                </c:pt>
                <c:pt idx="2857">
                  <c:v>0.593889</c:v>
                </c:pt>
                <c:pt idx="2858">
                  <c:v>0.59507469999999996</c:v>
                </c:pt>
                <c:pt idx="2859">
                  <c:v>0.59626040000000002</c:v>
                </c:pt>
                <c:pt idx="2860">
                  <c:v>0.59744620000000004</c:v>
                </c:pt>
                <c:pt idx="2861">
                  <c:v>0.5986321</c:v>
                </c:pt>
                <c:pt idx="2862">
                  <c:v>0.59981810000000002</c:v>
                </c:pt>
                <c:pt idx="2863">
                  <c:v>0.60100399999999998</c:v>
                </c:pt>
                <c:pt idx="2864">
                  <c:v>0.60219</c:v>
                </c:pt>
                <c:pt idx="2865">
                  <c:v>0.60337609999999997</c:v>
                </c:pt>
                <c:pt idx="2866">
                  <c:v>0.60456209999999999</c:v>
                </c:pt>
                <c:pt idx="2867">
                  <c:v>0.60574819999999996</c:v>
                </c:pt>
                <c:pt idx="2868">
                  <c:v>0.60693419999999998</c:v>
                </c:pt>
                <c:pt idx="2869">
                  <c:v>0.6081202</c:v>
                </c:pt>
                <c:pt idx="2870">
                  <c:v>0.60930620000000002</c:v>
                </c:pt>
                <c:pt idx="2871">
                  <c:v>0.61049220000000004</c:v>
                </c:pt>
                <c:pt idx="2872">
                  <c:v>0.6116781</c:v>
                </c:pt>
                <c:pt idx="2873">
                  <c:v>0.61286390000000002</c:v>
                </c:pt>
                <c:pt idx="2874">
                  <c:v>0.61404959999999997</c:v>
                </c:pt>
                <c:pt idx="2875">
                  <c:v>0.61523530000000004</c:v>
                </c:pt>
                <c:pt idx="2876">
                  <c:v>0.61642090000000005</c:v>
                </c:pt>
                <c:pt idx="2877">
                  <c:v>0.61760630000000005</c:v>
                </c:pt>
                <c:pt idx="2878">
                  <c:v>0.61879169999999994</c:v>
                </c:pt>
                <c:pt idx="2879">
                  <c:v>0.61997690000000005</c:v>
                </c:pt>
                <c:pt idx="2880">
                  <c:v>0.62116199999999999</c:v>
                </c:pt>
                <c:pt idx="2881">
                  <c:v>0.62234690000000004</c:v>
                </c:pt>
                <c:pt idx="2882">
                  <c:v>0.62353159999999996</c:v>
                </c:pt>
                <c:pt idx="2883">
                  <c:v>0.62471620000000005</c:v>
                </c:pt>
                <c:pt idx="2884">
                  <c:v>0.62590060000000003</c:v>
                </c:pt>
                <c:pt idx="2885">
                  <c:v>0.6270848</c:v>
                </c:pt>
                <c:pt idx="2886">
                  <c:v>0.62826879999999996</c:v>
                </c:pt>
                <c:pt idx="2887">
                  <c:v>0.62945260000000003</c:v>
                </c:pt>
                <c:pt idx="2888">
                  <c:v>0.63063619999999998</c:v>
                </c:pt>
                <c:pt idx="2889">
                  <c:v>0.63181940000000003</c:v>
                </c:pt>
                <c:pt idx="2890">
                  <c:v>0.63300250000000002</c:v>
                </c:pt>
                <c:pt idx="2891">
                  <c:v>0.63418529999999995</c:v>
                </c:pt>
                <c:pt idx="2892">
                  <c:v>0.63536780000000004</c:v>
                </c:pt>
                <c:pt idx="2893">
                  <c:v>0.63654999999999995</c:v>
                </c:pt>
                <c:pt idx="2894">
                  <c:v>0.63773199999999997</c:v>
                </c:pt>
                <c:pt idx="2895">
                  <c:v>0.63891359999999997</c:v>
                </c:pt>
                <c:pt idx="2896">
                  <c:v>0.64009490000000002</c:v>
                </c:pt>
                <c:pt idx="2897">
                  <c:v>0.64127590000000001</c:v>
                </c:pt>
                <c:pt idx="2898">
                  <c:v>0.64245649999999999</c:v>
                </c:pt>
                <c:pt idx="2899">
                  <c:v>0.64363669999999995</c:v>
                </c:pt>
                <c:pt idx="2900">
                  <c:v>0.64481659999999996</c:v>
                </c:pt>
                <c:pt idx="2901">
                  <c:v>0.64599620000000002</c:v>
                </c:pt>
                <c:pt idx="2902">
                  <c:v>0.64717530000000001</c:v>
                </c:pt>
                <c:pt idx="2903">
                  <c:v>0.64835399999999999</c:v>
                </c:pt>
                <c:pt idx="2904">
                  <c:v>0.64953229999999995</c:v>
                </c:pt>
                <c:pt idx="2905">
                  <c:v>0.65071020000000002</c:v>
                </c:pt>
                <c:pt idx="2906">
                  <c:v>0.65188760000000001</c:v>
                </c:pt>
                <c:pt idx="2907">
                  <c:v>0.6530646</c:v>
                </c:pt>
                <c:pt idx="2908">
                  <c:v>0.65424119999999997</c:v>
                </c:pt>
                <c:pt idx="2909">
                  <c:v>0.65541720000000003</c:v>
                </c:pt>
                <c:pt idx="2910">
                  <c:v>0.65659279999999998</c:v>
                </c:pt>
                <c:pt idx="2911">
                  <c:v>0.65776789999999996</c:v>
                </c:pt>
                <c:pt idx="2912">
                  <c:v>0.65894249999999999</c:v>
                </c:pt>
                <c:pt idx="2913">
                  <c:v>0.66011649999999999</c:v>
                </c:pt>
                <c:pt idx="2914">
                  <c:v>0.66129009999999999</c:v>
                </c:pt>
                <c:pt idx="2915">
                  <c:v>0.66246300000000002</c:v>
                </c:pt>
                <c:pt idx="2916">
                  <c:v>0.66363539999999999</c:v>
                </c:pt>
                <c:pt idx="2917">
                  <c:v>0.66480729999999999</c:v>
                </c:pt>
                <c:pt idx="2918">
                  <c:v>0.66597859999999998</c:v>
                </c:pt>
                <c:pt idx="2919">
                  <c:v>0.66714929999999995</c:v>
                </c:pt>
                <c:pt idx="2920">
                  <c:v>0.66831929999999995</c:v>
                </c:pt>
                <c:pt idx="2921">
                  <c:v>0.6694888</c:v>
                </c:pt>
                <c:pt idx="2922">
                  <c:v>0.67065759999999996</c:v>
                </c:pt>
                <c:pt idx="2923">
                  <c:v>0.67182580000000003</c:v>
                </c:pt>
                <c:pt idx="2924">
                  <c:v>0.67299339999999996</c:v>
                </c:pt>
                <c:pt idx="2925">
                  <c:v>0.67416019999999999</c:v>
                </c:pt>
                <c:pt idx="2926">
                  <c:v>0.67532639999999999</c:v>
                </c:pt>
                <c:pt idx="2927">
                  <c:v>0.67649190000000003</c:v>
                </c:pt>
                <c:pt idx="2928">
                  <c:v>0.6776567</c:v>
                </c:pt>
                <c:pt idx="2929">
                  <c:v>0.6788208</c:v>
                </c:pt>
                <c:pt idx="2930">
                  <c:v>0.67998420000000004</c:v>
                </c:pt>
                <c:pt idx="2931">
                  <c:v>0.68114680000000005</c:v>
                </c:pt>
                <c:pt idx="2932">
                  <c:v>0.68230869999999999</c:v>
                </c:pt>
                <c:pt idx="2933">
                  <c:v>0.68346980000000002</c:v>
                </c:pt>
                <c:pt idx="2934">
                  <c:v>0.68463019999999997</c:v>
                </c:pt>
                <c:pt idx="2935">
                  <c:v>0.68578969999999995</c:v>
                </c:pt>
                <c:pt idx="2936">
                  <c:v>0.68694849999999996</c:v>
                </c:pt>
                <c:pt idx="2937">
                  <c:v>0.68810649999999995</c:v>
                </c:pt>
                <c:pt idx="2938">
                  <c:v>0.68926359999999998</c:v>
                </c:pt>
                <c:pt idx="2939">
                  <c:v>0.69041989999999998</c:v>
                </c:pt>
                <c:pt idx="2940">
                  <c:v>0.6915753</c:v>
                </c:pt>
                <c:pt idx="2941">
                  <c:v>0.69272990000000001</c:v>
                </c:pt>
                <c:pt idx="2942">
                  <c:v>0.69388360000000004</c:v>
                </c:pt>
                <c:pt idx="2943">
                  <c:v>0.6950364</c:v>
                </c:pt>
                <c:pt idx="2944">
                  <c:v>0.69618829999999998</c:v>
                </c:pt>
                <c:pt idx="2945">
                  <c:v>0.69733940000000005</c:v>
                </c:pt>
                <c:pt idx="2946">
                  <c:v>0.69848940000000004</c:v>
                </c:pt>
                <c:pt idx="2947">
                  <c:v>0.6996386</c:v>
                </c:pt>
                <c:pt idx="2948">
                  <c:v>0.70078680000000004</c:v>
                </c:pt>
                <c:pt idx="2949">
                  <c:v>0.70193410000000001</c:v>
                </c:pt>
                <c:pt idx="2950">
                  <c:v>0.70308029999999999</c:v>
                </c:pt>
                <c:pt idx="2951">
                  <c:v>0.70422560000000001</c:v>
                </c:pt>
                <c:pt idx="2952">
                  <c:v>0.70537000000000005</c:v>
                </c:pt>
                <c:pt idx="2953">
                  <c:v>0.70651319999999995</c:v>
                </c:pt>
                <c:pt idx="2954">
                  <c:v>0.70765549999999999</c:v>
                </c:pt>
                <c:pt idx="2955">
                  <c:v>0.7087968</c:v>
                </c:pt>
                <c:pt idx="2956">
                  <c:v>0.70993689999999998</c:v>
                </c:pt>
                <c:pt idx="2957">
                  <c:v>0.71107609999999999</c:v>
                </c:pt>
                <c:pt idx="2958">
                  <c:v>0.71221409999999996</c:v>
                </c:pt>
                <c:pt idx="2959">
                  <c:v>0.71335110000000002</c:v>
                </c:pt>
                <c:pt idx="2960">
                  <c:v>0.71448699999999998</c:v>
                </c:pt>
                <c:pt idx="2961">
                  <c:v>0.71562170000000003</c:v>
                </c:pt>
                <c:pt idx="2962">
                  <c:v>0.71675540000000004</c:v>
                </c:pt>
                <c:pt idx="2963">
                  <c:v>0.71788790000000002</c:v>
                </c:pt>
                <c:pt idx="2964">
                  <c:v>0.71901930000000003</c:v>
                </c:pt>
                <c:pt idx="2965">
                  <c:v>0.7201495</c:v>
                </c:pt>
                <c:pt idx="2966">
                  <c:v>0.72127850000000004</c:v>
                </c:pt>
                <c:pt idx="2967">
                  <c:v>0.7224064</c:v>
                </c:pt>
                <c:pt idx="2968">
                  <c:v>0.72353310000000004</c:v>
                </c:pt>
                <c:pt idx="2969">
                  <c:v>0.72465849999999998</c:v>
                </c:pt>
                <c:pt idx="2970">
                  <c:v>0.72578279999999995</c:v>
                </c:pt>
                <c:pt idx="2971">
                  <c:v>0.72690580000000005</c:v>
                </c:pt>
                <c:pt idx="2972">
                  <c:v>0.72802750000000005</c:v>
                </c:pt>
                <c:pt idx="2973">
                  <c:v>0.72914800000000002</c:v>
                </c:pt>
                <c:pt idx="2974">
                  <c:v>0.73026729999999995</c:v>
                </c:pt>
                <c:pt idx="2975">
                  <c:v>0.73138519999999996</c:v>
                </c:pt>
                <c:pt idx="2976">
                  <c:v>0.73250179999999998</c:v>
                </c:pt>
                <c:pt idx="2977">
                  <c:v>0.73361719999999997</c:v>
                </c:pt>
                <c:pt idx="2978">
                  <c:v>0.73473120000000003</c:v>
                </c:pt>
                <c:pt idx="2979">
                  <c:v>0.7358439</c:v>
                </c:pt>
                <c:pt idx="2980">
                  <c:v>0.73695520000000003</c:v>
                </c:pt>
                <c:pt idx="2981">
                  <c:v>0.73806519999999998</c:v>
                </c:pt>
                <c:pt idx="2982">
                  <c:v>0.73917379999999999</c:v>
                </c:pt>
                <c:pt idx="2983">
                  <c:v>0.74028110000000003</c:v>
                </c:pt>
                <c:pt idx="2984">
                  <c:v>0.74138689999999996</c:v>
                </c:pt>
                <c:pt idx="2985">
                  <c:v>0.74249129999999997</c:v>
                </c:pt>
                <c:pt idx="2986">
                  <c:v>0.74359430000000004</c:v>
                </c:pt>
                <c:pt idx="2987">
                  <c:v>0.74469589999999997</c:v>
                </c:pt>
                <c:pt idx="2988">
                  <c:v>0.74579600000000001</c:v>
                </c:pt>
                <c:pt idx="2989">
                  <c:v>0.74689470000000002</c:v>
                </c:pt>
                <c:pt idx="2990">
                  <c:v>0.74799190000000004</c:v>
                </c:pt>
                <c:pt idx="2991">
                  <c:v>0.74908770000000002</c:v>
                </c:pt>
                <c:pt idx="2992">
                  <c:v>0.75018189999999996</c:v>
                </c:pt>
                <c:pt idx="2993">
                  <c:v>0.75127460000000001</c:v>
                </c:pt>
                <c:pt idx="2994">
                  <c:v>0.75236579999999997</c:v>
                </c:pt>
                <c:pt idx="2995">
                  <c:v>0.75345549999999994</c:v>
                </c:pt>
                <c:pt idx="2996">
                  <c:v>0.75454359999999998</c:v>
                </c:pt>
                <c:pt idx="2997">
                  <c:v>0.75563020000000003</c:v>
                </c:pt>
                <c:pt idx="2998">
                  <c:v>0.75671520000000003</c:v>
                </c:pt>
                <c:pt idx="2999">
                  <c:v>0.75779859999999999</c:v>
                </c:pt>
                <c:pt idx="3000">
                  <c:v>0.75888049999999996</c:v>
                </c:pt>
                <c:pt idx="3001">
                  <c:v>0.75996070000000004</c:v>
                </c:pt>
                <c:pt idx="3002">
                  <c:v>0.76103940000000003</c:v>
                </c:pt>
                <c:pt idx="3003">
                  <c:v>0.76211640000000003</c:v>
                </c:pt>
                <c:pt idx="3004">
                  <c:v>0.76319170000000003</c:v>
                </c:pt>
                <c:pt idx="3005">
                  <c:v>0.76426539999999998</c:v>
                </c:pt>
                <c:pt idx="3006">
                  <c:v>0.76533739999999995</c:v>
                </c:pt>
                <c:pt idx="3007">
                  <c:v>0.76640779999999997</c:v>
                </c:pt>
                <c:pt idx="3008">
                  <c:v>0.76747650000000001</c:v>
                </c:pt>
                <c:pt idx="3009">
                  <c:v>0.76854350000000005</c:v>
                </c:pt>
                <c:pt idx="3010">
                  <c:v>0.76960870000000003</c:v>
                </c:pt>
                <c:pt idx="3011">
                  <c:v>0.77067229999999998</c:v>
                </c:pt>
                <c:pt idx="3012">
                  <c:v>0.77173409999999998</c:v>
                </c:pt>
                <c:pt idx="3013">
                  <c:v>0.77279410000000004</c:v>
                </c:pt>
                <c:pt idx="3014">
                  <c:v>0.7738524</c:v>
                </c:pt>
                <c:pt idx="3015">
                  <c:v>0.77490890000000001</c:v>
                </c:pt>
                <c:pt idx="3016">
                  <c:v>0.77596370000000003</c:v>
                </c:pt>
                <c:pt idx="3017">
                  <c:v>0.77701659999999995</c:v>
                </c:pt>
                <c:pt idx="3018">
                  <c:v>0.77806779999999998</c:v>
                </c:pt>
                <c:pt idx="3019">
                  <c:v>0.77911710000000001</c:v>
                </c:pt>
                <c:pt idx="3020">
                  <c:v>0.78016450000000004</c:v>
                </c:pt>
                <c:pt idx="3021">
                  <c:v>0.78121019999999997</c:v>
                </c:pt>
                <c:pt idx="3022">
                  <c:v>0.782254</c:v>
                </c:pt>
                <c:pt idx="3023">
                  <c:v>0.78329590000000004</c:v>
                </c:pt>
                <c:pt idx="3024">
                  <c:v>0.78433600000000003</c:v>
                </c:pt>
                <c:pt idx="3025">
                  <c:v>0.78537409999999996</c:v>
                </c:pt>
                <c:pt idx="3026">
                  <c:v>0.78641030000000001</c:v>
                </c:pt>
                <c:pt idx="3027">
                  <c:v>0.7874447</c:v>
                </c:pt>
                <c:pt idx="3028">
                  <c:v>0.78847710000000004</c:v>
                </c:pt>
                <c:pt idx="3029">
                  <c:v>0.78950759999999998</c:v>
                </c:pt>
                <c:pt idx="3030">
                  <c:v>0.79053609999999996</c:v>
                </c:pt>
                <c:pt idx="3031">
                  <c:v>0.79156269999999995</c:v>
                </c:pt>
                <c:pt idx="3032">
                  <c:v>0.79258729999999999</c:v>
                </c:pt>
                <c:pt idx="3033">
                  <c:v>0.79360989999999998</c:v>
                </c:pt>
                <c:pt idx="3034">
                  <c:v>0.79463059999999996</c:v>
                </c:pt>
                <c:pt idx="3035">
                  <c:v>0.79564919999999995</c:v>
                </c:pt>
                <c:pt idx="3036">
                  <c:v>0.79666579999999998</c:v>
                </c:pt>
                <c:pt idx="3037">
                  <c:v>0.79768039999999996</c:v>
                </c:pt>
                <c:pt idx="3038">
                  <c:v>0.79869299999999999</c:v>
                </c:pt>
                <c:pt idx="3039">
                  <c:v>0.79970350000000001</c:v>
                </c:pt>
                <c:pt idx="3040">
                  <c:v>0.80071190000000003</c:v>
                </c:pt>
                <c:pt idx="3041">
                  <c:v>0.80171829999999999</c:v>
                </c:pt>
                <c:pt idx="3042">
                  <c:v>0.80272259999999995</c:v>
                </c:pt>
                <c:pt idx="3043">
                  <c:v>0.80372480000000002</c:v>
                </c:pt>
                <c:pt idx="3044">
                  <c:v>0.80472489999999997</c:v>
                </c:pt>
                <c:pt idx="3045">
                  <c:v>0.80572290000000002</c:v>
                </c:pt>
                <c:pt idx="3046">
                  <c:v>0.80671870000000001</c:v>
                </c:pt>
                <c:pt idx="3047">
                  <c:v>0.80771250000000006</c:v>
                </c:pt>
                <c:pt idx="3048">
                  <c:v>0.80870399999999998</c:v>
                </c:pt>
                <c:pt idx="3049">
                  <c:v>0.80969349999999995</c:v>
                </c:pt>
                <c:pt idx="3050">
                  <c:v>0.81068070000000003</c:v>
                </c:pt>
                <c:pt idx="3051">
                  <c:v>0.81166579999999999</c:v>
                </c:pt>
                <c:pt idx="3052">
                  <c:v>0.8126487</c:v>
                </c:pt>
                <c:pt idx="3053">
                  <c:v>0.81362939999999995</c:v>
                </c:pt>
                <c:pt idx="3054">
                  <c:v>0.81460779999999999</c:v>
                </c:pt>
                <c:pt idx="3055">
                  <c:v>0.81558410000000003</c:v>
                </c:pt>
                <c:pt idx="3056">
                  <c:v>0.81655809999999995</c:v>
                </c:pt>
                <c:pt idx="3057">
                  <c:v>0.81752990000000003</c:v>
                </c:pt>
                <c:pt idx="3058">
                  <c:v>0.81849939999999999</c:v>
                </c:pt>
                <c:pt idx="3059">
                  <c:v>0.81946669999999999</c:v>
                </c:pt>
                <c:pt idx="3060">
                  <c:v>0.82043169999999999</c:v>
                </c:pt>
                <c:pt idx="3061">
                  <c:v>0.82139439999999997</c:v>
                </c:pt>
                <c:pt idx="3062">
                  <c:v>0.82235480000000005</c:v>
                </c:pt>
                <c:pt idx="3063">
                  <c:v>0.82331299999999996</c:v>
                </c:pt>
                <c:pt idx="3064">
                  <c:v>0.82426880000000002</c:v>
                </c:pt>
                <c:pt idx="3065">
                  <c:v>0.82522220000000002</c:v>
                </c:pt>
                <c:pt idx="3066">
                  <c:v>0.82617339999999995</c:v>
                </c:pt>
                <c:pt idx="3067">
                  <c:v>0.82712220000000003</c:v>
                </c:pt>
                <c:pt idx="3068">
                  <c:v>0.82806869999999999</c:v>
                </c:pt>
                <c:pt idx="3069">
                  <c:v>0.82901279999999999</c:v>
                </c:pt>
                <c:pt idx="3070">
                  <c:v>0.82995450000000004</c:v>
                </c:pt>
                <c:pt idx="3071">
                  <c:v>0.83089389999999996</c:v>
                </c:pt>
                <c:pt idx="3072">
                  <c:v>0.83183079999999998</c:v>
                </c:pt>
                <c:pt idx="3073">
                  <c:v>0.83276539999999999</c:v>
                </c:pt>
                <c:pt idx="3074">
                  <c:v>0.83369749999999998</c:v>
                </c:pt>
                <c:pt idx="3075">
                  <c:v>0.83462729999999996</c:v>
                </c:pt>
                <c:pt idx="3076">
                  <c:v>0.83555460000000004</c:v>
                </c:pt>
                <c:pt idx="3077">
                  <c:v>0.83647939999999998</c:v>
                </c:pt>
                <c:pt idx="3078">
                  <c:v>0.83740190000000003</c:v>
                </c:pt>
                <c:pt idx="3079">
                  <c:v>0.83832180000000001</c:v>
                </c:pt>
                <c:pt idx="3080">
                  <c:v>0.83923930000000002</c:v>
                </c:pt>
                <c:pt idx="3081">
                  <c:v>0.84015439999999997</c:v>
                </c:pt>
                <c:pt idx="3082">
                  <c:v>0.84106689999999995</c:v>
                </c:pt>
                <c:pt idx="3083">
                  <c:v>0.84197699999999998</c:v>
                </c:pt>
                <c:pt idx="3084">
                  <c:v>0.84288450000000004</c:v>
                </c:pt>
                <c:pt idx="3085">
                  <c:v>0.84378949999999997</c:v>
                </c:pt>
                <c:pt idx="3086">
                  <c:v>0.84469209999999995</c:v>
                </c:pt>
                <c:pt idx="3087">
                  <c:v>0.84559209999999996</c:v>
                </c:pt>
                <c:pt idx="3088">
                  <c:v>0.84648950000000001</c:v>
                </c:pt>
                <c:pt idx="3089">
                  <c:v>0.84738449999999998</c:v>
                </c:pt>
                <c:pt idx="3090">
                  <c:v>0.84827680000000005</c:v>
                </c:pt>
                <c:pt idx="3091">
                  <c:v>0.84916659999999999</c:v>
                </c:pt>
                <c:pt idx="3092">
                  <c:v>0.85005390000000003</c:v>
                </c:pt>
                <c:pt idx="3093">
                  <c:v>0.85093859999999999</c:v>
                </c:pt>
                <c:pt idx="3094">
                  <c:v>0.85182060000000004</c:v>
                </c:pt>
                <c:pt idx="3095">
                  <c:v>0.85270009999999996</c:v>
                </c:pt>
                <c:pt idx="3096">
                  <c:v>0.85357700000000003</c:v>
                </c:pt>
                <c:pt idx="3097">
                  <c:v>0.85445130000000002</c:v>
                </c:pt>
                <c:pt idx="3098">
                  <c:v>0.8553229</c:v>
                </c:pt>
                <c:pt idx="3099">
                  <c:v>0.85619199999999995</c:v>
                </c:pt>
                <c:pt idx="3100">
                  <c:v>0.8570584</c:v>
                </c:pt>
                <c:pt idx="3101">
                  <c:v>0.85792210000000002</c:v>
                </c:pt>
                <c:pt idx="3102">
                  <c:v>0.85878330000000003</c:v>
                </c:pt>
                <c:pt idx="3103">
                  <c:v>0.85964169999999995</c:v>
                </c:pt>
                <c:pt idx="3104">
                  <c:v>0.86049750000000003</c:v>
                </c:pt>
                <c:pt idx="3105">
                  <c:v>0.86135059999999997</c:v>
                </c:pt>
                <c:pt idx="3106">
                  <c:v>0.86220110000000005</c:v>
                </c:pt>
                <c:pt idx="3107">
                  <c:v>0.86304879999999995</c:v>
                </c:pt>
                <c:pt idx="3108">
                  <c:v>0.86389389999999999</c:v>
                </c:pt>
                <c:pt idx="3109">
                  <c:v>0.86473630000000001</c:v>
                </c:pt>
                <c:pt idx="3110">
                  <c:v>0.86557589999999995</c:v>
                </c:pt>
                <c:pt idx="3111">
                  <c:v>0.86641290000000004</c:v>
                </c:pt>
                <c:pt idx="3112">
                  <c:v>0.86724710000000005</c:v>
                </c:pt>
                <c:pt idx="3113">
                  <c:v>0.86807860000000003</c:v>
                </c:pt>
                <c:pt idx="3114">
                  <c:v>0.8689074</c:v>
                </c:pt>
                <c:pt idx="3115">
                  <c:v>0.86973350000000005</c:v>
                </c:pt>
                <c:pt idx="3116">
                  <c:v>0.87055669999999996</c:v>
                </c:pt>
                <c:pt idx="3117">
                  <c:v>0.87137730000000002</c:v>
                </c:pt>
                <c:pt idx="3118">
                  <c:v>0.87219500000000005</c:v>
                </c:pt>
                <c:pt idx="3119">
                  <c:v>0.87301010000000001</c:v>
                </c:pt>
                <c:pt idx="3120">
                  <c:v>0.87382230000000005</c:v>
                </c:pt>
                <c:pt idx="3121">
                  <c:v>0.87463170000000001</c:v>
                </c:pt>
                <c:pt idx="3122">
                  <c:v>0.87543839999999995</c:v>
                </c:pt>
                <c:pt idx="3123">
                  <c:v>0.87624230000000003</c:v>
                </c:pt>
                <c:pt idx="3124">
                  <c:v>0.87704340000000003</c:v>
                </c:pt>
                <c:pt idx="3125">
                  <c:v>0.87784169999999995</c:v>
                </c:pt>
                <c:pt idx="3126">
                  <c:v>0.87863709999999995</c:v>
                </c:pt>
                <c:pt idx="3127">
                  <c:v>0.87942980000000004</c:v>
                </c:pt>
                <c:pt idx="3128">
                  <c:v>0.88021970000000005</c:v>
                </c:pt>
                <c:pt idx="3129">
                  <c:v>0.88100670000000003</c:v>
                </c:pt>
                <c:pt idx="3130">
                  <c:v>0.88179090000000004</c:v>
                </c:pt>
                <c:pt idx="3131">
                  <c:v>0.88257220000000003</c:v>
                </c:pt>
                <c:pt idx="3132">
                  <c:v>0.88335070000000004</c:v>
                </c:pt>
                <c:pt idx="3133">
                  <c:v>0.88412639999999998</c:v>
                </c:pt>
                <c:pt idx="3134">
                  <c:v>0.8848992</c:v>
                </c:pt>
                <c:pt idx="3135">
                  <c:v>0.88566920000000005</c:v>
                </c:pt>
                <c:pt idx="3136">
                  <c:v>0.88643629999999995</c:v>
                </c:pt>
                <c:pt idx="3137">
                  <c:v>0.88720049999999995</c:v>
                </c:pt>
                <c:pt idx="3138">
                  <c:v>0.88796189999999997</c:v>
                </c:pt>
                <c:pt idx="3139">
                  <c:v>0.88872039999999997</c:v>
                </c:pt>
                <c:pt idx="3140">
                  <c:v>0.88947600000000004</c:v>
                </c:pt>
                <c:pt idx="3141">
                  <c:v>0.89022869999999998</c:v>
                </c:pt>
                <c:pt idx="3142">
                  <c:v>0.89097859999999995</c:v>
                </c:pt>
                <c:pt idx="3143">
                  <c:v>0.89172549999999995</c:v>
                </c:pt>
                <c:pt idx="3144">
                  <c:v>0.89246959999999997</c:v>
                </c:pt>
                <c:pt idx="3145">
                  <c:v>0.89321070000000002</c:v>
                </c:pt>
                <c:pt idx="3146">
                  <c:v>0.89394899999999999</c:v>
                </c:pt>
                <c:pt idx="3147">
                  <c:v>0.89468429999999999</c:v>
                </c:pt>
                <c:pt idx="3148">
                  <c:v>0.89541680000000001</c:v>
                </c:pt>
                <c:pt idx="3149">
                  <c:v>0.89614629999999995</c:v>
                </c:pt>
                <c:pt idx="3150">
                  <c:v>0.89687289999999997</c:v>
                </c:pt>
                <c:pt idx="3151">
                  <c:v>0.89759650000000002</c:v>
                </c:pt>
                <c:pt idx="3152">
                  <c:v>0.89831729999999999</c:v>
                </c:pt>
                <c:pt idx="3153">
                  <c:v>0.89903509999999998</c:v>
                </c:pt>
                <c:pt idx="3154">
                  <c:v>0.89975000000000005</c:v>
                </c:pt>
                <c:pt idx="3155">
                  <c:v>0.90046190000000004</c:v>
                </c:pt>
                <c:pt idx="3156">
                  <c:v>0.9011709</c:v>
                </c:pt>
                <c:pt idx="3157">
                  <c:v>0.90187700000000004</c:v>
                </c:pt>
                <c:pt idx="3158">
                  <c:v>0.9025801</c:v>
                </c:pt>
                <c:pt idx="3159">
                  <c:v>0.90328019999999998</c:v>
                </c:pt>
                <c:pt idx="3160">
                  <c:v>0.90397749999999999</c:v>
                </c:pt>
                <c:pt idx="3161">
                  <c:v>0.90467169999999997</c:v>
                </c:pt>
                <c:pt idx="3162">
                  <c:v>0.90536300000000003</c:v>
                </c:pt>
                <c:pt idx="3163">
                  <c:v>0.90605139999999995</c:v>
                </c:pt>
                <c:pt idx="3164">
                  <c:v>0.90673680000000001</c:v>
                </c:pt>
                <c:pt idx="3165">
                  <c:v>0.90741919999999998</c:v>
                </c:pt>
                <c:pt idx="3166">
                  <c:v>0.90809859999999998</c:v>
                </c:pt>
                <c:pt idx="3167">
                  <c:v>0.90877509999999995</c:v>
                </c:pt>
                <c:pt idx="3168">
                  <c:v>0.90944860000000005</c:v>
                </c:pt>
                <c:pt idx="3169">
                  <c:v>0.91011920000000002</c:v>
                </c:pt>
                <c:pt idx="3170">
                  <c:v>0.91078669999999995</c:v>
                </c:pt>
                <c:pt idx="3171">
                  <c:v>0.91145129999999996</c:v>
                </c:pt>
                <c:pt idx="3172">
                  <c:v>0.91211299999999995</c:v>
                </c:pt>
                <c:pt idx="3173">
                  <c:v>0.91277160000000002</c:v>
                </c:pt>
                <c:pt idx="3174">
                  <c:v>0.91342730000000005</c:v>
                </c:pt>
                <c:pt idx="3175">
                  <c:v>0.91408</c:v>
                </c:pt>
                <c:pt idx="3176">
                  <c:v>0.91472969999999998</c:v>
                </c:pt>
                <c:pt idx="3177">
                  <c:v>0.91537639999999998</c:v>
                </c:pt>
                <c:pt idx="3178">
                  <c:v>0.9160201</c:v>
                </c:pt>
                <c:pt idx="3179">
                  <c:v>0.9166609</c:v>
                </c:pt>
                <c:pt idx="3180">
                  <c:v>0.91729859999999996</c:v>
                </c:pt>
                <c:pt idx="3181">
                  <c:v>0.91793340000000001</c:v>
                </c:pt>
                <c:pt idx="3182">
                  <c:v>0.91856519999999997</c:v>
                </c:pt>
                <c:pt idx="3183">
                  <c:v>0.91919399999999996</c:v>
                </c:pt>
                <c:pt idx="3184">
                  <c:v>0.91981979999999997</c:v>
                </c:pt>
                <c:pt idx="3185">
                  <c:v>0.9204426</c:v>
                </c:pt>
                <c:pt idx="3186">
                  <c:v>0.92106250000000001</c:v>
                </c:pt>
                <c:pt idx="3187">
                  <c:v>0.92167929999999998</c:v>
                </c:pt>
                <c:pt idx="3188">
                  <c:v>0.92229320000000004</c:v>
                </c:pt>
                <c:pt idx="3189">
                  <c:v>0.92290410000000001</c:v>
                </c:pt>
                <c:pt idx="3190">
                  <c:v>0.92351190000000005</c:v>
                </c:pt>
                <c:pt idx="3191">
                  <c:v>0.92411679999999996</c:v>
                </c:pt>
                <c:pt idx="3192">
                  <c:v>0.92471879999999995</c:v>
                </c:pt>
                <c:pt idx="3193">
                  <c:v>0.92531770000000002</c:v>
                </c:pt>
                <c:pt idx="3194">
                  <c:v>0.9259136</c:v>
                </c:pt>
                <c:pt idx="3195">
                  <c:v>0.92650659999999996</c:v>
                </c:pt>
                <c:pt idx="3196">
                  <c:v>0.92709649999999999</c:v>
                </c:pt>
                <c:pt idx="3197">
                  <c:v>0.92768349999999999</c:v>
                </c:pt>
                <c:pt idx="3198">
                  <c:v>0.92826750000000002</c:v>
                </c:pt>
                <c:pt idx="3199">
                  <c:v>0.92884849999999997</c:v>
                </c:pt>
                <c:pt idx="3200">
                  <c:v>0.92942650000000004</c:v>
                </c:pt>
                <c:pt idx="3201">
                  <c:v>0.93000159999999998</c:v>
                </c:pt>
                <c:pt idx="3202">
                  <c:v>0.93057369999999995</c:v>
                </c:pt>
                <c:pt idx="3203">
                  <c:v>0.93114280000000005</c:v>
                </c:pt>
                <c:pt idx="3204">
                  <c:v>0.93170889999999995</c:v>
                </c:pt>
                <c:pt idx="3205">
                  <c:v>0.93227199999999999</c:v>
                </c:pt>
                <c:pt idx="3206">
                  <c:v>0.9328322</c:v>
                </c:pt>
                <c:pt idx="3207">
                  <c:v>0.93338940000000004</c:v>
                </c:pt>
                <c:pt idx="3208">
                  <c:v>0.93394359999999998</c:v>
                </c:pt>
                <c:pt idx="3209">
                  <c:v>0.93449490000000002</c:v>
                </c:pt>
                <c:pt idx="3210">
                  <c:v>0.93504319999999996</c:v>
                </c:pt>
                <c:pt idx="3211">
                  <c:v>0.93558850000000005</c:v>
                </c:pt>
                <c:pt idx="3212">
                  <c:v>0.93613089999999999</c:v>
                </c:pt>
                <c:pt idx="3213">
                  <c:v>0.93667029999999996</c:v>
                </c:pt>
                <c:pt idx="3214">
                  <c:v>0.93720680000000001</c:v>
                </c:pt>
                <c:pt idx="3215">
                  <c:v>0.93774029999999997</c:v>
                </c:pt>
                <c:pt idx="3216">
                  <c:v>0.93827079999999996</c:v>
                </c:pt>
                <c:pt idx="3217">
                  <c:v>0.93879840000000003</c:v>
                </c:pt>
                <c:pt idx="3218">
                  <c:v>0.93932309999999997</c:v>
                </c:pt>
                <c:pt idx="3219">
                  <c:v>0.93984480000000004</c:v>
                </c:pt>
                <c:pt idx="3220">
                  <c:v>0.94036359999999997</c:v>
                </c:pt>
                <c:pt idx="3221">
                  <c:v>0.94087949999999998</c:v>
                </c:pt>
                <c:pt idx="3222">
                  <c:v>0.94139240000000002</c:v>
                </c:pt>
                <c:pt idx="3223">
                  <c:v>0.94190240000000003</c:v>
                </c:pt>
                <c:pt idx="3224">
                  <c:v>0.94240939999999995</c:v>
                </c:pt>
                <c:pt idx="3225">
                  <c:v>0.94291360000000002</c:v>
                </c:pt>
                <c:pt idx="3226">
                  <c:v>0.9434148</c:v>
                </c:pt>
                <c:pt idx="3227">
                  <c:v>0.94391309999999995</c:v>
                </c:pt>
                <c:pt idx="3228">
                  <c:v>0.94440849999999998</c:v>
                </c:pt>
                <c:pt idx="3229">
                  <c:v>0.94490099999999999</c:v>
                </c:pt>
                <c:pt idx="3230">
                  <c:v>0.94539059999999997</c:v>
                </c:pt>
                <c:pt idx="3231">
                  <c:v>0.94587730000000003</c:v>
                </c:pt>
                <c:pt idx="3232">
                  <c:v>0.94636100000000001</c:v>
                </c:pt>
                <c:pt idx="3233">
                  <c:v>0.94684199999999996</c:v>
                </c:pt>
                <c:pt idx="3234">
                  <c:v>0.94732000000000005</c:v>
                </c:pt>
                <c:pt idx="3235">
                  <c:v>0.9477951</c:v>
                </c:pt>
                <c:pt idx="3236">
                  <c:v>0.94826739999999998</c:v>
                </c:pt>
                <c:pt idx="3237">
                  <c:v>0.94873680000000005</c:v>
                </c:pt>
                <c:pt idx="3238">
                  <c:v>0.94920329999999997</c:v>
                </c:pt>
                <c:pt idx="3239">
                  <c:v>0.94966689999999998</c:v>
                </c:pt>
                <c:pt idx="3240">
                  <c:v>0.95012770000000002</c:v>
                </c:pt>
                <c:pt idx="3241">
                  <c:v>0.95058569999999998</c:v>
                </c:pt>
                <c:pt idx="3242">
                  <c:v>0.95104080000000002</c:v>
                </c:pt>
                <c:pt idx="3243">
                  <c:v>0.95149300000000003</c:v>
                </c:pt>
                <c:pt idx="3244">
                  <c:v>0.95194239999999997</c:v>
                </c:pt>
                <c:pt idx="3245">
                  <c:v>0.95238900000000004</c:v>
                </c:pt>
                <c:pt idx="3246">
                  <c:v>0.95283280000000004</c:v>
                </c:pt>
                <c:pt idx="3247">
                  <c:v>0.9532737</c:v>
                </c:pt>
                <c:pt idx="3248">
                  <c:v>0.9537118</c:v>
                </c:pt>
                <c:pt idx="3249">
                  <c:v>0.95414710000000003</c:v>
                </c:pt>
                <c:pt idx="3250">
                  <c:v>0.95457959999999997</c:v>
                </c:pt>
                <c:pt idx="3251">
                  <c:v>0.95500929999999995</c:v>
                </c:pt>
                <c:pt idx="3252">
                  <c:v>0.95543630000000002</c:v>
                </c:pt>
                <c:pt idx="3253">
                  <c:v>0.95586040000000005</c:v>
                </c:pt>
                <c:pt idx="3254">
                  <c:v>0.95628170000000001</c:v>
                </c:pt>
                <c:pt idx="3255">
                  <c:v>0.95670029999999995</c:v>
                </c:pt>
                <c:pt idx="3256">
                  <c:v>0.95711610000000003</c:v>
                </c:pt>
                <c:pt idx="3257">
                  <c:v>0.95752910000000002</c:v>
                </c:pt>
                <c:pt idx="3258">
                  <c:v>0.9579394</c:v>
                </c:pt>
                <c:pt idx="3259">
                  <c:v>0.95834699999999995</c:v>
                </c:pt>
                <c:pt idx="3260">
                  <c:v>0.95875180000000004</c:v>
                </c:pt>
                <c:pt idx="3261">
                  <c:v>0.95915379999999995</c:v>
                </c:pt>
                <c:pt idx="3262">
                  <c:v>0.9595532</c:v>
                </c:pt>
                <c:pt idx="3263">
                  <c:v>0.95994979999999996</c:v>
                </c:pt>
                <c:pt idx="3264">
                  <c:v>0.96034370000000002</c:v>
                </c:pt>
                <c:pt idx="3265">
                  <c:v>0.96073489999999995</c:v>
                </c:pt>
                <c:pt idx="3266">
                  <c:v>0.96112330000000001</c:v>
                </c:pt>
                <c:pt idx="3267">
                  <c:v>0.96150910000000001</c:v>
                </c:pt>
                <c:pt idx="3268">
                  <c:v>0.96189219999999998</c:v>
                </c:pt>
                <c:pt idx="3269">
                  <c:v>0.96227269999999998</c:v>
                </c:pt>
                <c:pt idx="3270">
                  <c:v>0.96265040000000002</c:v>
                </c:pt>
                <c:pt idx="3271">
                  <c:v>0.96302549999999998</c:v>
                </c:pt>
                <c:pt idx="3272">
                  <c:v>0.96339790000000003</c:v>
                </c:pt>
                <c:pt idx="3273">
                  <c:v>0.9637677</c:v>
                </c:pt>
                <c:pt idx="3274">
                  <c:v>0.96413490000000002</c:v>
                </c:pt>
                <c:pt idx="3275">
                  <c:v>0.96449940000000001</c:v>
                </c:pt>
                <c:pt idx="3276">
                  <c:v>0.96486130000000003</c:v>
                </c:pt>
                <c:pt idx="3277">
                  <c:v>0.96522050000000004</c:v>
                </c:pt>
                <c:pt idx="3278">
                  <c:v>0.96557720000000002</c:v>
                </c:pt>
                <c:pt idx="3279">
                  <c:v>0.96593119999999999</c:v>
                </c:pt>
                <c:pt idx="3280">
                  <c:v>0.96628270000000005</c:v>
                </c:pt>
                <c:pt idx="3281">
                  <c:v>0.96663160000000004</c:v>
                </c:pt>
                <c:pt idx="3282">
                  <c:v>0.96697789999999995</c:v>
                </c:pt>
                <c:pt idx="3283">
                  <c:v>0.9673216</c:v>
                </c:pt>
                <c:pt idx="3284">
                  <c:v>0.96766280000000005</c:v>
                </c:pt>
                <c:pt idx="3285">
                  <c:v>0.96800140000000001</c:v>
                </c:pt>
                <c:pt idx="3286">
                  <c:v>0.96833740000000001</c:v>
                </c:pt>
                <c:pt idx="3287">
                  <c:v>0.96867099999999995</c:v>
                </c:pt>
                <c:pt idx="3288">
                  <c:v>0.96900200000000003</c:v>
                </c:pt>
                <c:pt idx="3289">
                  <c:v>0.96933040000000004</c:v>
                </c:pt>
                <c:pt idx="3290">
                  <c:v>0.96965639999999997</c:v>
                </c:pt>
                <c:pt idx="3291">
                  <c:v>0.96997990000000001</c:v>
                </c:pt>
                <c:pt idx="3292">
                  <c:v>0.97030090000000002</c:v>
                </c:pt>
                <c:pt idx="3293">
                  <c:v>0.97061940000000002</c:v>
                </c:pt>
                <c:pt idx="3294">
                  <c:v>0.9709354</c:v>
                </c:pt>
                <c:pt idx="3295">
                  <c:v>0.97124900000000003</c:v>
                </c:pt>
                <c:pt idx="3296">
                  <c:v>0.97156010000000004</c:v>
                </c:pt>
                <c:pt idx="3297">
                  <c:v>0.97186870000000003</c:v>
                </c:pt>
                <c:pt idx="3298">
                  <c:v>0.97217489999999995</c:v>
                </c:pt>
                <c:pt idx="3299">
                  <c:v>0.97247870000000003</c:v>
                </c:pt>
                <c:pt idx="3300">
                  <c:v>0.97278010000000004</c:v>
                </c:pt>
                <c:pt idx="3301">
                  <c:v>0.97307909999999997</c:v>
                </c:pt>
                <c:pt idx="3302">
                  <c:v>0.97337560000000001</c:v>
                </c:pt>
                <c:pt idx="3303">
                  <c:v>0.97366980000000003</c:v>
                </c:pt>
                <c:pt idx="3304">
                  <c:v>0.97396159999999998</c:v>
                </c:pt>
                <c:pt idx="3305">
                  <c:v>0.97425099999999998</c:v>
                </c:pt>
                <c:pt idx="3306">
                  <c:v>0.97453809999999996</c:v>
                </c:pt>
                <c:pt idx="3307">
                  <c:v>0.97482279999999999</c:v>
                </c:pt>
                <c:pt idx="3308">
                  <c:v>0.97510509999999995</c:v>
                </c:pt>
                <c:pt idx="3309">
                  <c:v>0.97538519999999995</c:v>
                </c:pt>
                <c:pt idx="3310">
                  <c:v>0.9756629</c:v>
                </c:pt>
                <c:pt idx="3311">
                  <c:v>0.97593830000000004</c:v>
                </c:pt>
                <c:pt idx="3312">
                  <c:v>0.97621139999999995</c:v>
                </c:pt>
                <c:pt idx="3313">
                  <c:v>0.97648219999999997</c:v>
                </c:pt>
                <c:pt idx="3314">
                  <c:v>0.97675069999999997</c:v>
                </c:pt>
                <c:pt idx="3315">
                  <c:v>0.97701689999999997</c:v>
                </c:pt>
                <c:pt idx="3316">
                  <c:v>0.97728090000000001</c:v>
                </c:pt>
                <c:pt idx="3317">
                  <c:v>0.97754260000000004</c:v>
                </c:pt>
                <c:pt idx="3318">
                  <c:v>0.97780210000000001</c:v>
                </c:pt>
                <c:pt idx="3319">
                  <c:v>0.97805940000000002</c:v>
                </c:pt>
                <c:pt idx="3320">
                  <c:v>0.97831440000000003</c:v>
                </c:pt>
                <c:pt idx="3321">
                  <c:v>0.97856719999999997</c:v>
                </c:pt>
                <c:pt idx="3322">
                  <c:v>0.97881790000000002</c:v>
                </c:pt>
                <c:pt idx="3323">
                  <c:v>0.97906629999999994</c:v>
                </c:pt>
                <c:pt idx="3324">
                  <c:v>0.97931250000000003</c:v>
                </c:pt>
                <c:pt idx="3325">
                  <c:v>0.9795566</c:v>
                </c:pt>
                <c:pt idx="3326">
                  <c:v>0.97979850000000002</c:v>
                </c:pt>
                <c:pt idx="3327">
                  <c:v>0.98003830000000003</c:v>
                </c:pt>
                <c:pt idx="3328">
                  <c:v>0.98027589999999998</c:v>
                </c:pt>
                <c:pt idx="3329">
                  <c:v>0.98051140000000003</c:v>
                </c:pt>
                <c:pt idx="3330">
                  <c:v>0.98074479999999997</c:v>
                </c:pt>
                <c:pt idx="3331">
                  <c:v>0.98097610000000002</c:v>
                </c:pt>
                <c:pt idx="3332">
                  <c:v>0.98120529999999995</c:v>
                </c:pt>
                <c:pt idx="3333">
                  <c:v>0.98143239999999998</c:v>
                </c:pt>
                <c:pt idx="3334">
                  <c:v>0.98165740000000001</c:v>
                </c:pt>
                <c:pt idx="3335">
                  <c:v>0.98188039999999999</c:v>
                </c:pt>
                <c:pt idx="3336">
                  <c:v>0.98210129999999995</c:v>
                </c:pt>
                <c:pt idx="3337">
                  <c:v>0.98232019999999998</c:v>
                </c:pt>
                <c:pt idx="3338">
                  <c:v>0.98253699999999999</c:v>
                </c:pt>
                <c:pt idx="3339">
                  <c:v>0.98275179999999995</c:v>
                </c:pt>
                <c:pt idx="3340">
                  <c:v>0.98296459999999997</c:v>
                </c:pt>
                <c:pt idx="3341">
                  <c:v>0.98317540000000003</c:v>
                </c:pt>
                <c:pt idx="3342">
                  <c:v>0.98338429999999999</c:v>
                </c:pt>
                <c:pt idx="3343">
                  <c:v>0.98359110000000005</c:v>
                </c:pt>
                <c:pt idx="3344">
                  <c:v>0.983796</c:v>
                </c:pt>
                <c:pt idx="3345">
                  <c:v>0.98399890000000001</c:v>
                </c:pt>
                <c:pt idx="3346">
                  <c:v>0.98419990000000002</c:v>
                </c:pt>
                <c:pt idx="3347">
                  <c:v>0.98439900000000002</c:v>
                </c:pt>
                <c:pt idx="3348">
                  <c:v>0.98459609999999997</c:v>
                </c:pt>
                <c:pt idx="3349">
                  <c:v>0.98479130000000004</c:v>
                </c:pt>
                <c:pt idx="3350">
                  <c:v>0.98498459999999999</c:v>
                </c:pt>
                <c:pt idx="3351">
                  <c:v>0.9851761</c:v>
                </c:pt>
                <c:pt idx="3352">
                  <c:v>0.98536559999999995</c:v>
                </c:pt>
                <c:pt idx="3353">
                  <c:v>0.98555329999999997</c:v>
                </c:pt>
                <c:pt idx="3354">
                  <c:v>0.98573920000000004</c:v>
                </c:pt>
                <c:pt idx="3355">
                  <c:v>0.9859232</c:v>
                </c:pt>
                <c:pt idx="3356">
                  <c:v>0.98610529999999996</c:v>
                </c:pt>
                <c:pt idx="3357">
                  <c:v>0.98628570000000004</c:v>
                </c:pt>
                <c:pt idx="3358">
                  <c:v>0.98646420000000001</c:v>
                </c:pt>
                <c:pt idx="3359">
                  <c:v>0.98664090000000004</c:v>
                </c:pt>
                <c:pt idx="3360">
                  <c:v>0.98681589999999997</c:v>
                </c:pt>
                <c:pt idx="3361">
                  <c:v>0.98698909999999995</c:v>
                </c:pt>
                <c:pt idx="3362">
                  <c:v>0.9871605</c:v>
                </c:pt>
                <c:pt idx="3363">
                  <c:v>0.98733009999999999</c:v>
                </c:pt>
                <c:pt idx="3364">
                  <c:v>0.98749810000000005</c:v>
                </c:pt>
                <c:pt idx="3365">
                  <c:v>0.98766419999999999</c:v>
                </c:pt>
                <c:pt idx="3366">
                  <c:v>0.9878287</c:v>
                </c:pt>
                <c:pt idx="3367">
                  <c:v>0.98799150000000002</c:v>
                </c:pt>
                <c:pt idx="3368">
                  <c:v>0.98815249999999999</c:v>
                </c:pt>
                <c:pt idx="3369">
                  <c:v>0.98831190000000002</c:v>
                </c:pt>
                <c:pt idx="3370">
                  <c:v>0.98846959999999995</c:v>
                </c:pt>
                <c:pt idx="3371">
                  <c:v>0.98862559999999999</c:v>
                </c:pt>
                <c:pt idx="3372">
                  <c:v>0.98877999999999999</c:v>
                </c:pt>
                <c:pt idx="3373">
                  <c:v>0.9889327</c:v>
                </c:pt>
                <c:pt idx="3374">
                  <c:v>0.98908379999999996</c:v>
                </c:pt>
                <c:pt idx="3375">
                  <c:v>0.98923329999999998</c:v>
                </c:pt>
                <c:pt idx="3376">
                  <c:v>0.98938119999999996</c:v>
                </c:pt>
                <c:pt idx="3377">
                  <c:v>0.9895275</c:v>
                </c:pt>
                <c:pt idx="3378">
                  <c:v>0.9896722</c:v>
                </c:pt>
                <c:pt idx="3379">
                  <c:v>0.98981529999999995</c:v>
                </c:pt>
                <c:pt idx="3380">
                  <c:v>0.98995690000000003</c:v>
                </c:pt>
                <c:pt idx="3381">
                  <c:v>0.99009689999999995</c:v>
                </c:pt>
                <c:pt idx="3382">
                  <c:v>0.99023539999999999</c:v>
                </c:pt>
                <c:pt idx="3383">
                  <c:v>0.99037240000000004</c:v>
                </c:pt>
                <c:pt idx="3384">
                  <c:v>0.99050780000000005</c:v>
                </c:pt>
                <c:pt idx="3385">
                  <c:v>0.99064169999999996</c:v>
                </c:pt>
                <c:pt idx="3386">
                  <c:v>0.99077409999999999</c:v>
                </c:pt>
                <c:pt idx="3387">
                  <c:v>0.99090509999999998</c:v>
                </c:pt>
                <c:pt idx="3388">
                  <c:v>0.99103459999999999</c:v>
                </c:pt>
                <c:pt idx="3389">
                  <c:v>0.9911626</c:v>
                </c:pt>
                <c:pt idx="3390">
                  <c:v>0.99128910000000003</c:v>
                </c:pt>
                <c:pt idx="3391">
                  <c:v>0.99141420000000002</c:v>
                </c:pt>
                <c:pt idx="3392">
                  <c:v>0.99153789999999997</c:v>
                </c:pt>
                <c:pt idx="3393">
                  <c:v>0.99166019999999999</c:v>
                </c:pt>
                <c:pt idx="3394">
                  <c:v>0.99178100000000002</c:v>
                </c:pt>
                <c:pt idx="3395">
                  <c:v>0.99190049999999996</c:v>
                </c:pt>
                <c:pt idx="3396">
                  <c:v>0.99201859999999997</c:v>
                </c:pt>
                <c:pt idx="3397">
                  <c:v>0.99213530000000005</c:v>
                </c:pt>
                <c:pt idx="3398">
                  <c:v>0.99225059999999998</c:v>
                </c:pt>
                <c:pt idx="3399">
                  <c:v>0.99236460000000004</c:v>
                </c:pt>
                <c:pt idx="3400">
                  <c:v>0.99247730000000001</c:v>
                </c:pt>
                <c:pt idx="3401">
                  <c:v>0.99258860000000004</c:v>
                </c:pt>
                <c:pt idx="3402">
                  <c:v>0.99269859999999999</c:v>
                </c:pt>
                <c:pt idx="3403">
                  <c:v>0.99280729999999995</c:v>
                </c:pt>
                <c:pt idx="3404">
                  <c:v>0.99291470000000004</c:v>
                </c:pt>
                <c:pt idx="3405">
                  <c:v>0.99302080000000004</c:v>
                </c:pt>
                <c:pt idx="3406">
                  <c:v>0.99312560000000005</c:v>
                </c:pt>
                <c:pt idx="3407">
                  <c:v>0.99322909999999998</c:v>
                </c:pt>
                <c:pt idx="3408">
                  <c:v>0.99333139999999998</c:v>
                </c:pt>
                <c:pt idx="3409">
                  <c:v>0.99343250000000005</c:v>
                </c:pt>
                <c:pt idx="3410">
                  <c:v>0.99353230000000003</c:v>
                </c:pt>
                <c:pt idx="3411">
                  <c:v>0.99363089999999998</c:v>
                </c:pt>
                <c:pt idx="3412">
                  <c:v>0.99372830000000001</c:v>
                </c:pt>
                <c:pt idx="3413">
                  <c:v>0.9938245</c:v>
                </c:pt>
                <c:pt idx="3414">
                  <c:v>0.99391949999999996</c:v>
                </c:pt>
                <c:pt idx="3415">
                  <c:v>0.99401329999999999</c:v>
                </c:pt>
                <c:pt idx="3416">
                  <c:v>0.99410589999999999</c:v>
                </c:pt>
                <c:pt idx="3417">
                  <c:v>0.99419740000000001</c:v>
                </c:pt>
                <c:pt idx="3418">
                  <c:v>0.9942877</c:v>
                </c:pt>
                <c:pt idx="3419">
                  <c:v>0.99437690000000001</c:v>
                </c:pt>
                <c:pt idx="3420">
                  <c:v>0.99446489999999998</c:v>
                </c:pt>
                <c:pt idx="3421">
                  <c:v>0.99455190000000004</c:v>
                </c:pt>
                <c:pt idx="3422">
                  <c:v>0.99463769999999996</c:v>
                </c:pt>
                <c:pt idx="3423">
                  <c:v>0.99472240000000001</c:v>
                </c:pt>
                <c:pt idx="3424">
                  <c:v>0.99480599999999997</c:v>
                </c:pt>
                <c:pt idx="3425">
                  <c:v>0.99488860000000001</c:v>
                </c:pt>
                <c:pt idx="3426">
                  <c:v>0.99497000000000002</c:v>
                </c:pt>
                <c:pt idx="3427">
                  <c:v>0.99505049999999995</c:v>
                </c:pt>
                <c:pt idx="3428">
                  <c:v>0.99512979999999995</c:v>
                </c:pt>
                <c:pt idx="3429">
                  <c:v>0.99520819999999999</c:v>
                </c:pt>
                <c:pt idx="3430">
                  <c:v>0.99528550000000005</c:v>
                </c:pt>
                <c:pt idx="3431">
                  <c:v>0.99536170000000002</c:v>
                </c:pt>
                <c:pt idx="3432">
                  <c:v>0.99543700000000002</c:v>
                </c:pt>
                <c:pt idx="3433">
                  <c:v>0.99551129999999999</c:v>
                </c:pt>
                <c:pt idx="3434">
                  <c:v>0.99558460000000004</c:v>
                </c:pt>
                <c:pt idx="3435">
                  <c:v>0.99565680000000001</c:v>
                </c:pt>
                <c:pt idx="3436">
                  <c:v>0.99572819999999995</c:v>
                </c:pt>
                <c:pt idx="3437">
                  <c:v>0.99579850000000003</c:v>
                </c:pt>
                <c:pt idx="3438">
                  <c:v>0.99586790000000003</c:v>
                </c:pt>
                <c:pt idx="3439">
                  <c:v>0.99593640000000005</c:v>
                </c:pt>
                <c:pt idx="3440">
                  <c:v>0.99600390000000005</c:v>
                </c:pt>
                <c:pt idx="3441">
                  <c:v>0.99607049999999997</c:v>
                </c:pt>
                <c:pt idx="3442">
                  <c:v>0.99613620000000003</c:v>
                </c:pt>
                <c:pt idx="3443">
                  <c:v>0.996201</c:v>
                </c:pt>
                <c:pt idx="3444">
                  <c:v>0.99626490000000001</c:v>
                </c:pt>
                <c:pt idx="3445">
                  <c:v>0.99632790000000004</c:v>
                </c:pt>
                <c:pt idx="3446">
                  <c:v>0.99639</c:v>
                </c:pt>
                <c:pt idx="3447">
                  <c:v>0.99645130000000004</c:v>
                </c:pt>
                <c:pt idx="3448">
                  <c:v>0.9965117</c:v>
                </c:pt>
                <c:pt idx="3449">
                  <c:v>0.99657119999999999</c:v>
                </c:pt>
                <c:pt idx="3450">
                  <c:v>0.99662989999999996</c:v>
                </c:pt>
                <c:pt idx="3451">
                  <c:v>0.99668780000000001</c:v>
                </c:pt>
                <c:pt idx="3452">
                  <c:v>0.99674479999999999</c:v>
                </c:pt>
                <c:pt idx="3453">
                  <c:v>0.9968011</c:v>
                </c:pt>
                <c:pt idx="3454">
                  <c:v>0.99685650000000003</c:v>
                </c:pt>
                <c:pt idx="3455">
                  <c:v>0.99691110000000005</c:v>
                </c:pt>
                <c:pt idx="3456">
                  <c:v>0.99696499999999999</c:v>
                </c:pt>
                <c:pt idx="3457">
                  <c:v>0.99701799999999996</c:v>
                </c:pt>
                <c:pt idx="3458">
                  <c:v>0.99707029999999996</c:v>
                </c:pt>
                <c:pt idx="3459">
                  <c:v>0.99712179999999995</c:v>
                </c:pt>
                <c:pt idx="3460">
                  <c:v>0.99717259999999996</c:v>
                </c:pt>
                <c:pt idx="3461">
                  <c:v>0.99722259999999996</c:v>
                </c:pt>
                <c:pt idx="3462">
                  <c:v>0.99727189999999999</c:v>
                </c:pt>
                <c:pt idx="3463">
                  <c:v>0.9973204</c:v>
                </c:pt>
                <c:pt idx="3464">
                  <c:v>0.99736820000000004</c:v>
                </c:pt>
                <c:pt idx="3465">
                  <c:v>0.99741539999999995</c:v>
                </c:pt>
                <c:pt idx="3466">
                  <c:v>0.99746179999999995</c:v>
                </c:pt>
                <c:pt idx="3467">
                  <c:v>0.99750749999999999</c:v>
                </c:pt>
                <c:pt idx="3468">
                  <c:v>0.99755249999999995</c:v>
                </c:pt>
                <c:pt idx="3469">
                  <c:v>0.99759679999999995</c:v>
                </c:pt>
                <c:pt idx="3470">
                  <c:v>0.99764050000000004</c:v>
                </c:pt>
                <c:pt idx="3471">
                  <c:v>0.99768349999999995</c:v>
                </c:pt>
                <c:pt idx="3472">
                  <c:v>0.9977258</c:v>
                </c:pt>
                <c:pt idx="3473">
                  <c:v>0.99776750000000003</c:v>
                </c:pt>
                <c:pt idx="3474">
                  <c:v>0.99780860000000005</c:v>
                </c:pt>
                <c:pt idx="3475">
                  <c:v>0.99784899999999999</c:v>
                </c:pt>
                <c:pt idx="3476">
                  <c:v>0.99788880000000002</c:v>
                </c:pt>
                <c:pt idx="3477">
                  <c:v>0.99792789999999998</c:v>
                </c:pt>
                <c:pt idx="3478">
                  <c:v>0.99796649999999998</c:v>
                </c:pt>
                <c:pt idx="3479">
                  <c:v>0.99800440000000001</c:v>
                </c:pt>
                <c:pt idx="3480">
                  <c:v>0.99804179999999998</c:v>
                </c:pt>
                <c:pt idx="3481">
                  <c:v>0.99807849999999998</c:v>
                </c:pt>
                <c:pt idx="3482">
                  <c:v>0.99811470000000002</c:v>
                </c:pt>
                <c:pt idx="3483">
                  <c:v>0.99815030000000005</c:v>
                </c:pt>
                <c:pt idx="3484">
                  <c:v>0.9981854</c:v>
                </c:pt>
                <c:pt idx="3485">
                  <c:v>0.99821979999999999</c:v>
                </c:pt>
                <c:pt idx="3486">
                  <c:v>0.99825379999999997</c:v>
                </c:pt>
                <c:pt idx="3487">
                  <c:v>0.99828709999999998</c:v>
                </c:pt>
                <c:pt idx="3488">
                  <c:v>0.99831999999999999</c:v>
                </c:pt>
                <c:pt idx="3489">
                  <c:v>0.99835229999999997</c:v>
                </c:pt>
                <c:pt idx="3490">
                  <c:v>0.99838400000000005</c:v>
                </c:pt>
                <c:pt idx="3491">
                  <c:v>0.99841530000000001</c:v>
                </c:pt>
                <c:pt idx="3492">
                  <c:v>0.99844599999999994</c:v>
                </c:pt>
                <c:pt idx="3493">
                  <c:v>0.99847629999999998</c:v>
                </c:pt>
                <c:pt idx="3494">
                  <c:v>0.998506</c:v>
                </c:pt>
                <c:pt idx="3495">
                  <c:v>0.99853519999999996</c:v>
                </c:pt>
                <c:pt idx="3496">
                  <c:v>0.99856400000000001</c:v>
                </c:pt>
                <c:pt idx="3497">
                  <c:v>0.99859220000000004</c:v>
                </c:pt>
                <c:pt idx="3498">
                  <c:v>0.99861999999999995</c:v>
                </c:pt>
                <c:pt idx="3499">
                  <c:v>0.99864739999999996</c:v>
                </c:pt>
                <c:pt idx="3500">
                  <c:v>0.99867419999999996</c:v>
                </c:pt>
                <c:pt idx="3501">
                  <c:v>0.9987007</c:v>
                </c:pt>
                <c:pt idx="3502">
                  <c:v>0.99872660000000002</c:v>
                </c:pt>
                <c:pt idx="3503">
                  <c:v>0.99875210000000003</c:v>
                </c:pt>
                <c:pt idx="3504">
                  <c:v>0.99877720000000003</c:v>
                </c:pt>
                <c:pt idx="3505">
                  <c:v>0.99880190000000002</c:v>
                </c:pt>
                <c:pt idx="3506">
                  <c:v>0.99882610000000005</c:v>
                </c:pt>
                <c:pt idx="3507">
                  <c:v>0.99884989999999996</c:v>
                </c:pt>
                <c:pt idx="3508">
                  <c:v>0.99887329999999996</c:v>
                </c:pt>
                <c:pt idx="3509">
                  <c:v>0.99889629999999996</c:v>
                </c:pt>
                <c:pt idx="3510">
                  <c:v>0.99891890000000005</c:v>
                </c:pt>
                <c:pt idx="3511">
                  <c:v>0.99894110000000003</c:v>
                </c:pt>
                <c:pt idx="3512">
                  <c:v>0.99896289999999999</c:v>
                </c:pt>
                <c:pt idx="3513">
                  <c:v>0.99898430000000005</c:v>
                </c:pt>
                <c:pt idx="3514">
                  <c:v>0.99900529999999998</c:v>
                </c:pt>
                <c:pt idx="3515">
                  <c:v>0.99902599999999997</c:v>
                </c:pt>
                <c:pt idx="3516">
                  <c:v>0.9990462</c:v>
                </c:pt>
                <c:pt idx="3517">
                  <c:v>0.99906620000000002</c:v>
                </c:pt>
                <c:pt idx="3518">
                  <c:v>0.99908569999999997</c:v>
                </c:pt>
                <c:pt idx="3519">
                  <c:v>0.99910500000000002</c:v>
                </c:pt>
                <c:pt idx="3520">
                  <c:v>0.99912380000000001</c:v>
                </c:pt>
                <c:pt idx="3521">
                  <c:v>0.99914230000000004</c:v>
                </c:pt>
                <c:pt idx="3522">
                  <c:v>0.99916050000000001</c:v>
                </c:pt>
                <c:pt idx="3523">
                  <c:v>0.99917840000000002</c:v>
                </c:pt>
                <c:pt idx="3524">
                  <c:v>0.99919590000000003</c:v>
                </c:pt>
                <c:pt idx="3525">
                  <c:v>0.99921309999999997</c:v>
                </c:pt>
                <c:pt idx="3526">
                  <c:v>0.99922999999999995</c:v>
                </c:pt>
                <c:pt idx="3527">
                  <c:v>0.99924659999999998</c:v>
                </c:pt>
                <c:pt idx="3528">
                  <c:v>0.99926280000000001</c:v>
                </c:pt>
                <c:pt idx="3529">
                  <c:v>0.99927880000000002</c:v>
                </c:pt>
                <c:pt idx="3530">
                  <c:v>0.99929440000000003</c:v>
                </c:pt>
                <c:pt idx="3531">
                  <c:v>0.99930980000000003</c:v>
                </c:pt>
                <c:pt idx="3532">
                  <c:v>0.99932489999999996</c:v>
                </c:pt>
                <c:pt idx="3533">
                  <c:v>0.99933970000000005</c:v>
                </c:pt>
                <c:pt idx="3534">
                  <c:v>0.99935419999999997</c:v>
                </c:pt>
                <c:pt idx="3535">
                  <c:v>0.99936840000000005</c:v>
                </c:pt>
                <c:pt idx="3536">
                  <c:v>0.9993824</c:v>
                </c:pt>
                <c:pt idx="3537">
                  <c:v>0.99939610000000001</c:v>
                </c:pt>
                <c:pt idx="3538">
                  <c:v>0.99940949999999995</c:v>
                </c:pt>
                <c:pt idx="3539">
                  <c:v>0.9994227</c:v>
                </c:pt>
                <c:pt idx="3540">
                  <c:v>0.99943559999999998</c:v>
                </c:pt>
                <c:pt idx="3541">
                  <c:v>0.99944820000000001</c:v>
                </c:pt>
                <c:pt idx="3542">
                  <c:v>0.99946069999999998</c:v>
                </c:pt>
                <c:pt idx="3543">
                  <c:v>0.99947280000000005</c:v>
                </c:pt>
                <c:pt idx="3544">
                  <c:v>0.99948479999999995</c:v>
                </c:pt>
                <c:pt idx="3545">
                  <c:v>0.99949650000000001</c:v>
                </c:pt>
                <c:pt idx="3546">
                  <c:v>0.9995079</c:v>
                </c:pt>
                <c:pt idx="3547">
                  <c:v>0.99951920000000005</c:v>
                </c:pt>
                <c:pt idx="3548">
                  <c:v>0.99953020000000004</c:v>
                </c:pt>
                <c:pt idx="3549">
                  <c:v>0.99954100000000001</c:v>
                </c:pt>
                <c:pt idx="3550">
                  <c:v>0.99955150000000004</c:v>
                </c:pt>
                <c:pt idx="3551">
                  <c:v>0.9995619</c:v>
                </c:pt>
                <c:pt idx="3552">
                  <c:v>0.99957209999999996</c:v>
                </c:pt>
                <c:pt idx="3553">
                  <c:v>0.99958199999999997</c:v>
                </c:pt>
                <c:pt idx="3554">
                  <c:v>0.99959180000000003</c:v>
                </c:pt>
                <c:pt idx="3555">
                  <c:v>0.99960130000000003</c:v>
                </c:pt>
                <c:pt idx="3556">
                  <c:v>0.99961069999999996</c:v>
                </c:pt>
                <c:pt idx="3557">
                  <c:v>0.99961979999999995</c:v>
                </c:pt>
                <c:pt idx="3558">
                  <c:v>0.99962879999999998</c:v>
                </c:pt>
                <c:pt idx="3559">
                  <c:v>0.99963760000000002</c:v>
                </c:pt>
                <c:pt idx="3560">
                  <c:v>0.99964620000000004</c:v>
                </c:pt>
                <c:pt idx="3561">
                  <c:v>0.99965459999999995</c:v>
                </c:pt>
                <c:pt idx="3562">
                  <c:v>0.99966279999999996</c:v>
                </c:pt>
                <c:pt idx="3563">
                  <c:v>0.99967090000000003</c:v>
                </c:pt>
                <c:pt idx="3564">
                  <c:v>0.99967879999999998</c:v>
                </c:pt>
                <c:pt idx="3565">
                  <c:v>0.99968659999999998</c:v>
                </c:pt>
                <c:pt idx="3566">
                  <c:v>0.99969410000000003</c:v>
                </c:pt>
                <c:pt idx="3567">
                  <c:v>0.99970150000000002</c:v>
                </c:pt>
                <c:pt idx="3568">
                  <c:v>0.99970879999999995</c:v>
                </c:pt>
                <c:pt idx="3569">
                  <c:v>0.99971589999999999</c:v>
                </c:pt>
                <c:pt idx="3570">
                  <c:v>0.99972280000000002</c:v>
                </c:pt>
                <c:pt idx="3571">
                  <c:v>0.9997296</c:v>
                </c:pt>
                <c:pt idx="3572">
                  <c:v>0.99973630000000002</c:v>
                </c:pt>
                <c:pt idx="3573">
                  <c:v>0.99974280000000004</c:v>
                </c:pt>
                <c:pt idx="3574">
                  <c:v>0.99974909999999995</c:v>
                </c:pt>
                <c:pt idx="3575">
                  <c:v>0.99975539999999996</c:v>
                </c:pt>
                <c:pt idx="3576">
                  <c:v>0.99976149999999997</c:v>
                </c:pt>
                <c:pt idx="3577">
                  <c:v>0.99976739999999997</c:v>
                </c:pt>
                <c:pt idx="3578">
                  <c:v>0.99977320000000003</c:v>
                </c:pt>
                <c:pt idx="3579">
                  <c:v>0.99977890000000003</c:v>
                </c:pt>
                <c:pt idx="3580">
                  <c:v>0.99978449999999996</c:v>
                </c:pt>
                <c:pt idx="3581">
                  <c:v>0.99978990000000001</c:v>
                </c:pt>
                <c:pt idx="3582">
                  <c:v>0.99979530000000005</c:v>
                </c:pt>
                <c:pt idx="3583">
                  <c:v>0.99980049999999998</c:v>
                </c:pt>
                <c:pt idx="3584">
                  <c:v>0.99980550000000001</c:v>
                </c:pt>
                <c:pt idx="3585">
                  <c:v>0.99981050000000005</c:v>
                </c:pt>
                <c:pt idx="3586">
                  <c:v>0.99981540000000002</c:v>
                </c:pt>
                <c:pt idx="3587">
                  <c:v>0.99982009999999999</c:v>
                </c:pt>
                <c:pt idx="3588">
                  <c:v>0.99982479999999996</c:v>
                </c:pt>
                <c:pt idx="3589">
                  <c:v>0.99982930000000003</c:v>
                </c:pt>
                <c:pt idx="3590">
                  <c:v>0.99983370000000005</c:v>
                </c:pt>
                <c:pt idx="3591">
                  <c:v>0.999838</c:v>
                </c:pt>
                <c:pt idx="3592">
                  <c:v>0.99984229999999996</c:v>
                </c:pt>
                <c:pt idx="3593">
                  <c:v>0.99984640000000002</c:v>
                </c:pt>
                <c:pt idx="3594">
                  <c:v>0.99985040000000003</c:v>
                </c:pt>
                <c:pt idx="3595">
                  <c:v>0.99985440000000003</c:v>
                </c:pt>
                <c:pt idx="3596">
                  <c:v>0.99985820000000003</c:v>
                </c:pt>
                <c:pt idx="3597">
                  <c:v>0.99986200000000003</c:v>
                </c:pt>
                <c:pt idx="3598">
                  <c:v>0.99986560000000002</c:v>
                </c:pt>
                <c:pt idx="3599">
                  <c:v>0.99986920000000001</c:v>
                </c:pt>
                <c:pt idx="3600">
                  <c:v>0.99987269999999995</c:v>
                </c:pt>
                <c:pt idx="3601">
                  <c:v>0.99987610000000005</c:v>
                </c:pt>
                <c:pt idx="3602">
                  <c:v>0.99987950000000003</c:v>
                </c:pt>
                <c:pt idx="3603">
                  <c:v>0.99988270000000001</c:v>
                </c:pt>
                <c:pt idx="3604">
                  <c:v>0.99988589999999999</c:v>
                </c:pt>
                <c:pt idx="3605">
                  <c:v>0.99988900000000003</c:v>
                </c:pt>
                <c:pt idx="3606">
                  <c:v>0.999892</c:v>
                </c:pt>
                <c:pt idx="3607">
                  <c:v>0.99989490000000003</c:v>
                </c:pt>
                <c:pt idx="3608">
                  <c:v>0.99989779999999995</c:v>
                </c:pt>
                <c:pt idx="3609">
                  <c:v>0.99990060000000003</c:v>
                </c:pt>
                <c:pt idx="3610">
                  <c:v>0.99990330000000005</c:v>
                </c:pt>
                <c:pt idx="3611">
                  <c:v>0.99990599999999996</c:v>
                </c:pt>
                <c:pt idx="3612">
                  <c:v>0.99990860000000004</c:v>
                </c:pt>
                <c:pt idx="3613">
                  <c:v>0.9999112</c:v>
                </c:pt>
                <c:pt idx="3614">
                  <c:v>0.99991359999999996</c:v>
                </c:pt>
                <c:pt idx="3615">
                  <c:v>0.99991600000000003</c:v>
                </c:pt>
                <c:pt idx="3616">
                  <c:v>0.99991839999999999</c:v>
                </c:pt>
                <c:pt idx="3617">
                  <c:v>0.9999207</c:v>
                </c:pt>
                <c:pt idx="3618">
                  <c:v>0.99992289999999995</c:v>
                </c:pt>
                <c:pt idx="3619">
                  <c:v>0.99992510000000001</c:v>
                </c:pt>
                <c:pt idx="3620">
                  <c:v>0.99992720000000002</c:v>
                </c:pt>
                <c:pt idx="3621">
                  <c:v>0.99992930000000002</c:v>
                </c:pt>
                <c:pt idx="3622">
                  <c:v>0.99993129999999997</c:v>
                </c:pt>
                <c:pt idx="3623">
                  <c:v>0.99993330000000002</c:v>
                </c:pt>
                <c:pt idx="3624">
                  <c:v>0.99993520000000002</c:v>
                </c:pt>
                <c:pt idx="3625">
                  <c:v>0.99993710000000002</c:v>
                </c:pt>
                <c:pt idx="3626">
                  <c:v>0.99993889999999996</c:v>
                </c:pt>
                <c:pt idx="3627">
                  <c:v>0.99994059999999996</c:v>
                </c:pt>
                <c:pt idx="3628">
                  <c:v>0.99994240000000001</c:v>
                </c:pt>
                <c:pt idx="3629">
                  <c:v>0.99994400000000006</c:v>
                </c:pt>
                <c:pt idx="3630">
                  <c:v>0.99994570000000005</c:v>
                </c:pt>
                <c:pt idx="3631">
                  <c:v>0.99994729999999998</c:v>
                </c:pt>
                <c:pt idx="3632">
                  <c:v>0.99994879999999997</c:v>
                </c:pt>
                <c:pt idx="3633">
                  <c:v>0.99995029999999996</c:v>
                </c:pt>
                <c:pt idx="3634">
                  <c:v>0.99995179999999995</c:v>
                </c:pt>
                <c:pt idx="3635">
                  <c:v>0.99995319999999999</c:v>
                </c:pt>
                <c:pt idx="3636">
                  <c:v>0.99995460000000003</c:v>
                </c:pt>
                <c:pt idx="3637">
                  <c:v>0.99995599999999996</c:v>
                </c:pt>
                <c:pt idx="3638">
                  <c:v>0.99995730000000005</c:v>
                </c:pt>
                <c:pt idx="3639">
                  <c:v>0.99995860000000003</c:v>
                </c:pt>
                <c:pt idx="3640">
                  <c:v>0.99995979999999995</c:v>
                </c:pt>
                <c:pt idx="3641">
                  <c:v>0.99996099999999999</c:v>
                </c:pt>
                <c:pt idx="3642">
                  <c:v>0.99996220000000002</c:v>
                </c:pt>
                <c:pt idx="3643">
                  <c:v>0.9999633</c:v>
                </c:pt>
                <c:pt idx="3644">
                  <c:v>0.99996450000000003</c:v>
                </c:pt>
                <c:pt idx="3645">
                  <c:v>0.99996549999999995</c:v>
                </c:pt>
                <c:pt idx="3646">
                  <c:v>0.99996660000000004</c:v>
                </c:pt>
                <c:pt idx="3647">
                  <c:v>0.99996759999999996</c:v>
                </c:pt>
                <c:pt idx="3648">
                  <c:v>0.99996859999999999</c:v>
                </c:pt>
                <c:pt idx="3649">
                  <c:v>0.99996960000000001</c:v>
                </c:pt>
                <c:pt idx="3650">
                  <c:v>0.99997049999999998</c:v>
                </c:pt>
                <c:pt idx="3651">
                  <c:v>0.99997139999999995</c:v>
                </c:pt>
                <c:pt idx="3652">
                  <c:v>0.99997230000000004</c:v>
                </c:pt>
                <c:pt idx="3653">
                  <c:v>0.99997320000000001</c:v>
                </c:pt>
                <c:pt idx="3654">
                  <c:v>0.99997400000000003</c:v>
                </c:pt>
                <c:pt idx="3655">
                  <c:v>0.9999749</c:v>
                </c:pt>
                <c:pt idx="3656">
                  <c:v>0.99997570000000002</c:v>
                </c:pt>
                <c:pt idx="3657">
                  <c:v>0.99997639999999999</c:v>
                </c:pt>
                <c:pt idx="3658">
                  <c:v>0.99997720000000001</c:v>
                </c:pt>
                <c:pt idx="3659">
                  <c:v>0.99997789999999998</c:v>
                </c:pt>
                <c:pt idx="3660">
                  <c:v>0.99997860000000005</c:v>
                </c:pt>
                <c:pt idx="3661">
                  <c:v>0.99997930000000002</c:v>
                </c:pt>
                <c:pt idx="3662">
                  <c:v>0.99997990000000003</c:v>
                </c:pt>
                <c:pt idx="3663">
                  <c:v>0.9999806</c:v>
                </c:pt>
                <c:pt idx="3664">
                  <c:v>0.99998120000000001</c:v>
                </c:pt>
                <c:pt idx="3665">
                  <c:v>0.99998180000000003</c:v>
                </c:pt>
                <c:pt idx="3666">
                  <c:v>0.99998240000000005</c:v>
                </c:pt>
                <c:pt idx="3667">
                  <c:v>0.99998299999999996</c:v>
                </c:pt>
                <c:pt idx="3668">
                  <c:v>0.99998350000000003</c:v>
                </c:pt>
                <c:pt idx="3669">
                  <c:v>0.99998410000000004</c:v>
                </c:pt>
                <c:pt idx="3670">
                  <c:v>0.9999846</c:v>
                </c:pt>
                <c:pt idx="3671">
                  <c:v>0.99998509999999996</c:v>
                </c:pt>
                <c:pt idx="3672">
                  <c:v>0.99998560000000003</c:v>
                </c:pt>
                <c:pt idx="3673">
                  <c:v>0.99998609999999999</c:v>
                </c:pt>
                <c:pt idx="3674">
                  <c:v>0.9999865</c:v>
                </c:pt>
                <c:pt idx="3675">
                  <c:v>0.99998699999999996</c:v>
                </c:pt>
                <c:pt idx="3676">
                  <c:v>0.99998739999999997</c:v>
                </c:pt>
                <c:pt idx="3677">
                  <c:v>0.99998790000000004</c:v>
                </c:pt>
                <c:pt idx="3678">
                  <c:v>0.99998830000000005</c:v>
                </c:pt>
                <c:pt idx="3679">
                  <c:v>0.99998869999999995</c:v>
                </c:pt>
                <c:pt idx="3680">
                  <c:v>0.99998900000000002</c:v>
                </c:pt>
                <c:pt idx="3681">
                  <c:v>0.99998940000000003</c:v>
                </c:pt>
                <c:pt idx="3682">
                  <c:v>0.99998980000000004</c:v>
                </c:pt>
                <c:pt idx="3683">
                  <c:v>0.99999009999999999</c:v>
                </c:pt>
                <c:pt idx="3684">
                  <c:v>0.9999905</c:v>
                </c:pt>
                <c:pt idx="3685">
                  <c:v>0.99999079999999996</c:v>
                </c:pt>
                <c:pt idx="3686">
                  <c:v>0.99999110000000002</c:v>
                </c:pt>
                <c:pt idx="3687">
                  <c:v>0.99999139999999997</c:v>
                </c:pt>
                <c:pt idx="3688">
                  <c:v>0.99999170000000004</c:v>
                </c:pt>
                <c:pt idx="3689">
                  <c:v>0.99999199999999999</c:v>
                </c:pt>
                <c:pt idx="3690">
                  <c:v>0.99999229999999995</c:v>
                </c:pt>
                <c:pt idx="3691">
                  <c:v>0.99999249999999995</c:v>
                </c:pt>
                <c:pt idx="3692">
                  <c:v>0.99999280000000002</c:v>
                </c:pt>
                <c:pt idx="3693">
                  <c:v>0.99999309999999997</c:v>
                </c:pt>
                <c:pt idx="3694">
                  <c:v>0.99999329999999997</c:v>
                </c:pt>
                <c:pt idx="3695">
                  <c:v>0.99999349999999998</c:v>
                </c:pt>
                <c:pt idx="3696">
                  <c:v>0.99999380000000004</c:v>
                </c:pt>
                <c:pt idx="3697">
                  <c:v>0.99999400000000005</c:v>
                </c:pt>
                <c:pt idx="3698">
                  <c:v>0.99999420000000006</c:v>
                </c:pt>
                <c:pt idx="3699">
                  <c:v>0.99999439999999995</c:v>
                </c:pt>
                <c:pt idx="3700">
                  <c:v>0.99999459999999996</c:v>
                </c:pt>
                <c:pt idx="3701">
                  <c:v>0.99999479999999996</c:v>
                </c:pt>
                <c:pt idx="3702">
                  <c:v>0.99999499999999997</c:v>
                </c:pt>
                <c:pt idx="3703">
                  <c:v>0.99999519999999997</c:v>
                </c:pt>
                <c:pt idx="3704">
                  <c:v>0.99999539999999998</c:v>
                </c:pt>
                <c:pt idx="3705">
                  <c:v>0.99999550000000004</c:v>
                </c:pt>
                <c:pt idx="3706">
                  <c:v>0.99999570000000004</c:v>
                </c:pt>
                <c:pt idx="3707">
                  <c:v>0.99999579999999999</c:v>
                </c:pt>
                <c:pt idx="3708">
                  <c:v>0.999996</c:v>
                </c:pt>
                <c:pt idx="3709">
                  <c:v>0.99999610000000005</c:v>
                </c:pt>
                <c:pt idx="3710">
                  <c:v>0.99999629999999995</c:v>
                </c:pt>
                <c:pt idx="3711">
                  <c:v>0.99999640000000001</c:v>
                </c:pt>
                <c:pt idx="3712">
                  <c:v>0.99999660000000001</c:v>
                </c:pt>
                <c:pt idx="3713">
                  <c:v>0.99999669999999996</c:v>
                </c:pt>
                <c:pt idx="3714">
                  <c:v>0.99999680000000002</c:v>
                </c:pt>
                <c:pt idx="3715">
                  <c:v>0.99999689999999997</c:v>
                </c:pt>
                <c:pt idx="3716">
                  <c:v>0.99999700000000002</c:v>
                </c:pt>
                <c:pt idx="3717">
                  <c:v>0.99999720000000003</c:v>
                </c:pt>
                <c:pt idx="3718">
                  <c:v>0.99999729999999998</c:v>
                </c:pt>
                <c:pt idx="3719">
                  <c:v>0.99999740000000004</c:v>
                </c:pt>
                <c:pt idx="3720">
                  <c:v>0.99999749999999998</c:v>
                </c:pt>
                <c:pt idx="3721">
                  <c:v>0.99999760000000004</c:v>
                </c:pt>
                <c:pt idx="3722">
                  <c:v>0.99999769999999999</c:v>
                </c:pt>
                <c:pt idx="3723">
                  <c:v>0.99999769999999999</c:v>
                </c:pt>
                <c:pt idx="3724">
                  <c:v>0.99999780000000005</c:v>
                </c:pt>
                <c:pt idx="3725">
                  <c:v>0.9999979</c:v>
                </c:pt>
                <c:pt idx="3726">
                  <c:v>0.99999800000000005</c:v>
                </c:pt>
                <c:pt idx="3727">
                  <c:v>0.9999981</c:v>
                </c:pt>
                <c:pt idx="3728">
                  <c:v>0.99999819999999995</c:v>
                </c:pt>
                <c:pt idx="3729">
                  <c:v>0.99999819999999995</c:v>
                </c:pt>
                <c:pt idx="3730">
                  <c:v>0.99999830000000001</c:v>
                </c:pt>
                <c:pt idx="3731">
                  <c:v>0.99999839999999995</c:v>
                </c:pt>
                <c:pt idx="3732">
                  <c:v>0.99999839999999995</c:v>
                </c:pt>
                <c:pt idx="3733">
                  <c:v>0.99999850000000001</c:v>
                </c:pt>
                <c:pt idx="3734">
                  <c:v>0.99999850000000001</c:v>
                </c:pt>
                <c:pt idx="3735">
                  <c:v>0.99999859999999996</c:v>
                </c:pt>
                <c:pt idx="3736">
                  <c:v>0.99999870000000002</c:v>
                </c:pt>
                <c:pt idx="3737">
                  <c:v>0.99999870000000002</c:v>
                </c:pt>
                <c:pt idx="3738">
                  <c:v>0.99999879999999997</c:v>
                </c:pt>
                <c:pt idx="3739">
                  <c:v>0.99999879999999997</c:v>
                </c:pt>
                <c:pt idx="3740">
                  <c:v>0.99999890000000002</c:v>
                </c:pt>
                <c:pt idx="3741">
                  <c:v>0.99999890000000002</c:v>
                </c:pt>
                <c:pt idx="3742">
                  <c:v>0.99999899999999997</c:v>
                </c:pt>
                <c:pt idx="3743">
                  <c:v>0.99999899999999997</c:v>
                </c:pt>
                <c:pt idx="3744">
                  <c:v>0.99999899999999997</c:v>
                </c:pt>
                <c:pt idx="3745">
                  <c:v>0.99999910000000003</c:v>
                </c:pt>
                <c:pt idx="3746">
                  <c:v>0.99999910000000003</c:v>
                </c:pt>
                <c:pt idx="3747">
                  <c:v>0.99999919999999998</c:v>
                </c:pt>
                <c:pt idx="3748">
                  <c:v>0.99999919999999998</c:v>
                </c:pt>
                <c:pt idx="3749">
                  <c:v>0.99999919999999998</c:v>
                </c:pt>
                <c:pt idx="3750">
                  <c:v>0.99999930000000004</c:v>
                </c:pt>
                <c:pt idx="3751">
                  <c:v>0.99999930000000004</c:v>
                </c:pt>
                <c:pt idx="3752">
                  <c:v>0.99999930000000004</c:v>
                </c:pt>
                <c:pt idx="3753">
                  <c:v>0.99999930000000004</c:v>
                </c:pt>
                <c:pt idx="3754">
                  <c:v>0.99999939999999998</c:v>
                </c:pt>
                <c:pt idx="3755">
                  <c:v>0.99999939999999998</c:v>
                </c:pt>
                <c:pt idx="3756">
                  <c:v>0.99999939999999998</c:v>
                </c:pt>
                <c:pt idx="3757">
                  <c:v>0.99999939999999998</c:v>
                </c:pt>
                <c:pt idx="3758">
                  <c:v>0.99999950000000004</c:v>
                </c:pt>
                <c:pt idx="3759">
                  <c:v>0.99999950000000004</c:v>
                </c:pt>
                <c:pt idx="3760">
                  <c:v>0.99999950000000004</c:v>
                </c:pt>
                <c:pt idx="3761">
                  <c:v>0.99999950000000004</c:v>
                </c:pt>
                <c:pt idx="3762">
                  <c:v>0.99999959999999999</c:v>
                </c:pt>
                <c:pt idx="3763">
                  <c:v>0.99999959999999999</c:v>
                </c:pt>
                <c:pt idx="3764">
                  <c:v>0.99999959999999999</c:v>
                </c:pt>
                <c:pt idx="3765">
                  <c:v>0.99999959999999999</c:v>
                </c:pt>
                <c:pt idx="3766">
                  <c:v>0.99999959999999999</c:v>
                </c:pt>
                <c:pt idx="3767">
                  <c:v>0.99999959999999999</c:v>
                </c:pt>
                <c:pt idx="3768">
                  <c:v>0.99999970000000005</c:v>
                </c:pt>
                <c:pt idx="3769">
                  <c:v>0.99999970000000005</c:v>
                </c:pt>
                <c:pt idx="3770">
                  <c:v>0.99999970000000005</c:v>
                </c:pt>
                <c:pt idx="3771">
                  <c:v>0.99999970000000005</c:v>
                </c:pt>
                <c:pt idx="3772">
                  <c:v>0.99999970000000005</c:v>
                </c:pt>
                <c:pt idx="3773">
                  <c:v>0.99999970000000005</c:v>
                </c:pt>
                <c:pt idx="3774">
                  <c:v>0.99999970000000005</c:v>
                </c:pt>
                <c:pt idx="3775">
                  <c:v>0.99999979999999999</c:v>
                </c:pt>
                <c:pt idx="3776">
                  <c:v>0.99999979999999999</c:v>
                </c:pt>
                <c:pt idx="3777">
                  <c:v>0.99999979999999999</c:v>
                </c:pt>
                <c:pt idx="3778">
                  <c:v>0.99999979999999999</c:v>
                </c:pt>
                <c:pt idx="3779">
                  <c:v>0.99999979999999999</c:v>
                </c:pt>
                <c:pt idx="3780">
                  <c:v>0.99999979999999999</c:v>
                </c:pt>
                <c:pt idx="3781">
                  <c:v>0.99999979999999999</c:v>
                </c:pt>
                <c:pt idx="3782">
                  <c:v>0.99999979999999999</c:v>
                </c:pt>
                <c:pt idx="3783">
                  <c:v>0.99999979999999999</c:v>
                </c:pt>
                <c:pt idx="3784">
                  <c:v>0.99999979999999999</c:v>
                </c:pt>
                <c:pt idx="3785">
                  <c:v>0.99999979999999999</c:v>
                </c:pt>
                <c:pt idx="3786">
                  <c:v>0.99999990000000005</c:v>
                </c:pt>
                <c:pt idx="3787">
                  <c:v>0.99999990000000005</c:v>
                </c:pt>
                <c:pt idx="3788">
                  <c:v>0.99999990000000005</c:v>
                </c:pt>
                <c:pt idx="3789">
                  <c:v>0.99999990000000005</c:v>
                </c:pt>
                <c:pt idx="3790">
                  <c:v>0.99999990000000005</c:v>
                </c:pt>
                <c:pt idx="3791">
                  <c:v>0.99999990000000005</c:v>
                </c:pt>
                <c:pt idx="3792">
                  <c:v>0.99999990000000005</c:v>
                </c:pt>
                <c:pt idx="3793">
                  <c:v>0.99999990000000005</c:v>
                </c:pt>
                <c:pt idx="3794">
                  <c:v>0.99999990000000005</c:v>
                </c:pt>
                <c:pt idx="3795">
                  <c:v>0.99999990000000005</c:v>
                </c:pt>
                <c:pt idx="3796">
                  <c:v>0.99999990000000005</c:v>
                </c:pt>
                <c:pt idx="3797">
                  <c:v>0.99999990000000005</c:v>
                </c:pt>
                <c:pt idx="3798">
                  <c:v>0.99999990000000005</c:v>
                </c:pt>
                <c:pt idx="3799">
                  <c:v>0.99999990000000005</c:v>
                </c:pt>
                <c:pt idx="3800">
                  <c:v>0.99999990000000005</c:v>
                </c:pt>
                <c:pt idx="3801">
                  <c:v>0.99999990000000005</c:v>
                </c:pt>
                <c:pt idx="3802">
                  <c:v>0.99999990000000005</c:v>
                </c:pt>
                <c:pt idx="3803">
                  <c:v>0.99999990000000005</c:v>
                </c:pt>
                <c:pt idx="3804">
                  <c:v>0.99999990000000005</c:v>
                </c:pt>
                <c:pt idx="3805">
                  <c:v>0.99999990000000005</c:v>
                </c:pt>
                <c:pt idx="3806">
                  <c:v>0.99999990000000005</c:v>
                </c:pt>
                <c:pt idx="3807">
                  <c:v>0.99999990000000005</c:v>
                </c:pt>
                <c:pt idx="3808">
                  <c:v>0.99999990000000005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1</c:v>
                </c:pt>
                <c:pt idx="3816">
                  <c:v>1</c:v>
                </c:pt>
                <c:pt idx="3817">
                  <c:v>1</c:v>
                </c:pt>
                <c:pt idx="3818">
                  <c:v>1</c:v>
                </c:pt>
                <c:pt idx="3819">
                  <c:v>1</c:v>
                </c:pt>
                <c:pt idx="3820">
                  <c:v>1</c:v>
                </c:pt>
                <c:pt idx="3821">
                  <c:v>1</c:v>
                </c:pt>
                <c:pt idx="3822">
                  <c:v>1</c:v>
                </c:pt>
                <c:pt idx="3823">
                  <c:v>1</c:v>
                </c:pt>
                <c:pt idx="3824">
                  <c:v>1</c:v>
                </c:pt>
                <c:pt idx="3825">
                  <c:v>1</c:v>
                </c:pt>
                <c:pt idx="3826">
                  <c:v>1</c:v>
                </c:pt>
                <c:pt idx="3827">
                  <c:v>1</c:v>
                </c:pt>
                <c:pt idx="3828">
                  <c:v>1</c:v>
                </c:pt>
                <c:pt idx="3829">
                  <c:v>1</c:v>
                </c:pt>
                <c:pt idx="3830">
                  <c:v>1</c:v>
                </c:pt>
                <c:pt idx="3831">
                  <c:v>1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1</c:v>
                </c:pt>
                <c:pt idx="3842">
                  <c:v>1</c:v>
                </c:pt>
                <c:pt idx="3843">
                  <c:v>1</c:v>
                </c:pt>
                <c:pt idx="3844">
                  <c:v>1</c:v>
                </c:pt>
                <c:pt idx="3845">
                  <c:v>1</c:v>
                </c:pt>
                <c:pt idx="3846">
                  <c:v>1</c:v>
                </c:pt>
                <c:pt idx="3847">
                  <c:v>1</c:v>
                </c:pt>
                <c:pt idx="3848">
                  <c:v>1</c:v>
                </c:pt>
                <c:pt idx="3849">
                  <c:v>1</c:v>
                </c:pt>
                <c:pt idx="3850">
                  <c:v>1</c:v>
                </c:pt>
                <c:pt idx="3851">
                  <c:v>1</c:v>
                </c:pt>
                <c:pt idx="3852">
                  <c:v>1</c:v>
                </c:pt>
                <c:pt idx="3853">
                  <c:v>1</c:v>
                </c:pt>
                <c:pt idx="3854">
                  <c:v>1</c:v>
                </c:pt>
                <c:pt idx="3855">
                  <c:v>1</c:v>
                </c:pt>
                <c:pt idx="3856">
                  <c:v>1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1</c:v>
                </c:pt>
                <c:pt idx="3867">
                  <c:v>1</c:v>
                </c:pt>
                <c:pt idx="3868">
                  <c:v>1</c:v>
                </c:pt>
                <c:pt idx="3869">
                  <c:v>1</c:v>
                </c:pt>
                <c:pt idx="3870">
                  <c:v>1</c:v>
                </c:pt>
                <c:pt idx="3871">
                  <c:v>1</c:v>
                </c:pt>
                <c:pt idx="3872">
                  <c:v>1</c:v>
                </c:pt>
                <c:pt idx="3873">
                  <c:v>1</c:v>
                </c:pt>
                <c:pt idx="3874">
                  <c:v>1</c:v>
                </c:pt>
                <c:pt idx="3875">
                  <c:v>1</c:v>
                </c:pt>
                <c:pt idx="3876">
                  <c:v>1</c:v>
                </c:pt>
                <c:pt idx="3877">
                  <c:v>1</c:v>
                </c:pt>
                <c:pt idx="3878">
                  <c:v>1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1</c:v>
                </c:pt>
                <c:pt idx="3889">
                  <c:v>1</c:v>
                </c:pt>
                <c:pt idx="3890">
                  <c:v>1</c:v>
                </c:pt>
                <c:pt idx="3891">
                  <c:v>1</c:v>
                </c:pt>
                <c:pt idx="3892">
                  <c:v>1</c:v>
                </c:pt>
                <c:pt idx="3893">
                  <c:v>1</c:v>
                </c:pt>
                <c:pt idx="3894">
                  <c:v>1</c:v>
                </c:pt>
                <c:pt idx="3895">
                  <c:v>1</c:v>
                </c:pt>
                <c:pt idx="3896">
                  <c:v>1</c:v>
                </c:pt>
                <c:pt idx="3897">
                  <c:v>1</c:v>
                </c:pt>
                <c:pt idx="3898">
                  <c:v>1</c:v>
                </c:pt>
                <c:pt idx="3899">
                  <c:v>1</c:v>
                </c:pt>
                <c:pt idx="3900">
                  <c:v>1</c:v>
                </c:pt>
                <c:pt idx="3901">
                  <c:v>1</c:v>
                </c:pt>
                <c:pt idx="3902">
                  <c:v>1</c:v>
                </c:pt>
                <c:pt idx="3903">
                  <c:v>1</c:v>
                </c:pt>
                <c:pt idx="3904">
                  <c:v>1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1</c:v>
                </c:pt>
                <c:pt idx="3912">
                  <c:v>1</c:v>
                </c:pt>
                <c:pt idx="3913">
                  <c:v>1</c:v>
                </c:pt>
                <c:pt idx="3914">
                  <c:v>1</c:v>
                </c:pt>
                <c:pt idx="3915">
                  <c:v>1</c:v>
                </c:pt>
                <c:pt idx="3916">
                  <c:v>1</c:v>
                </c:pt>
                <c:pt idx="3917">
                  <c:v>1</c:v>
                </c:pt>
                <c:pt idx="3918">
                  <c:v>1</c:v>
                </c:pt>
                <c:pt idx="3919">
                  <c:v>1</c:v>
                </c:pt>
                <c:pt idx="3920">
                  <c:v>1</c:v>
                </c:pt>
                <c:pt idx="3921">
                  <c:v>1</c:v>
                </c:pt>
                <c:pt idx="3922">
                  <c:v>1</c:v>
                </c:pt>
                <c:pt idx="3923">
                  <c:v>1</c:v>
                </c:pt>
                <c:pt idx="3924">
                  <c:v>1</c:v>
                </c:pt>
                <c:pt idx="3925">
                  <c:v>1</c:v>
                </c:pt>
                <c:pt idx="3926">
                  <c:v>1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1</c:v>
                </c:pt>
                <c:pt idx="3938">
                  <c:v>1</c:v>
                </c:pt>
                <c:pt idx="3939">
                  <c:v>1</c:v>
                </c:pt>
                <c:pt idx="3940">
                  <c:v>1</c:v>
                </c:pt>
                <c:pt idx="3941">
                  <c:v>1</c:v>
                </c:pt>
                <c:pt idx="3942">
                  <c:v>1</c:v>
                </c:pt>
                <c:pt idx="3943">
                  <c:v>1</c:v>
                </c:pt>
                <c:pt idx="3944">
                  <c:v>1</c:v>
                </c:pt>
                <c:pt idx="3945">
                  <c:v>1</c:v>
                </c:pt>
                <c:pt idx="3946">
                  <c:v>1</c:v>
                </c:pt>
                <c:pt idx="3947">
                  <c:v>1</c:v>
                </c:pt>
                <c:pt idx="3948">
                  <c:v>1</c:v>
                </c:pt>
                <c:pt idx="3949">
                  <c:v>1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1</c:v>
                </c:pt>
                <c:pt idx="3959">
                  <c:v>1</c:v>
                </c:pt>
                <c:pt idx="3960">
                  <c:v>1</c:v>
                </c:pt>
                <c:pt idx="3961">
                  <c:v>1</c:v>
                </c:pt>
                <c:pt idx="3962">
                  <c:v>1</c:v>
                </c:pt>
                <c:pt idx="3963">
                  <c:v>1</c:v>
                </c:pt>
                <c:pt idx="3964">
                  <c:v>1</c:v>
                </c:pt>
                <c:pt idx="3965">
                  <c:v>1</c:v>
                </c:pt>
                <c:pt idx="3966">
                  <c:v>1</c:v>
                </c:pt>
                <c:pt idx="3967">
                  <c:v>1</c:v>
                </c:pt>
                <c:pt idx="3968">
                  <c:v>1</c:v>
                </c:pt>
                <c:pt idx="3969">
                  <c:v>1</c:v>
                </c:pt>
                <c:pt idx="3970">
                  <c:v>1</c:v>
                </c:pt>
                <c:pt idx="3971">
                  <c:v>1</c:v>
                </c:pt>
                <c:pt idx="3972">
                  <c:v>1</c:v>
                </c:pt>
                <c:pt idx="3973">
                  <c:v>1</c:v>
                </c:pt>
                <c:pt idx="3974">
                  <c:v>1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1</c:v>
                </c:pt>
                <c:pt idx="3985">
                  <c:v>1</c:v>
                </c:pt>
                <c:pt idx="3986">
                  <c:v>1</c:v>
                </c:pt>
                <c:pt idx="3987">
                  <c:v>1</c:v>
                </c:pt>
                <c:pt idx="3988">
                  <c:v>1</c:v>
                </c:pt>
                <c:pt idx="3989">
                  <c:v>1</c:v>
                </c:pt>
                <c:pt idx="3990">
                  <c:v>1</c:v>
                </c:pt>
                <c:pt idx="3991">
                  <c:v>1</c:v>
                </c:pt>
                <c:pt idx="3992">
                  <c:v>1</c:v>
                </c:pt>
                <c:pt idx="3993">
                  <c:v>1</c:v>
                </c:pt>
                <c:pt idx="3994">
                  <c:v>1</c:v>
                </c:pt>
                <c:pt idx="3995">
                  <c:v>1</c:v>
                </c:pt>
                <c:pt idx="3996">
                  <c:v>1</c:v>
                </c:pt>
                <c:pt idx="3997">
                  <c:v>1</c:v>
                </c:pt>
                <c:pt idx="3998">
                  <c:v>1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1</c:v>
                </c:pt>
                <c:pt idx="4011">
                  <c:v>1</c:v>
                </c:pt>
                <c:pt idx="4012">
                  <c:v>1</c:v>
                </c:pt>
                <c:pt idx="4013">
                  <c:v>1</c:v>
                </c:pt>
                <c:pt idx="4014">
                  <c:v>1</c:v>
                </c:pt>
                <c:pt idx="4015">
                  <c:v>1</c:v>
                </c:pt>
                <c:pt idx="4016">
                  <c:v>1</c:v>
                </c:pt>
                <c:pt idx="4017">
                  <c:v>1</c:v>
                </c:pt>
                <c:pt idx="4018">
                  <c:v>1</c:v>
                </c:pt>
                <c:pt idx="4019">
                  <c:v>1</c:v>
                </c:pt>
                <c:pt idx="4020">
                  <c:v>1</c:v>
                </c:pt>
                <c:pt idx="4021">
                  <c:v>1</c:v>
                </c:pt>
                <c:pt idx="4022">
                  <c:v>1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574-4677-B6F7-FA4DE106C752}"/>
            </c:ext>
          </c:extLst>
        </c:ser>
        <c:ser>
          <c:idx val="7"/>
          <c:order val="7"/>
          <c:tx>
            <c:strRef>
              <c:f>'Open-3_c2k_Sequential_Mechanism'!$V$2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'Open-3_c2k_Sequential_Mechanism'!$M$3:$M$23</c:f>
              <c:numCache>
                <c:formatCode>General</c:formatCode>
                <c:ptCount val="21"/>
                <c:pt idx="0">
                  <c:v>9.9999999999999995E-7</c:v>
                </c:pt>
                <c:pt idx="1">
                  <c:v>1.7999999999999999E-6</c:v>
                </c:pt>
                <c:pt idx="2">
                  <c:v>3.1999999999999999E-6</c:v>
                </c:pt>
                <c:pt idx="3">
                  <c:v>5.5999999999999997E-6</c:v>
                </c:pt>
                <c:pt idx="4">
                  <c:v>1.0000000000000001E-5</c:v>
                </c:pt>
                <c:pt idx="5">
                  <c:v>1.8E-5</c:v>
                </c:pt>
                <c:pt idx="6">
                  <c:v>3.1999999999999999E-5</c:v>
                </c:pt>
                <c:pt idx="7">
                  <c:v>5.5999999999999999E-5</c:v>
                </c:pt>
                <c:pt idx="8">
                  <c:v>1E-4</c:v>
                </c:pt>
                <c:pt idx="9">
                  <c:v>1.8000000000000001E-4</c:v>
                </c:pt>
                <c:pt idx="10">
                  <c:v>3.2000000000000003E-4</c:v>
                </c:pt>
                <c:pt idx="11">
                  <c:v>5.5999999999999995E-4</c:v>
                </c:pt>
                <c:pt idx="12">
                  <c:v>1E-3</c:v>
                </c:pt>
                <c:pt idx="13">
                  <c:v>1.8E-3</c:v>
                </c:pt>
                <c:pt idx="14">
                  <c:v>3.2000000000000002E-3</c:v>
                </c:pt>
                <c:pt idx="15">
                  <c:v>5.5999999999999999E-3</c:v>
                </c:pt>
                <c:pt idx="16">
                  <c:v>0.01</c:v>
                </c:pt>
                <c:pt idx="17">
                  <c:v>1.7999999999999999E-2</c:v>
                </c:pt>
                <c:pt idx="18">
                  <c:v>3.2000000000000001E-2</c:v>
                </c:pt>
                <c:pt idx="19">
                  <c:v>5.6000000000000001E-2</c:v>
                </c:pt>
                <c:pt idx="20">
                  <c:v>0.1</c:v>
                </c:pt>
              </c:numCache>
            </c:numRef>
          </c:xVal>
          <c:yVal>
            <c:numRef>
              <c:f>'Open-3_c2k_Sequential_Mechanism'!$V$3:$V$23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5.0000000000000001E-3</c:v>
                </c:pt>
                <c:pt idx="8">
                  <c:v>1.4999999999999999E-2</c:v>
                </c:pt>
                <c:pt idx="9">
                  <c:v>3.4999999999999996E-2</c:v>
                </c:pt>
                <c:pt idx="10">
                  <c:v>0.08</c:v>
                </c:pt>
                <c:pt idx="11">
                  <c:v>0.155</c:v>
                </c:pt>
                <c:pt idx="12">
                  <c:v>0.26499999999999996</c:v>
                </c:pt>
                <c:pt idx="13">
                  <c:v>0.39999999999999997</c:v>
                </c:pt>
                <c:pt idx="14">
                  <c:v>0.53499999999999992</c:v>
                </c:pt>
                <c:pt idx="15">
                  <c:v>0.65500000000000003</c:v>
                </c:pt>
                <c:pt idx="16">
                  <c:v>0.77999999999999992</c:v>
                </c:pt>
                <c:pt idx="17">
                  <c:v>0.89999999999999991</c:v>
                </c:pt>
                <c:pt idx="18">
                  <c:v>0.97499999999999998</c:v>
                </c:pt>
                <c:pt idx="19">
                  <c:v>1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574-4677-B6F7-FA4DE106C7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</c:scatterChart>
      <c:valAx>
        <c:axId val="626357695"/>
        <c:scaling>
          <c:logBase val="10"/>
          <c:orientation val="minMax"/>
          <c:max val="0.1"/>
          <c:min val="1.0000000000000005E-7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  <c:majorUnit val="100"/>
      </c:valAx>
      <c:valAx>
        <c:axId val="626364351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C/C</a:t>
                </a:r>
                <a:r>
                  <a:rPr lang="en-US" sz="1800" baseline="-25000" dirty="0">
                    <a:solidFill>
                      <a:schemeClr val="tx1"/>
                    </a:solidFill>
                  </a:rPr>
                  <a:t>0</a:t>
                </a:r>
              </a:p>
            </c:rich>
          </c:tx>
          <c:layout>
            <c:manualLayout>
              <c:xMode val="edge"/>
              <c:yMode val="edge"/>
              <c:x val="0"/>
              <c:y val="0.29731168856027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5E-7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45796665122741"/>
          <c:y val="7.275665492012702E-2"/>
          <c:w val="0.68335134578765888"/>
          <c:h val="0.69141456919478683"/>
        </c:manualLayout>
      </c:layout>
      <c:scatterChart>
        <c:scatterStyle val="lineMarker"/>
        <c:varyColors val="0"/>
        <c:ser>
          <c:idx val="0"/>
          <c:order val="0"/>
          <c:tx>
            <c:strRef>
              <c:f>Chi2_Dist!$C$1</c:f>
              <c:strCache>
                <c:ptCount val="1"/>
                <c:pt idx="0">
                  <c:v>c2</c:v>
                </c:pt>
              </c:strCache>
            </c:strRef>
          </c:tx>
          <c:spPr>
            <a:ln w="31750" cap="rnd">
              <a:solidFill>
                <a:srgbClr val="00206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Chi2_Dist!$B$2:$B$2402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Chi2_Dist!$C$2:$C$2402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91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1</c:v>
                </c:pt>
                <c:pt idx="257">
                  <c:v>0</c:v>
                </c:pt>
                <c:pt idx="258">
                  <c:v>0</c:v>
                </c:pt>
                <c:pt idx="259">
                  <c:v>1</c:v>
                </c:pt>
                <c:pt idx="260">
                  <c:v>0</c:v>
                </c:pt>
                <c:pt idx="261">
                  <c:v>6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35-46F5-AB9C-7BA14B413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50"/>
          <c:min val="5.000000000000001E-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="0" i="1" u="none" strike="noStrike" kern="1200" baseline="-250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sz="1600" b="0" i="1" u="none" strike="noStrike" kern="1200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  <c:majorUnit val="10"/>
      </c:valAx>
      <c:valAx>
        <c:axId val="6263643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4E-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256831866604909"/>
          <c:y val="6.986111111111111E-2"/>
          <c:w val="0.6812409937728372"/>
          <c:h val="0.692101672051949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'SEQ-2_Comp_Stat'!$C$2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rgbClr val="00206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'SEQ-2_Comp_Stat'!$B$3:$B$265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'SEQ-2_Comp_Stat'!$C$3:$C$265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2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4</c:v>
                </c:pt>
                <c:pt idx="96">
                  <c:v>6</c:v>
                </c:pt>
                <c:pt idx="97">
                  <c:v>2</c:v>
                </c:pt>
                <c:pt idx="98">
                  <c:v>8</c:v>
                </c:pt>
                <c:pt idx="99">
                  <c:v>11</c:v>
                </c:pt>
                <c:pt idx="100">
                  <c:v>15</c:v>
                </c:pt>
                <c:pt idx="101">
                  <c:v>18</c:v>
                </c:pt>
                <c:pt idx="102">
                  <c:v>17</c:v>
                </c:pt>
                <c:pt idx="103">
                  <c:v>5</c:v>
                </c:pt>
                <c:pt idx="104">
                  <c:v>7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35-4520-B6E5-86CAEE5B7603}"/>
            </c:ext>
          </c:extLst>
        </c:ser>
        <c:ser>
          <c:idx val="1"/>
          <c:order val="1"/>
          <c:tx>
            <c:strRef>
              <c:f>'SEQ-2_Comp_Stat'!$D$2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'SEQ-2_Comp_Stat'!$B$3:$B$265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'SEQ-2_Comp_Stat'!$D$3:$D$265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8</c:v>
                </c:pt>
                <c:pt idx="91">
                  <c:v>8</c:v>
                </c:pt>
                <c:pt idx="92">
                  <c:v>10</c:v>
                </c:pt>
                <c:pt idx="93">
                  <c:v>6</c:v>
                </c:pt>
                <c:pt idx="94">
                  <c:v>7</c:v>
                </c:pt>
                <c:pt idx="95">
                  <c:v>9</c:v>
                </c:pt>
                <c:pt idx="96">
                  <c:v>1</c:v>
                </c:pt>
                <c:pt idx="97">
                  <c:v>8</c:v>
                </c:pt>
                <c:pt idx="98">
                  <c:v>6</c:v>
                </c:pt>
                <c:pt idx="99">
                  <c:v>8</c:v>
                </c:pt>
                <c:pt idx="100">
                  <c:v>7</c:v>
                </c:pt>
                <c:pt idx="101">
                  <c:v>5</c:v>
                </c:pt>
                <c:pt idx="102">
                  <c:v>5</c:v>
                </c:pt>
                <c:pt idx="103">
                  <c:v>7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335-4520-B6E5-86CAEE5B7603}"/>
            </c:ext>
          </c:extLst>
        </c:ser>
        <c:ser>
          <c:idx val="3"/>
          <c:order val="2"/>
          <c:tx>
            <c:strRef>
              <c:f>'SEQ-2_Comp_Stat'!$E$2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'SEQ-2_Comp_Stat'!$B$3:$B$265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'SEQ-2_Comp_Stat'!$E$3:$E$265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2</c:v>
                </c:pt>
                <c:pt idx="86">
                  <c:v>2</c:v>
                </c:pt>
                <c:pt idx="87">
                  <c:v>8</c:v>
                </c:pt>
                <c:pt idx="88">
                  <c:v>9</c:v>
                </c:pt>
                <c:pt idx="89">
                  <c:v>71</c:v>
                </c:pt>
                <c:pt idx="90">
                  <c:v>8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335-4520-B6E5-86CAEE5B7603}"/>
            </c:ext>
          </c:extLst>
        </c:ser>
        <c:ser>
          <c:idx val="2"/>
          <c:order val="3"/>
          <c:tx>
            <c:strRef>
              <c:f>'SEQ-2_Comp_Stat'!$F$2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'SEQ-2_Comp_Stat'!$B$3:$B$265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'SEQ-2_Comp_Stat'!$F$3:$F$265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4</c:v>
                </c:pt>
                <c:pt idx="88">
                  <c:v>2</c:v>
                </c:pt>
                <c:pt idx="89">
                  <c:v>4</c:v>
                </c:pt>
                <c:pt idx="90">
                  <c:v>29</c:v>
                </c:pt>
                <c:pt idx="91">
                  <c:v>9</c:v>
                </c:pt>
                <c:pt idx="92">
                  <c:v>5</c:v>
                </c:pt>
                <c:pt idx="93">
                  <c:v>6</c:v>
                </c:pt>
                <c:pt idx="94">
                  <c:v>5</c:v>
                </c:pt>
                <c:pt idx="95">
                  <c:v>1</c:v>
                </c:pt>
                <c:pt idx="96">
                  <c:v>1</c:v>
                </c:pt>
                <c:pt idx="97">
                  <c:v>2</c:v>
                </c:pt>
                <c:pt idx="98">
                  <c:v>0</c:v>
                </c:pt>
                <c:pt idx="99">
                  <c:v>2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2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21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335-4520-B6E5-86CAEE5B7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0"/>
          <c:min val="5.000000000000001E-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="0" i="1" u="none" strike="noStrike" kern="1200" baseline="-250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sz="1600" b="0" i="1" u="none" strike="noStrike" kern="1200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5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03313004992024"/>
          <c:y val="6.1689997083697871E-2"/>
          <c:w val="0.70377618238896622"/>
          <c:h val="0.70248141293095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'open-10_c2k_C-01_Dist'!$C$1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2</c:v>
                </c:pt>
                <c:pt idx="157">
                  <c:v>0</c:v>
                </c:pt>
                <c:pt idx="158">
                  <c:v>3</c:v>
                </c:pt>
                <c:pt idx="159">
                  <c:v>3</c:v>
                </c:pt>
                <c:pt idx="160">
                  <c:v>3</c:v>
                </c:pt>
                <c:pt idx="161">
                  <c:v>25</c:v>
                </c:pt>
                <c:pt idx="162">
                  <c:v>14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45</c:v>
                </c:pt>
                <c:pt idx="176">
                  <c:v>4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D7D-49B9-ABF3-BBA5266CC863}"/>
            </c:ext>
          </c:extLst>
        </c:ser>
        <c:ser>
          <c:idx val="1"/>
          <c:order val="1"/>
          <c:tx>
            <c:strRef>
              <c:f>'open-10_c2k_C-01_Dist'!$O$15</c:f>
              <c:strCache>
                <c:ptCount val="1"/>
              </c:strCache>
            </c:strRef>
          </c:tx>
          <c:spPr>
            <a:ln w="190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'open-10_c2k_C-01_Dist'!$O$16:$O$17</c:f>
              <c:numCache>
                <c:formatCode>General</c:formatCode>
                <c:ptCount val="2"/>
                <c:pt idx="0">
                  <c:v>2000</c:v>
                </c:pt>
                <c:pt idx="1">
                  <c:v>2000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D7D-49B9-ABF3-BBA5266CC863}"/>
            </c:ext>
          </c:extLst>
        </c:ser>
        <c:ser>
          <c:idx val="10"/>
          <c:order val="2"/>
          <c:tx>
            <c:strRef>
              <c:f>'open-10_c2k_C-01_Dist'!$D$1</c:f>
              <c:strCache>
                <c:ptCount val="1"/>
                <c:pt idx="0">
                  <c:v>K2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'open-10_c2k_C-01_Dist'!$D$2:$D$2402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1</c:v>
                </c:pt>
                <c:pt idx="159">
                  <c:v>6</c:v>
                </c:pt>
                <c:pt idx="160">
                  <c:v>0</c:v>
                </c:pt>
                <c:pt idx="161">
                  <c:v>30</c:v>
                </c:pt>
                <c:pt idx="162">
                  <c:v>11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45</c:v>
                </c:pt>
                <c:pt idx="176">
                  <c:v>6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D7D-49B9-ABF3-BBA5266CC863}"/>
            </c:ext>
          </c:extLst>
        </c:ser>
        <c:ser>
          <c:idx val="2"/>
          <c:order val="3"/>
          <c:tx>
            <c:strRef>
              <c:f>'open-10_c2k_C-01_Dist'!$E$1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'open-10_c2k_C-01_Dist'!$E$2:$E$2402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5</c:v>
                </c:pt>
                <c:pt idx="73">
                  <c:v>8</c:v>
                </c:pt>
                <c:pt idx="74">
                  <c:v>11</c:v>
                </c:pt>
                <c:pt idx="75">
                  <c:v>5</c:v>
                </c:pt>
                <c:pt idx="76">
                  <c:v>8</c:v>
                </c:pt>
                <c:pt idx="77">
                  <c:v>3</c:v>
                </c:pt>
                <c:pt idx="78">
                  <c:v>4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49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D7D-49B9-ABF3-BBA5266CC863}"/>
            </c:ext>
          </c:extLst>
        </c:ser>
        <c:ser>
          <c:idx val="5"/>
          <c:order val="4"/>
          <c:tx>
            <c:strRef>
              <c:f>'open-10_c2k_C-01_Dist'!$Q$15</c:f>
              <c:strCache>
                <c:ptCount val="1"/>
              </c:strCache>
            </c:strRef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'open-10_c2k_C-01_Dist'!$Q$16:$Q$17</c:f>
              <c:numCache>
                <c:formatCode>General</c:formatCode>
                <c:ptCount val="2"/>
                <c:pt idx="0">
                  <c:v>3000</c:v>
                </c:pt>
                <c:pt idx="1">
                  <c:v>3000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D7D-49B9-ABF3-BBA5266CC863}"/>
            </c:ext>
          </c:extLst>
        </c:ser>
        <c:ser>
          <c:idx val="3"/>
          <c:order val="5"/>
          <c:tx>
            <c:strRef>
              <c:f>'open-10_c2k_C-01_Dist'!$F$1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'open-10_c2k_C-01_Dist'!$F$2:$F$2402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1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4</c:v>
                </c:pt>
                <c:pt idx="83">
                  <c:v>0</c:v>
                </c:pt>
                <c:pt idx="84">
                  <c:v>2</c:v>
                </c:pt>
                <c:pt idx="85">
                  <c:v>0</c:v>
                </c:pt>
                <c:pt idx="86">
                  <c:v>3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2</c:v>
                </c:pt>
                <c:pt idx="98">
                  <c:v>2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2</c:v>
                </c:pt>
                <c:pt idx="103">
                  <c:v>9</c:v>
                </c:pt>
                <c:pt idx="104">
                  <c:v>6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51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D7D-49B9-ABF3-BBA5266CC863}"/>
            </c:ext>
          </c:extLst>
        </c:ser>
        <c:ser>
          <c:idx val="6"/>
          <c:order val="6"/>
          <c:tx>
            <c:strRef>
              <c:f>'open-10_c2k_C-01_Dist'!$S$15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'open-10_c2k_C-01_Dist'!$S$16:$S$17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D7D-49B9-ABF3-BBA5266CC863}"/>
            </c:ext>
          </c:extLst>
        </c:ser>
        <c:ser>
          <c:idx val="4"/>
          <c:order val="7"/>
          <c:tx>
            <c:strRef>
              <c:f>'open-10_c2k_C-01_Dist'!$G$1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'open-10_c2k_C-01_Dist'!$G$2:$G$2402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2</c:v>
                </c:pt>
                <c:pt idx="79">
                  <c:v>3</c:v>
                </c:pt>
                <c:pt idx="80">
                  <c:v>6</c:v>
                </c:pt>
                <c:pt idx="81">
                  <c:v>1</c:v>
                </c:pt>
                <c:pt idx="82">
                  <c:v>2</c:v>
                </c:pt>
                <c:pt idx="83">
                  <c:v>1</c:v>
                </c:pt>
                <c:pt idx="84">
                  <c:v>2</c:v>
                </c:pt>
                <c:pt idx="85">
                  <c:v>1</c:v>
                </c:pt>
                <c:pt idx="86">
                  <c:v>1</c:v>
                </c:pt>
                <c:pt idx="87">
                  <c:v>4</c:v>
                </c:pt>
                <c:pt idx="88">
                  <c:v>2</c:v>
                </c:pt>
                <c:pt idx="89">
                  <c:v>1</c:v>
                </c:pt>
                <c:pt idx="90">
                  <c:v>3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10</c:v>
                </c:pt>
                <c:pt idx="104">
                  <c:v>7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49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4D7D-49B9-ABF3-BBA5266CC863}"/>
            </c:ext>
          </c:extLst>
        </c:ser>
        <c:ser>
          <c:idx val="8"/>
          <c:order val="8"/>
          <c:tx>
            <c:strRef>
              <c:f>'open-10_c2k_C-01_Dist'!$T$15</c:f>
              <c:strCache>
                <c:ptCount val="1"/>
              </c:strCache>
            </c:strRef>
          </c:tx>
          <c:spPr>
            <a:ln w="190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'open-10_c2k_C-01_Dist'!$T$16:$T$17</c:f>
              <c:numCache>
                <c:formatCode>General</c:formatCode>
                <c:ptCount val="2"/>
                <c:pt idx="0">
                  <c:v>900</c:v>
                </c:pt>
                <c:pt idx="1">
                  <c:v>900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D7D-49B9-ABF3-BBA5266CC863}"/>
            </c:ext>
          </c:extLst>
        </c:ser>
        <c:ser>
          <c:idx val="7"/>
          <c:order val="9"/>
          <c:tx>
            <c:strRef>
              <c:f>'open-10_c2k_C-01_Dist'!$J$1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'open-10_c2k_C-01_Dist'!$J$2:$J$2402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3</c:v>
                </c:pt>
                <c:pt idx="72">
                  <c:v>4</c:v>
                </c:pt>
                <c:pt idx="73">
                  <c:v>8</c:v>
                </c:pt>
                <c:pt idx="74">
                  <c:v>7</c:v>
                </c:pt>
                <c:pt idx="75">
                  <c:v>3</c:v>
                </c:pt>
                <c:pt idx="76">
                  <c:v>4</c:v>
                </c:pt>
                <c:pt idx="77">
                  <c:v>6</c:v>
                </c:pt>
                <c:pt idx="78">
                  <c:v>9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51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9-4D7D-49B9-ABF3-BBA5266CC863}"/>
            </c:ext>
          </c:extLst>
        </c:ser>
        <c:ser>
          <c:idx val="9"/>
          <c:order val="10"/>
          <c:tx>
            <c:strRef>
              <c:f>'open-10_c2k_C-01_Dist'!$R$15</c:f>
              <c:strCache>
                <c:ptCount val="1"/>
              </c:strCache>
            </c:strRef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'open-10_c2k_C-01_Dist'!$R$16:$R$17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4D7D-49B9-ABF3-BBA5266CC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100000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</c:valAx>
      <c:valAx>
        <c:axId val="626364351"/>
        <c:scaling>
          <c:orientation val="minMax"/>
          <c:max val="6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4E-5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14675003859811"/>
          <c:y val="6.986111111111111E-2"/>
          <c:w val="0.67266256240028832"/>
          <c:h val="0.692101672051949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'DE-1_Comp_Stat'!$C$2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56"/>
            <c:marker>
              <c:symbol val="none"/>
            </c:marker>
            <c:bubble3D val="0"/>
            <c:spPr>
              <a:ln w="31750" cap="rnd">
                <a:solidFill>
                  <a:srgbClr val="002060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93-49B3-8E81-EFCC3ABC3DDA}"/>
              </c:ext>
            </c:extLst>
          </c:dPt>
          <c:xVal>
            <c:numRef>
              <c:f>'DE-1_Comp_Stat'!$B$3:$B$265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'DE-1_Comp_Stat'!$C$3:$C$265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9</c:v>
                </c:pt>
                <c:pt idx="112">
                  <c:v>20</c:v>
                </c:pt>
                <c:pt idx="113">
                  <c:v>28</c:v>
                </c:pt>
                <c:pt idx="114">
                  <c:v>12</c:v>
                </c:pt>
                <c:pt idx="115">
                  <c:v>3</c:v>
                </c:pt>
                <c:pt idx="116">
                  <c:v>1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2</c:v>
                </c:pt>
                <c:pt idx="152">
                  <c:v>0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6</c:v>
                </c:pt>
                <c:pt idx="157">
                  <c:v>5</c:v>
                </c:pt>
                <c:pt idx="158">
                  <c:v>1</c:v>
                </c:pt>
                <c:pt idx="159">
                  <c:v>1</c:v>
                </c:pt>
                <c:pt idx="160">
                  <c:v>3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93-49B3-8E81-EFCC3ABC3DDA}"/>
            </c:ext>
          </c:extLst>
        </c:ser>
        <c:ser>
          <c:idx val="1"/>
          <c:order val="1"/>
          <c:tx>
            <c:strRef>
              <c:f>'DE-1_Comp_Stat'!$D$2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'DE-1_Comp_Stat'!$B$3:$B$265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'DE-1_Comp_Stat'!$D$3:$D$265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3</c:v>
                </c:pt>
                <c:pt idx="111">
                  <c:v>13</c:v>
                </c:pt>
                <c:pt idx="112">
                  <c:v>52</c:v>
                </c:pt>
                <c:pt idx="113">
                  <c:v>15</c:v>
                </c:pt>
                <c:pt idx="114">
                  <c:v>8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2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1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2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1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93-49B3-8E81-EFCC3ABC3DDA}"/>
            </c:ext>
          </c:extLst>
        </c:ser>
        <c:ser>
          <c:idx val="3"/>
          <c:order val="2"/>
          <c:tx>
            <c:strRef>
              <c:f>'DE-1_Comp_Stat'!$E$2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'DE-1_Comp_Stat'!$B$3:$B$265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'DE-1_Comp_Stat'!$E$3:$E$265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86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6</c:v>
                </c:pt>
                <c:pt idx="117">
                  <c:v>3</c:v>
                </c:pt>
                <c:pt idx="118">
                  <c:v>1</c:v>
                </c:pt>
                <c:pt idx="119">
                  <c:v>1</c:v>
                </c:pt>
                <c:pt idx="120">
                  <c:v>2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1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C93-49B3-8E81-EFCC3ABC3DDA}"/>
            </c:ext>
          </c:extLst>
        </c:ser>
        <c:ser>
          <c:idx val="2"/>
          <c:order val="3"/>
          <c:tx>
            <c:strRef>
              <c:f>'DE-1_Comp_Stat'!$F$2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'DE-1_Comp_Stat'!$B$3:$B$265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'DE-1_Comp_Stat'!$F$3:$F$265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33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3</c:v>
                </c:pt>
                <c:pt idx="116">
                  <c:v>7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1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</c:v>
                </c:pt>
                <c:pt idx="130">
                  <c:v>5</c:v>
                </c:pt>
                <c:pt idx="131">
                  <c:v>9</c:v>
                </c:pt>
                <c:pt idx="132">
                  <c:v>34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3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C93-49B3-8E81-EFCC3ABC3D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0"/>
          <c:min val="5.000000000000001E-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="0" i="1" u="none" strike="noStrike" kern="1200" baseline="-250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sz="1600" b="0" i="1" u="none" strike="noStrike" kern="1200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5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03313004992024"/>
          <c:y val="6.1689997083697871E-2"/>
          <c:w val="0.70377618238896622"/>
          <c:h val="0.70248141293095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'open-10_c2k_C-01_Dist'!$C$1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</c:v>
                </c:pt>
                <c:pt idx="95">
                  <c:v>2</c:v>
                </c:pt>
                <c:pt idx="96">
                  <c:v>5</c:v>
                </c:pt>
                <c:pt idx="97">
                  <c:v>3</c:v>
                </c:pt>
                <c:pt idx="98">
                  <c:v>5</c:v>
                </c:pt>
                <c:pt idx="99">
                  <c:v>2</c:v>
                </c:pt>
                <c:pt idx="100">
                  <c:v>4</c:v>
                </c:pt>
                <c:pt idx="101">
                  <c:v>1</c:v>
                </c:pt>
                <c:pt idx="102">
                  <c:v>6</c:v>
                </c:pt>
                <c:pt idx="103">
                  <c:v>4</c:v>
                </c:pt>
                <c:pt idx="104">
                  <c:v>3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0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1</c:v>
                </c:pt>
                <c:pt idx="176">
                  <c:v>2</c:v>
                </c:pt>
                <c:pt idx="177">
                  <c:v>2</c:v>
                </c:pt>
                <c:pt idx="178">
                  <c:v>0</c:v>
                </c:pt>
                <c:pt idx="179">
                  <c:v>0</c:v>
                </c:pt>
                <c:pt idx="180">
                  <c:v>2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2</c:v>
                </c:pt>
                <c:pt idx="187">
                  <c:v>3</c:v>
                </c:pt>
                <c:pt idx="188">
                  <c:v>0</c:v>
                </c:pt>
                <c:pt idx="189">
                  <c:v>0</c:v>
                </c:pt>
                <c:pt idx="190">
                  <c:v>46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2F-428B-9C6A-5763456327E2}"/>
            </c:ext>
          </c:extLst>
        </c:ser>
        <c:ser>
          <c:idx val="1"/>
          <c:order val="1"/>
          <c:tx>
            <c:strRef>
              <c:f>'open-10_c2k_C-01_Dist'!$O$15</c:f>
              <c:strCache>
                <c:ptCount val="1"/>
              </c:strCache>
            </c:strRef>
          </c:tx>
          <c:spPr>
            <a:ln w="190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'open-10_c2k_C-01_Dist'!$O$16:$O$17</c:f>
              <c:numCache>
                <c:formatCode>General</c:formatCode>
                <c:ptCount val="2"/>
                <c:pt idx="0">
                  <c:v>9500</c:v>
                </c:pt>
                <c:pt idx="1">
                  <c:v>9500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2F-428B-9C6A-5763456327E2}"/>
            </c:ext>
          </c:extLst>
        </c:ser>
        <c:ser>
          <c:idx val="10"/>
          <c:order val="2"/>
          <c:tx>
            <c:strRef>
              <c:f>'open-10_c2k_C-01_Dist'!$D$1</c:f>
              <c:strCache>
                <c:ptCount val="1"/>
                <c:pt idx="0">
                  <c:v>K2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'open-10_c2k_C-01_Dist'!$D$2:$D$2402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3</c:v>
                </c:pt>
                <c:pt idx="99">
                  <c:v>3</c:v>
                </c:pt>
                <c:pt idx="100">
                  <c:v>6</c:v>
                </c:pt>
                <c:pt idx="101">
                  <c:v>5</c:v>
                </c:pt>
                <c:pt idx="102">
                  <c:v>5</c:v>
                </c:pt>
                <c:pt idx="103">
                  <c:v>6</c:v>
                </c:pt>
                <c:pt idx="104">
                  <c:v>3</c:v>
                </c:pt>
                <c:pt idx="105">
                  <c:v>2</c:v>
                </c:pt>
                <c:pt idx="106">
                  <c:v>2</c:v>
                </c:pt>
                <c:pt idx="107">
                  <c:v>0</c:v>
                </c:pt>
                <c:pt idx="108">
                  <c:v>3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1</c:v>
                </c:pt>
                <c:pt idx="176">
                  <c:v>2</c:v>
                </c:pt>
                <c:pt idx="177">
                  <c:v>0</c:v>
                </c:pt>
                <c:pt idx="178">
                  <c:v>2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</c:v>
                </c:pt>
                <c:pt idx="186">
                  <c:v>1</c:v>
                </c:pt>
                <c:pt idx="187">
                  <c:v>4</c:v>
                </c:pt>
                <c:pt idx="188">
                  <c:v>0</c:v>
                </c:pt>
                <c:pt idx="189">
                  <c:v>0</c:v>
                </c:pt>
                <c:pt idx="190">
                  <c:v>41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2F-428B-9C6A-5763456327E2}"/>
            </c:ext>
          </c:extLst>
        </c:ser>
        <c:ser>
          <c:idx val="2"/>
          <c:order val="3"/>
          <c:tx>
            <c:strRef>
              <c:f>'open-10_c2k_C-01_Dist'!$E$1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'open-10_c2k_C-01_Dist'!$E$2:$E$2402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7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3</c:v>
                </c:pt>
                <c:pt idx="77">
                  <c:v>2</c:v>
                </c:pt>
                <c:pt idx="78">
                  <c:v>9</c:v>
                </c:pt>
                <c:pt idx="79">
                  <c:v>8</c:v>
                </c:pt>
                <c:pt idx="80">
                  <c:v>4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1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45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72F-428B-9C6A-5763456327E2}"/>
            </c:ext>
          </c:extLst>
        </c:ser>
        <c:ser>
          <c:idx val="5"/>
          <c:order val="4"/>
          <c:tx>
            <c:strRef>
              <c:f>'open-10_c2k_C-01_Dist'!$Q$15</c:f>
              <c:strCache>
                <c:ptCount val="1"/>
              </c:strCache>
            </c:strRef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'open-10_c2k_C-01_Dist'!$Q$16:$Q$17</c:f>
              <c:numCache>
                <c:formatCode>General</c:formatCode>
                <c:ptCount val="2"/>
                <c:pt idx="0">
                  <c:v>330</c:v>
                </c:pt>
                <c:pt idx="1">
                  <c:v>330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72F-428B-9C6A-5763456327E2}"/>
            </c:ext>
          </c:extLst>
        </c:ser>
        <c:ser>
          <c:idx val="3"/>
          <c:order val="5"/>
          <c:tx>
            <c:strRef>
              <c:f>'open-10_c2k_C-01_Dist'!$F$1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'open-10_c2k_C-01_Dist'!$F$2:$F$2402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48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</c:v>
                </c:pt>
                <c:pt idx="160">
                  <c:v>44</c:v>
                </c:pt>
                <c:pt idx="161">
                  <c:v>0</c:v>
                </c:pt>
                <c:pt idx="162">
                  <c:v>0</c:v>
                </c:pt>
                <c:pt idx="163">
                  <c:v>2</c:v>
                </c:pt>
                <c:pt idx="164">
                  <c:v>2</c:v>
                </c:pt>
                <c:pt idx="165">
                  <c:v>1</c:v>
                </c:pt>
                <c:pt idx="166">
                  <c:v>1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72F-428B-9C6A-5763456327E2}"/>
            </c:ext>
          </c:extLst>
        </c:ser>
        <c:ser>
          <c:idx val="6"/>
          <c:order val="6"/>
          <c:tx>
            <c:strRef>
              <c:f>'open-10_c2k_C-01_Dist'!$S$15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'open-10_c2k_C-01_Dist'!$S$16:$S$17</c:f>
              <c:numCache>
                <c:formatCode>General</c:formatCode>
                <c:ptCount val="2"/>
                <c:pt idx="0">
                  <c:v>400</c:v>
                </c:pt>
                <c:pt idx="1">
                  <c:v>400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72F-428B-9C6A-5763456327E2}"/>
            </c:ext>
          </c:extLst>
        </c:ser>
        <c:ser>
          <c:idx val="4"/>
          <c:order val="7"/>
          <c:tx>
            <c:strRef>
              <c:f>'open-10_c2k_C-01_Dist'!$G$1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'open-10_c2k_C-01_Dist'!$G$2:$G$2402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52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41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4</c:v>
                </c:pt>
                <c:pt idx="165">
                  <c:v>0</c:v>
                </c:pt>
                <c:pt idx="166">
                  <c:v>2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972F-428B-9C6A-5763456327E2}"/>
            </c:ext>
          </c:extLst>
        </c:ser>
        <c:ser>
          <c:idx val="8"/>
          <c:order val="8"/>
          <c:tx>
            <c:strRef>
              <c:f>'open-10_c2k_C-01_Dist'!$T$15</c:f>
              <c:strCache>
                <c:ptCount val="1"/>
              </c:strCache>
            </c:strRef>
          </c:tx>
          <c:spPr>
            <a:ln w="190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'open-10_c2k_C-01_Dist'!$T$16:$T$17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72F-428B-9C6A-5763456327E2}"/>
            </c:ext>
          </c:extLst>
        </c:ser>
        <c:ser>
          <c:idx val="7"/>
          <c:order val="9"/>
          <c:tx>
            <c:strRef>
              <c:f>'open-10_c2k_C-01_Dist'!$J$1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'open-10_c2k_C-01_Dist'!$J$2:$J$2402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2</c:v>
                </c:pt>
                <c:pt idx="76">
                  <c:v>1</c:v>
                </c:pt>
                <c:pt idx="77">
                  <c:v>3</c:v>
                </c:pt>
                <c:pt idx="78">
                  <c:v>8</c:v>
                </c:pt>
                <c:pt idx="79">
                  <c:v>12</c:v>
                </c:pt>
                <c:pt idx="80">
                  <c:v>8</c:v>
                </c:pt>
                <c:pt idx="81">
                  <c:v>3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1</c:v>
                </c:pt>
                <c:pt idx="152">
                  <c:v>1</c:v>
                </c:pt>
                <c:pt idx="153">
                  <c:v>2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41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9-972F-428B-9C6A-5763456327E2}"/>
            </c:ext>
          </c:extLst>
        </c:ser>
        <c:ser>
          <c:idx val="9"/>
          <c:order val="10"/>
          <c:tx>
            <c:strRef>
              <c:f>'open-10_c2k_C-01_Dist'!$R$15</c:f>
              <c:strCache>
                <c:ptCount val="1"/>
              </c:strCache>
            </c:strRef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'open-10_c2k_C-01_Dist'!$R$16:$R$17</c:f>
              <c:numCache>
                <c:formatCode>General</c:formatCode>
                <c:ptCount val="2"/>
                <c:pt idx="0">
                  <c:v>210</c:v>
                </c:pt>
                <c:pt idx="1">
                  <c:v>210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972F-428B-9C6A-576345632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100000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</c:valAx>
      <c:valAx>
        <c:axId val="626364351"/>
        <c:scaling>
          <c:orientation val="minMax"/>
          <c:max val="6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4E-5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91308990787917"/>
          <c:y val="6.986111111111111E-2"/>
          <c:w val="0.68389622253100713"/>
          <c:h val="0.692101672051949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'DE-2_Comp_Stat'!$C$2</c:f>
              <c:strCache>
                <c:ptCount val="1"/>
                <c:pt idx="0">
                  <c:v>C-1</c:v>
                </c:pt>
              </c:strCache>
            </c:strRef>
          </c:tx>
          <c:spPr>
            <a:ln w="31750" cap="rnd">
              <a:solidFill>
                <a:srgbClr val="00206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'DE-2_Comp_Stat'!$B$3:$B$265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'DE-2_Comp_Stat'!$C$3:$C$265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2</c:v>
                </c:pt>
                <c:pt idx="113">
                  <c:v>6</c:v>
                </c:pt>
                <c:pt idx="114">
                  <c:v>11</c:v>
                </c:pt>
                <c:pt idx="115">
                  <c:v>10</c:v>
                </c:pt>
                <c:pt idx="116">
                  <c:v>6</c:v>
                </c:pt>
                <c:pt idx="117">
                  <c:v>5</c:v>
                </c:pt>
                <c:pt idx="118">
                  <c:v>6</c:v>
                </c:pt>
                <c:pt idx="119">
                  <c:v>9</c:v>
                </c:pt>
                <c:pt idx="120">
                  <c:v>3</c:v>
                </c:pt>
                <c:pt idx="121">
                  <c:v>4</c:v>
                </c:pt>
                <c:pt idx="122">
                  <c:v>2</c:v>
                </c:pt>
                <c:pt idx="123">
                  <c:v>2</c:v>
                </c:pt>
                <c:pt idx="124">
                  <c:v>3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2</c:v>
                </c:pt>
                <c:pt idx="130">
                  <c:v>3</c:v>
                </c:pt>
                <c:pt idx="131">
                  <c:v>0</c:v>
                </c:pt>
                <c:pt idx="132">
                  <c:v>0</c:v>
                </c:pt>
                <c:pt idx="133">
                  <c:v>1</c:v>
                </c:pt>
                <c:pt idx="134">
                  <c:v>0</c:v>
                </c:pt>
                <c:pt idx="135">
                  <c:v>2</c:v>
                </c:pt>
                <c:pt idx="136">
                  <c:v>1</c:v>
                </c:pt>
                <c:pt idx="137">
                  <c:v>0</c:v>
                </c:pt>
                <c:pt idx="138">
                  <c:v>2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1</c:v>
                </c:pt>
                <c:pt idx="149">
                  <c:v>2</c:v>
                </c:pt>
                <c:pt idx="150">
                  <c:v>1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2</c:v>
                </c:pt>
                <c:pt idx="158">
                  <c:v>1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1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1</c:v>
                </c:pt>
                <c:pt idx="169">
                  <c:v>0</c:v>
                </c:pt>
                <c:pt idx="170">
                  <c:v>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2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96-49E3-AA47-F043856E79AD}"/>
            </c:ext>
          </c:extLst>
        </c:ser>
        <c:ser>
          <c:idx val="1"/>
          <c:order val="1"/>
          <c:tx>
            <c:strRef>
              <c:f>'DE-2_Comp_Stat'!$D$2</c:f>
              <c:strCache>
                <c:ptCount val="1"/>
                <c:pt idx="0">
                  <c:v>C-1_Tighter</c:v>
                </c:pt>
              </c:strCache>
            </c:strRef>
          </c:tx>
          <c:spPr>
            <a:ln w="31750" cap="rnd">
              <a:solidFill>
                <a:srgbClr val="00B050"/>
              </a:solidFill>
              <a:prstDash val="dashDot"/>
              <a:round/>
            </a:ln>
            <a:effectLst/>
          </c:spPr>
          <c:marker>
            <c:symbol val="none"/>
          </c:marker>
          <c:xVal>
            <c:numRef>
              <c:f>'DE-2_Comp_Stat'!$B$3:$B$265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'DE-2_Comp_Stat'!$D$3:$D$265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5</c:v>
                </c:pt>
                <c:pt idx="114">
                  <c:v>4</c:v>
                </c:pt>
                <c:pt idx="115">
                  <c:v>9</c:v>
                </c:pt>
                <c:pt idx="116">
                  <c:v>10</c:v>
                </c:pt>
                <c:pt idx="117">
                  <c:v>6</c:v>
                </c:pt>
                <c:pt idx="118">
                  <c:v>2</c:v>
                </c:pt>
                <c:pt idx="119">
                  <c:v>8</c:v>
                </c:pt>
                <c:pt idx="120">
                  <c:v>4</c:v>
                </c:pt>
                <c:pt idx="121">
                  <c:v>6</c:v>
                </c:pt>
                <c:pt idx="122">
                  <c:v>5</c:v>
                </c:pt>
                <c:pt idx="123">
                  <c:v>4</c:v>
                </c:pt>
                <c:pt idx="124">
                  <c:v>2</c:v>
                </c:pt>
                <c:pt idx="125">
                  <c:v>0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3</c:v>
                </c:pt>
                <c:pt idx="130">
                  <c:v>2</c:v>
                </c:pt>
                <c:pt idx="131">
                  <c:v>1</c:v>
                </c:pt>
                <c:pt idx="132">
                  <c:v>3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2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1</c:v>
                </c:pt>
                <c:pt idx="149">
                  <c:v>0</c:v>
                </c:pt>
                <c:pt idx="150">
                  <c:v>0</c:v>
                </c:pt>
                <c:pt idx="151">
                  <c:v>3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2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96-49E3-AA47-F043856E79AD}"/>
            </c:ext>
          </c:extLst>
        </c:ser>
        <c:ser>
          <c:idx val="3"/>
          <c:order val="2"/>
          <c:tx>
            <c:strRef>
              <c:f>'DE-2_Comp_Stat'!$E$2</c:f>
              <c:strCache>
                <c:ptCount val="1"/>
                <c:pt idx="0">
                  <c:v>C-01</c:v>
                </c:pt>
              </c:strCache>
            </c:strRef>
          </c:tx>
          <c:spPr>
            <a:ln w="317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'DE-2_Comp_Stat'!$B$3:$B$265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'DE-2_Comp_Stat'!$E$3:$E$265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1</c:v>
                </c:pt>
                <c:pt idx="92">
                  <c:v>8</c:v>
                </c:pt>
                <c:pt idx="93">
                  <c:v>34</c:v>
                </c:pt>
                <c:pt idx="94">
                  <c:v>2</c:v>
                </c:pt>
                <c:pt idx="95">
                  <c:v>0</c:v>
                </c:pt>
                <c:pt idx="96">
                  <c:v>0</c:v>
                </c:pt>
                <c:pt idx="97">
                  <c:v>1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0</c:v>
                </c:pt>
                <c:pt idx="104">
                  <c:v>2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1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2</c:v>
                </c:pt>
                <c:pt idx="143">
                  <c:v>4</c:v>
                </c:pt>
                <c:pt idx="144">
                  <c:v>4</c:v>
                </c:pt>
                <c:pt idx="145">
                  <c:v>5</c:v>
                </c:pt>
                <c:pt idx="146">
                  <c:v>1</c:v>
                </c:pt>
                <c:pt idx="147">
                  <c:v>2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2</c:v>
                </c:pt>
                <c:pt idx="178">
                  <c:v>1</c:v>
                </c:pt>
                <c:pt idx="179">
                  <c:v>0</c:v>
                </c:pt>
                <c:pt idx="180">
                  <c:v>0</c:v>
                </c:pt>
                <c:pt idx="181">
                  <c:v>1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1</c:v>
                </c:pt>
                <c:pt idx="195">
                  <c:v>0</c:v>
                </c:pt>
                <c:pt idx="196">
                  <c:v>1</c:v>
                </c:pt>
                <c:pt idx="197">
                  <c:v>0</c:v>
                </c:pt>
                <c:pt idx="198">
                  <c:v>1</c:v>
                </c:pt>
                <c:pt idx="199">
                  <c:v>0</c:v>
                </c:pt>
                <c:pt idx="200">
                  <c:v>1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996-49E3-AA47-F043856E79AD}"/>
            </c:ext>
          </c:extLst>
        </c:ser>
        <c:ser>
          <c:idx val="2"/>
          <c:order val="3"/>
          <c:tx>
            <c:strRef>
              <c:f>'DE-2_Comp_Stat'!$F$2</c:f>
              <c:strCache>
                <c:ptCount val="1"/>
                <c:pt idx="0">
                  <c:v>C-001</c:v>
                </c:pt>
              </c:strCache>
            </c:strRef>
          </c:tx>
          <c:spPr>
            <a:ln w="317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'DE-2_Comp_Stat'!$B$3:$B$265</c:f>
              <c:numCache>
                <c:formatCode>General</c:formatCode>
                <c:ptCount val="263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</c:numCache>
            </c:numRef>
          </c:xVal>
          <c:yVal>
            <c:numRef>
              <c:f>'DE-2_Comp_Stat'!$F$3:$F$265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69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2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1</c:v>
                </c:pt>
                <c:pt idx="152">
                  <c:v>0</c:v>
                </c:pt>
                <c:pt idx="153">
                  <c:v>1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1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1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1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3</c:v>
                </c:pt>
                <c:pt idx="211">
                  <c:v>3</c:v>
                </c:pt>
                <c:pt idx="212">
                  <c:v>5</c:v>
                </c:pt>
                <c:pt idx="213">
                  <c:v>5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996-49E3-AA47-F043856E7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26623"/>
        <c:axId val="802397775"/>
      </c:scatterChart>
      <c:valAx>
        <c:axId val="771526623"/>
        <c:scaling>
          <c:logBase val="10"/>
          <c:orientation val="minMax"/>
          <c:max val="50"/>
          <c:min val="5.000000000000001E-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1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="0" i="1" u="none" strike="noStrike" kern="1200" baseline="-250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sz="1600" b="0" i="1" u="none" strike="noStrike" kern="1200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397775"/>
        <c:crosses val="autoZero"/>
        <c:crossBetween val="midCat"/>
        <c:majorUnit val="10"/>
      </c:valAx>
      <c:valAx>
        <c:axId val="80239777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1526623"/>
        <c:crossesAt val="1.0000000000000004E-5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37790129175029"/>
          <c:y val="6.1689997083697871E-2"/>
          <c:w val="0.70643141114713615"/>
          <c:h val="0.69694799106287009"/>
        </c:manualLayout>
      </c:layout>
      <c:scatterChart>
        <c:scatterStyle val="lineMarker"/>
        <c:varyColors val="0"/>
        <c:ser>
          <c:idx val="0"/>
          <c:order val="0"/>
          <c:tx>
            <c:strRef>
              <c:f>'open-10_c2k_C-01_Dist'!$C$1</c:f>
              <c:strCache>
                <c:ptCount val="1"/>
                <c:pt idx="0">
                  <c:v>K1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2</c:v>
                </c:pt>
                <c:pt idx="97">
                  <c:v>4</c:v>
                </c:pt>
                <c:pt idx="98">
                  <c:v>4</c:v>
                </c:pt>
                <c:pt idx="99">
                  <c:v>5</c:v>
                </c:pt>
                <c:pt idx="100">
                  <c:v>5</c:v>
                </c:pt>
                <c:pt idx="101">
                  <c:v>2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1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0</c:v>
                </c:pt>
                <c:pt idx="181">
                  <c:v>2</c:v>
                </c:pt>
                <c:pt idx="182">
                  <c:v>0</c:v>
                </c:pt>
                <c:pt idx="183">
                  <c:v>5</c:v>
                </c:pt>
                <c:pt idx="184">
                  <c:v>8</c:v>
                </c:pt>
                <c:pt idx="185">
                  <c:v>1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1</c:v>
                </c:pt>
                <c:pt idx="190">
                  <c:v>17</c:v>
                </c:pt>
                <c:pt idx="191">
                  <c:v>3</c:v>
                </c:pt>
                <c:pt idx="192">
                  <c:v>1</c:v>
                </c:pt>
                <c:pt idx="193">
                  <c:v>0</c:v>
                </c:pt>
                <c:pt idx="194">
                  <c:v>32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78-4433-B61C-9A3403AB8C75}"/>
            </c:ext>
          </c:extLst>
        </c:ser>
        <c:ser>
          <c:idx val="1"/>
          <c:order val="1"/>
          <c:tx>
            <c:strRef>
              <c:f>'open-10_c2k_C-01_Dist'!$O$15</c:f>
              <c:strCache>
                <c:ptCount val="1"/>
              </c:strCache>
            </c:strRef>
          </c:tx>
          <c:spPr>
            <a:ln w="1905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'open-10_c2k_C-01_Dist'!$O$16:$O$17</c:f>
              <c:numCache>
                <c:formatCode>General</c:formatCode>
                <c:ptCount val="2"/>
                <c:pt idx="0">
                  <c:v>15000</c:v>
                </c:pt>
                <c:pt idx="1">
                  <c:v>15000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78-4433-B61C-9A3403AB8C75}"/>
            </c:ext>
          </c:extLst>
        </c:ser>
        <c:ser>
          <c:idx val="10"/>
          <c:order val="2"/>
          <c:tx>
            <c:strRef>
              <c:f>'open-10_c2k_C-01_Dist'!$D$1</c:f>
              <c:strCache>
                <c:ptCount val="1"/>
                <c:pt idx="0">
                  <c:v>K2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'open-10_c2k_C-01_Dist'!$D$2:$D$2402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2</c:v>
                </c:pt>
                <c:pt idx="97">
                  <c:v>5</c:v>
                </c:pt>
                <c:pt idx="98">
                  <c:v>4</c:v>
                </c:pt>
                <c:pt idx="99">
                  <c:v>4</c:v>
                </c:pt>
                <c:pt idx="100">
                  <c:v>3</c:v>
                </c:pt>
                <c:pt idx="101">
                  <c:v>1</c:v>
                </c:pt>
                <c:pt idx="102">
                  <c:v>1</c:v>
                </c:pt>
                <c:pt idx="103">
                  <c:v>0</c:v>
                </c:pt>
                <c:pt idx="104">
                  <c:v>3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1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1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3</c:v>
                </c:pt>
                <c:pt idx="183">
                  <c:v>6</c:v>
                </c:pt>
                <c:pt idx="184">
                  <c:v>11</c:v>
                </c:pt>
                <c:pt idx="185">
                  <c:v>1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1</c:v>
                </c:pt>
                <c:pt idx="190">
                  <c:v>13</c:v>
                </c:pt>
                <c:pt idx="191">
                  <c:v>2</c:v>
                </c:pt>
                <c:pt idx="192">
                  <c:v>1</c:v>
                </c:pt>
                <c:pt idx="193">
                  <c:v>1</c:v>
                </c:pt>
                <c:pt idx="194">
                  <c:v>28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278-4433-B61C-9A3403AB8C75}"/>
            </c:ext>
          </c:extLst>
        </c:ser>
        <c:ser>
          <c:idx val="2"/>
          <c:order val="3"/>
          <c:tx>
            <c:strRef>
              <c:f>'open-10_c2k_C-01_Dist'!$E$1</c:f>
              <c:strCache>
                <c:ptCount val="1"/>
                <c:pt idx="0">
                  <c:v>K3</c:v>
                </c:pt>
              </c:strCache>
            </c:strRef>
          </c:tx>
          <c:spPr>
            <a:ln w="317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'open-10_c2k_C-01_Dist'!$E$2:$E$2402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1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1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3</c:v>
                </c:pt>
                <c:pt idx="173">
                  <c:v>0</c:v>
                </c:pt>
                <c:pt idx="174">
                  <c:v>7</c:v>
                </c:pt>
                <c:pt idx="175">
                  <c:v>19</c:v>
                </c:pt>
                <c:pt idx="176">
                  <c:v>15</c:v>
                </c:pt>
                <c:pt idx="177">
                  <c:v>24</c:v>
                </c:pt>
                <c:pt idx="178">
                  <c:v>6</c:v>
                </c:pt>
                <c:pt idx="179">
                  <c:v>1</c:v>
                </c:pt>
                <c:pt idx="180">
                  <c:v>2</c:v>
                </c:pt>
                <c:pt idx="181">
                  <c:v>2</c:v>
                </c:pt>
                <c:pt idx="182">
                  <c:v>0</c:v>
                </c:pt>
                <c:pt idx="183">
                  <c:v>1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278-4433-B61C-9A3403AB8C75}"/>
            </c:ext>
          </c:extLst>
        </c:ser>
        <c:ser>
          <c:idx val="5"/>
          <c:order val="4"/>
          <c:tx>
            <c:strRef>
              <c:f>'open-10_c2k_C-01_Dist'!$Q$15</c:f>
              <c:strCache>
                <c:ptCount val="1"/>
              </c:strCache>
            </c:strRef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'open-10_c2k_C-01_Dist'!$Q$16:$Q$17</c:f>
              <c:numCache>
                <c:formatCode>General</c:formatCode>
                <c:ptCount val="2"/>
                <c:pt idx="0">
                  <c:v>2000</c:v>
                </c:pt>
                <c:pt idx="1">
                  <c:v>2000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278-4433-B61C-9A3403AB8C75}"/>
            </c:ext>
          </c:extLst>
        </c:ser>
        <c:ser>
          <c:idx val="3"/>
          <c:order val="5"/>
          <c:tx>
            <c:strRef>
              <c:f>'open-10_c2k_C-01_Dist'!$F$1</c:f>
              <c:strCache>
                <c:ptCount val="1"/>
                <c:pt idx="0">
                  <c:v>K4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'open-10_c2k_C-01_Dist'!$F$2:$F$2402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1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5</c:v>
                </c:pt>
                <c:pt idx="73">
                  <c:v>0</c:v>
                </c:pt>
                <c:pt idx="74">
                  <c:v>0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1</c:v>
                </c:pt>
                <c:pt idx="87">
                  <c:v>1</c:v>
                </c:pt>
                <c:pt idx="88">
                  <c:v>0</c:v>
                </c:pt>
                <c:pt idx="89">
                  <c:v>4</c:v>
                </c:pt>
                <c:pt idx="90">
                  <c:v>2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2</c:v>
                </c:pt>
                <c:pt idx="95">
                  <c:v>1</c:v>
                </c:pt>
                <c:pt idx="96">
                  <c:v>2</c:v>
                </c:pt>
                <c:pt idx="97">
                  <c:v>1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1</c:v>
                </c:pt>
                <c:pt idx="104">
                  <c:v>2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1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0</c:v>
                </c:pt>
                <c:pt idx="137">
                  <c:v>9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3</c:v>
                </c:pt>
                <c:pt idx="142">
                  <c:v>0</c:v>
                </c:pt>
                <c:pt idx="143">
                  <c:v>21</c:v>
                </c:pt>
                <c:pt idx="144">
                  <c:v>0</c:v>
                </c:pt>
                <c:pt idx="145">
                  <c:v>0</c:v>
                </c:pt>
                <c:pt idx="146">
                  <c:v>2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</c:v>
                </c:pt>
                <c:pt idx="175">
                  <c:v>0</c:v>
                </c:pt>
                <c:pt idx="176">
                  <c:v>3</c:v>
                </c:pt>
                <c:pt idx="177">
                  <c:v>7</c:v>
                </c:pt>
                <c:pt idx="178">
                  <c:v>10</c:v>
                </c:pt>
                <c:pt idx="179">
                  <c:v>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278-4433-B61C-9A3403AB8C75}"/>
            </c:ext>
          </c:extLst>
        </c:ser>
        <c:ser>
          <c:idx val="6"/>
          <c:order val="6"/>
          <c:tx>
            <c:strRef>
              <c:f>'open-10_c2k_C-01_Dist'!$S$15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'open-10_c2k_C-01_Dist'!$S$16:$S$17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278-4433-B61C-9A3403AB8C75}"/>
            </c:ext>
          </c:extLst>
        </c:ser>
        <c:ser>
          <c:idx val="4"/>
          <c:order val="7"/>
          <c:tx>
            <c:strRef>
              <c:f>'open-10_c2k_C-01_Dist'!$G$1</c:f>
              <c:strCache>
                <c:ptCount val="1"/>
                <c:pt idx="0">
                  <c:v>K5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'open-10_c2k_C-01_Dist'!$G$2:$G$2402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2</c:v>
                </c:pt>
                <c:pt idx="72">
                  <c:v>1</c:v>
                </c:pt>
                <c:pt idx="73">
                  <c:v>2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1</c:v>
                </c:pt>
                <c:pt idx="82">
                  <c:v>2</c:v>
                </c:pt>
                <c:pt idx="83">
                  <c:v>0</c:v>
                </c:pt>
                <c:pt idx="84">
                  <c:v>1</c:v>
                </c:pt>
                <c:pt idx="85">
                  <c:v>1</c:v>
                </c:pt>
                <c:pt idx="86">
                  <c:v>2</c:v>
                </c:pt>
                <c:pt idx="87">
                  <c:v>0</c:v>
                </c:pt>
                <c:pt idx="88">
                  <c:v>1</c:v>
                </c:pt>
                <c:pt idx="89">
                  <c:v>2</c:v>
                </c:pt>
                <c:pt idx="90">
                  <c:v>0</c:v>
                </c:pt>
                <c:pt idx="91">
                  <c:v>2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2</c:v>
                </c:pt>
                <c:pt idx="96">
                  <c:v>1</c:v>
                </c:pt>
                <c:pt idx="97">
                  <c:v>3</c:v>
                </c:pt>
                <c:pt idx="98">
                  <c:v>0</c:v>
                </c:pt>
                <c:pt idx="99">
                  <c:v>2</c:v>
                </c:pt>
                <c:pt idx="100">
                  <c:v>1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2</c:v>
                </c:pt>
                <c:pt idx="134">
                  <c:v>0</c:v>
                </c:pt>
                <c:pt idx="135">
                  <c:v>0</c:v>
                </c:pt>
                <c:pt idx="136">
                  <c:v>1</c:v>
                </c:pt>
                <c:pt idx="137">
                  <c:v>7</c:v>
                </c:pt>
                <c:pt idx="138">
                  <c:v>0</c:v>
                </c:pt>
                <c:pt idx="139">
                  <c:v>2</c:v>
                </c:pt>
                <c:pt idx="140">
                  <c:v>2</c:v>
                </c:pt>
                <c:pt idx="141">
                  <c:v>1</c:v>
                </c:pt>
                <c:pt idx="142">
                  <c:v>1</c:v>
                </c:pt>
                <c:pt idx="143">
                  <c:v>24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1</c:v>
                </c:pt>
                <c:pt idx="176">
                  <c:v>2</c:v>
                </c:pt>
                <c:pt idx="177">
                  <c:v>6</c:v>
                </c:pt>
                <c:pt idx="178">
                  <c:v>7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3278-4433-B61C-9A3403AB8C75}"/>
            </c:ext>
          </c:extLst>
        </c:ser>
        <c:ser>
          <c:idx val="8"/>
          <c:order val="8"/>
          <c:tx>
            <c:strRef>
              <c:f>'open-10_c2k_C-01_Dist'!$T$15</c:f>
              <c:strCache>
                <c:ptCount val="1"/>
              </c:strCache>
            </c:strRef>
          </c:tx>
          <c:spPr>
            <a:ln w="1905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'open-10_c2k_C-01_Dist'!$T$16:$T$17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3278-4433-B61C-9A3403AB8C75}"/>
            </c:ext>
          </c:extLst>
        </c:ser>
        <c:ser>
          <c:idx val="7"/>
          <c:order val="9"/>
          <c:tx>
            <c:strRef>
              <c:f>'open-10_c2k_C-01_Dist'!$J$1</c:f>
              <c:strCache>
                <c:ptCount val="1"/>
                <c:pt idx="0">
                  <c:v>K-3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'open-10_c2k_C-01_Dist'!$B$2:$B$2402</c:f>
              <c:numCache>
                <c:formatCode>General</c:formatCode>
                <c:ptCount val="2401"/>
                <c:pt idx="0">
                  <c:v>4.5399929762484854E-5</c:v>
                </c:pt>
                <c:pt idx="1">
                  <c:v>5.0174682056175283E-5</c:v>
                </c:pt>
                <c:pt idx="2">
                  <c:v>5.5451599432176945E-5</c:v>
                </c:pt>
                <c:pt idx="3">
                  <c:v>6.1283495053222133E-5</c:v>
                </c:pt>
                <c:pt idx="4">
                  <c:v>6.7728736490853898E-5</c:v>
                </c:pt>
                <c:pt idx="5">
                  <c:v>7.4851829887700598E-5</c:v>
                </c:pt>
                <c:pt idx="6">
                  <c:v>8.2724065556632228E-5</c:v>
                </c:pt>
                <c:pt idx="7">
                  <c:v>9.142423147817327E-5</c:v>
                </c:pt>
                <c:pt idx="8">
                  <c:v>1.0103940183709342E-4</c:v>
                </c:pt>
                <c:pt idx="9">
                  <c:v>1.1166580849011478E-4</c:v>
                </c:pt>
                <c:pt idx="10">
                  <c:v>1.2340980408667956E-4</c:v>
                </c:pt>
                <c:pt idx="11">
                  <c:v>1.363889264820114E-4</c:v>
                </c:pt>
                <c:pt idx="12">
                  <c:v>1.507330750954765E-4</c:v>
                </c:pt>
                <c:pt idx="13">
                  <c:v>1.6658581098763354E-4</c:v>
                </c:pt>
                <c:pt idx="14">
                  <c:v>1.8410579366757919E-4</c:v>
                </c:pt>
                <c:pt idx="15">
                  <c:v>2.03468369010642E-4</c:v>
                </c:pt>
                <c:pt idx="16">
                  <c:v>2.2486732417884619E-4</c:v>
                </c:pt>
                <c:pt idx="17">
                  <c:v>2.4851682710794963E-4</c:v>
                </c:pt>
                <c:pt idx="18">
                  <c:v>2.7465356997213961E-4</c:v>
                </c:pt>
                <c:pt idx="19">
                  <c:v>3.0353913807886352E-4</c:v>
                </c:pt>
                <c:pt idx="20">
                  <c:v>3.3546262790250828E-4</c:v>
                </c:pt>
                <c:pt idx="21">
                  <c:v>3.7074354045908464E-4</c:v>
                </c:pt>
                <c:pt idx="22">
                  <c:v>4.097349789797828E-4</c:v>
                </c:pt>
                <c:pt idx="23">
                  <c:v>4.5282718288679256E-4</c:v>
                </c:pt>
                <c:pt idx="24">
                  <c:v>5.0045143344060552E-4</c:v>
                </c:pt>
                <c:pt idx="25">
                  <c:v>5.5308437014782821E-4</c:v>
                </c:pt>
                <c:pt idx="26">
                  <c:v>6.1125276112956634E-4</c:v>
                </c:pt>
                <c:pt idx="27">
                  <c:v>6.7553877519383777E-4</c:v>
                </c:pt>
                <c:pt idx="28">
                  <c:v>7.4658580837667194E-4</c:v>
                </c:pt>
                <c:pt idx="29">
                  <c:v>8.2510492326589582E-4</c:v>
                </c:pt>
                <c:pt idx="30">
                  <c:v>9.1188196555450724E-4</c:v>
                </c:pt>
                <c:pt idx="31">
                  <c:v>1.0077854290485005E-3</c:v>
                </c:pt>
                <c:pt idx="32">
                  <c:v>1.1137751478447924E-3</c:v>
                </c:pt>
                <c:pt idx="33">
                  <c:v>1.2309119026734689E-3</c:v>
                </c:pt>
                <c:pt idx="34">
                  <c:v>1.3603680375478793E-3</c:v>
                </c:pt>
                <c:pt idx="35">
                  <c:v>1.5034391929775578E-3</c:v>
                </c:pt>
                <c:pt idx="36">
                  <c:v>1.6615572731739177E-3</c:v>
                </c:pt>
                <c:pt idx="37">
                  <c:v>1.8363047770288891E-3</c:v>
                </c:pt>
                <c:pt idx="38">
                  <c:v>2.0294306362957141E-3</c:v>
                </c:pt>
                <c:pt idx="39">
                  <c:v>2.2428677194857795E-3</c:v>
                </c:pt>
                <c:pt idx="40">
                  <c:v>2.4787521766663342E-3</c:v>
                </c:pt>
                <c:pt idx="41">
                  <c:v>2.7394448187683415E-3</c:v>
                </c:pt>
                <c:pt idx="42">
                  <c:v>3.0275547453757858E-3</c:v>
                </c:pt>
                <c:pt idx="43">
                  <c:v>3.345965457471207E-3</c:v>
                </c:pt>
                <c:pt idx="44">
                  <c:v>3.6978637164828566E-3</c:v>
                </c:pt>
                <c:pt idx="45">
                  <c:v>4.0867714384639833E-3</c:v>
                </c:pt>
                <c:pt idx="46">
                  <c:v>4.5165809426125783E-3</c:v>
                </c:pt>
                <c:pt idx="47">
                  <c:v>4.9915939069101155E-3</c:v>
                </c:pt>
                <c:pt idx="48">
                  <c:v>5.516564420760664E-3</c:v>
                </c:pt>
                <c:pt idx="49">
                  <c:v>6.0967465655155139E-3</c:v>
                </c:pt>
                <c:pt idx="50">
                  <c:v>6.7379469990853291E-3</c:v>
                </c:pt>
                <c:pt idx="51">
                  <c:v>7.4465830709241924E-3</c:v>
                </c:pt>
                <c:pt idx="52">
                  <c:v>8.2297470490198619E-3</c:v>
                </c:pt>
                <c:pt idx="53">
                  <c:v>9.0952771016956386E-3</c:v>
                </c:pt>
                <c:pt idx="54">
                  <c:v>1.005183574463338E-2</c:v>
                </c:pt>
                <c:pt idx="55">
                  <c:v>1.1108996538242079E-2</c:v>
                </c:pt>
                <c:pt idx="56">
                  <c:v>1.2277339903068197E-2</c:v>
                </c:pt>
                <c:pt idx="57">
                  <c:v>1.3568559012200656E-2</c:v>
                </c:pt>
                <c:pt idx="58">
                  <c:v>1.499557682047741E-2</c:v>
                </c:pt>
                <c:pt idx="59">
                  <c:v>1.6572675401760915E-2</c:v>
                </c:pt>
                <c:pt idx="60">
                  <c:v>1.8315638888733807E-2</c:v>
                </c:pt>
                <c:pt idx="61">
                  <c:v>2.0241911445803985E-2</c:v>
                </c:pt>
                <c:pt idx="62">
                  <c:v>2.2370771856165154E-2</c:v>
                </c:pt>
                <c:pt idx="63">
                  <c:v>2.4723526470338892E-2</c:v>
                </c:pt>
                <c:pt idx="64">
                  <c:v>2.7323722447292011E-2</c:v>
                </c:pt>
                <c:pt idx="65">
                  <c:v>3.0197383422317897E-2</c:v>
                </c:pt>
                <c:pt idx="66">
                  <c:v>3.3373269960325413E-2</c:v>
                </c:pt>
                <c:pt idx="67">
                  <c:v>3.6883167401239272E-2</c:v>
                </c:pt>
                <c:pt idx="68">
                  <c:v>4.0762203978365392E-2</c:v>
                </c:pt>
                <c:pt idx="69">
                  <c:v>4.5049202393556899E-2</c:v>
                </c:pt>
                <c:pt idx="70">
                  <c:v>4.9787068367862945E-2</c:v>
                </c:pt>
                <c:pt idx="71">
                  <c:v>5.5023220056405572E-2</c:v>
                </c:pt>
                <c:pt idx="72">
                  <c:v>6.0810062625216141E-2</c:v>
                </c:pt>
                <c:pt idx="73">
                  <c:v>6.7205512739747758E-2</c:v>
                </c:pt>
                <c:pt idx="74">
                  <c:v>7.427357821433167E-2</c:v>
                </c:pt>
                <c:pt idx="75">
                  <c:v>8.2084998623896316E-2</c:v>
                </c:pt>
                <c:pt idx="76">
                  <c:v>9.0717953289409778E-2</c:v>
                </c:pt>
                <c:pt idx="77">
                  <c:v>0.10025884372280072</c:v>
                </c:pt>
                <c:pt idx="78">
                  <c:v>0.11080315836233057</c:v>
                </c:pt>
                <c:pt idx="79">
                  <c:v>0.12245642825297826</c:v>
                </c:pt>
                <c:pt idx="80">
                  <c:v>0.13533528323660859</c:v>
                </c:pt>
                <c:pt idx="81">
                  <c:v>0.14956861922263054</c:v>
                </c:pt>
                <c:pt idx="82">
                  <c:v>0.16529888822158156</c:v>
                </c:pt>
                <c:pt idx="83">
                  <c:v>0.1826835240527292</c:v>
                </c:pt>
                <c:pt idx="84">
                  <c:v>0.20189651799464933</c:v>
                </c:pt>
                <c:pt idx="85">
                  <c:v>0.22313016014842313</c:v>
                </c:pt>
                <c:pt idx="86">
                  <c:v>0.24659696394159905</c:v>
                </c:pt>
                <c:pt idx="87">
                  <c:v>0.27253179303400443</c:v>
                </c:pt>
                <c:pt idx="88">
                  <c:v>0.30119421191219309</c:v>
                </c:pt>
                <c:pt idx="89">
                  <c:v>0.33287108369806956</c:v>
                </c:pt>
                <c:pt idx="90">
                  <c:v>0.36787944117143129</c:v>
                </c:pt>
                <c:pt idx="91">
                  <c:v>0.40656965974058651</c:v>
                </c:pt>
                <c:pt idx="92">
                  <c:v>0.44932896411720857</c:v>
                </c:pt>
                <c:pt idx="93">
                  <c:v>0.49658530379139509</c:v>
                </c:pt>
                <c:pt idx="94">
                  <c:v>0.54881163609400996</c:v>
                </c:pt>
                <c:pt idx="95">
                  <c:v>0.60653065971261522</c:v>
                </c:pt>
                <c:pt idx="96">
                  <c:v>0.67032004603561857</c:v>
                </c:pt>
                <c:pt idx="97">
                  <c:v>0.74081822068169634</c:v>
                </c:pt>
                <c:pt idx="98">
                  <c:v>0.81873075307795817</c:v>
                </c:pt>
                <c:pt idx="99">
                  <c:v>0.90483741803592244</c:v>
                </c:pt>
                <c:pt idx="100">
                  <c:v>0.99999999999995914</c:v>
                </c:pt>
                <c:pt idx="101">
                  <c:v>1.1051709180756473</c:v>
                </c:pt>
                <c:pt idx="102">
                  <c:v>1.2214027581601685</c:v>
                </c:pt>
                <c:pt idx="103">
                  <c:v>1.3498588075760045</c:v>
                </c:pt>
                <c:pt idx="104">
                  <c:v>1.4918246976412703</c:v>
                </c:pt>
                <c:pt idx="105">
                  <c:v>1.6487212707001282</c:v>
                </c:pt>
                <c:pt idx="106">
                  <c:v>1.8221188003905089</c:v>
                </c:pt>
                <c:pt idx="107">
                  <c:v>2.0137527074704744</c:v>
                </c:pt>
                <c:pt idx="108">
                  <c:v>2.2255409284924701</c:v>
                </c:pt>
                <c:pt idx="109">
                  <c:v>2.4596031111569499</c:v>
                </c:pt>
                <c:pt idx="110">
                  <c:v>2.7182818284590451</c:v>
                </c:pt>
                <c:pt idx="111">
                  <c:v>3.0041660239464334</c:v>
                </c:pt>
                <c:pt idx="112">
                  <c:v>3.3201169227365472</c:v>
                </c:pt>
                <c:pt idx="113">
                  <c:v>3.6692966676192444</c:v>
                </c:pt>
                <c:pt idx="114">
                  <c:v>4.0551999668446745</c:v>
                </c:pt>
                <c:pt idx="115">
                  <c:v>4.4816890703380645</c:v>
                </c:pt>
                <c:pt idx="116">
                  <c:v>4.9530324243951149</c:v>
                </c:pt>
                <c:pt idx="117">
                  <c:v>5.4739473917271999</c:v>
                </c:pt>
                <c:pt idx="118">
                  <c:v>6.0496474644129465</c:v>
                </c:pt>
                <c:pt idx="119">
                  <c:v>6.6858944422792685</c:v>
                </c:pt>
                <c:pt idx="120">
                  <c:v>7.3890560989306504</c:v>
                </c:pt>
                <c:pt idx="121">
                  <c:v>8.1661699125676517</c:v>
                </c:pt>
                <c:pt idx="122">
                  <c:v>9.025013499434122</c:v>
                </c:pt>
                <c:pt idx="123">
                  <c:v>9.9741824548147182</c:v>
                </c:pt>
                <c:pt idx="124">
                  <c:v>11.023176380641601</c:v>
                </c:pt>
                <c:pt idx="125">
                  <c:v>12.182493960703473</c:v>
                </c:pt>
                <c:pt idx="126">
                  <c:v>13.463738035001692</c:v>
                </c:pt>
                <c:pt idx="127">
                  <c:v>14.879731724872837</c:v>
                </c:pt>
                <c:pt idx="128">
                  <c:v>16.444646771097048</c:v>
                </c:pt>
                <c:pt idx="129">
                  <c:v>18.17414536944306</c:v>
                </c:pt>
                <c:pt idx="130">
                  <c:v>20.085536923187668</c:v>
                </c:pt>
                <c:pt idx="131">
                  <c:v>22.197951281441636</c:v>
                </c:pt>
                <c:pt idx="132">
                  <c:v>24.532530197109352</c:v>
                </c:pt>
                <c:pt idx="133">
                  <c:v>27.112638920657883</c:v>
                </c:pt>
                <c:pt idx="134">
                  <c:v>29.964100047397011</c:v>
                </c:pt>
                <c:pt idx="135">
                  <c:v>33.115451958692312</c:v>
                </c:pt>
                <c:pt idx="136">
                  <c:v>36.598234443677988</c:v>
                </c:pt>
                <c:pt idx="137">
                  <c:v>40.447304360067399</c:v>
                </c:pt>
                <c:pt idx="138">
                  <c:v>44.701184493300815</c:v>
                </c:pt>
                <c:pt idx="139">
                  <c:v>49.402449105530167</c:v>
                </c:pt>
                <c:pt idx="140">
                  <c:v>54.598150033144236</c:v>
                </c:pt>
                <c:pt idx="141">
                  <c:v>60.340287597355946</c:v>
                </c:pt>
                <c:pt idx="142">
                  <c:v>66.686331040918461</c:v>
                </c:pt>
                <c:pt idx="143">
                  <c:v>73.699793699588454</c:v>
                </c:pt>
                <c:pt idx="144">
                  <c:v>81.45086866495997</c:v>
                </c:pt>
                <c:pt idx="145">
                  <c:v>90.017131300512773</c:v>
                </c:pt>
                <c:pt idx="146">
                  <c:v>99.484315641923871</c:v>
                </c:pt>
                <c:pt idx="147">
                  <c:v>109.94717245211248</c:v>
                </c:pt>
                <c:pt idx="148">
                  <c:v>121.51041751872278</c:v>
                </c:pt>
                <c:pt idx="149">
                  <c:v>134.28977968492205</c:v>
                </c:pt>
                <c:pt idx="150">
                  <c:v>148.41315910256171</c:v>
                </c:pt>
                <c:pt idx="151">
                  <c:v>164.02190729988536</c:v>
                </c:pt>
                <c:pt idx="152">
                  <c:v>181.27224187513301</c:v>
                </c:pt>
                <c:pt idx="153">
                  <c:v>200.33680997477171</c:v>
                </c:pt>
                <c:pt idx="154">
                  <c:v>221.40641620416494</c:v>
                </c:pt>
                <c:pt idx="155">
                  <c:v>244.69193226419583</c:v>
                </c:pt>
                <c:pt idx="156">
                  <c:v>270.42640742612565</c:v>
                </c:pt>
                <c:pt idx="157">
                  <c:v>298.86740096703028</c:v>
                </c:pt>
                <c:pt idx="158">
                  <c:v>330.29955990961577</c:v>
                </c:pt>
                <c:pt idx="159">
                  <c:v>365.03746786529229</c:v>
                </c:pt>
                <c:pt idx="160">
                  <c:v>403.42879349269464</c:v>
                </c:pt>
                <c:pt idx="161">
                  <c:v>445.85777008247243</c:v>
                </c:pt>
                <c:pt idx="162">
                  <c:v>492.74904109320687</c:v>
                </c:pt>
                <c:pt idx="163">
                  <c:v>544.57191012587475</c:v>
                </c:pt>
                <c:pt idx="164">
                  <c:v>601.84503787202186</c:v>
                </c:pt>
                <c:pt idx="165">
                  <c:v>665.14163304429508</c:v>
                </c:pt>
                <c:pt idx="166">
                  <c:v>735.09518924189956</c:v>
                </c:pt>
                <c:pt idx="167">
                  <c:v>812.40582516746167</c:v>
                </c:pt>
                <c:pt idx="168">
                  <c:v>897.8472916503282</c:v>
                </c:pt>
                <c:pt idx="169">
                  <c:v>992.27471560492666</c:v>
                </c:pt>
                <c:pt idx="170">
                  <c:v>1096.6331584283485</c:v>
                </c:pt>
                <c:pt idx="171">
                  <c:v>1211.9670744924558</c:v>
                </c:pt>
                <c:pt idx="172">
                  <c:v>1339.4307643942836</c:v>
                </c:pt>
                <c:pt idx="173">
                  <c:v>1480.2999275843977</c:v>
                </c:pt>
                <c:pt idx="174">
                  <c:v>1635.9844299957629</c:v>
                </c:pt>
                <c:pt idx="175">
                  <c:v>1808.0424144558817</c:v>
                </c:pt>
                <c:pt idx="176">
                  <c:v>1998.1958951039185</c:v>
                </c:pt>
                <c:pt idx="177">
                  <c:v>2208.3479918869871</c:v>
                </c:pt>
                <c:pt idx="178">
                  <c:v>2440.6019776242561</c:v>
                </c:pt>
                <c:pt idx="179">
                  <c:v>2697.2823282682389</c:v>
                </c:pt>
                <c:pt idx="180">
                  <c:v>2980.9579870414291</c:v>
                </c:pt>
                <c:pt idx="181">
                  <c:v>3294.4680752835125</c:v>
                </c:pt>
                <c:pt idx="182">
                  <c:v>3640.9503073319897</c:v>
                </c:pt>
                <c:pt idx="183">
                  <c:v>4023.8723938219055</c:v>
                </c:pt>
                <c:pt idx="184">
                  <c:v>4447.0667476994149</c:v>
                </c:pt>
                <c:pt idx="185">
                  <c:v>4914.768840298645</c:v>
                </c:pt>
                <c:pt idx="186">
                  <c:v>5431.6595913624378</c:v>
                </c:pt>
                <c:pt idx="187">
                  <c:v>6002.9122172604202</c:v>
                </c:pt>
                <c:pt idx="188">
                  <c:v>6634.2440062772184</c:v>
                </c:pt>
                <c:pt idx="189">
                  <c:v>7331.9735391552658</c:v>
                </c:pt>
                <c:pt idx="190">
                  <c:v>8103.0839275745775</c:v>
                </c:pt>
                <c:pt idx="191">
                  <c:v>8955.2927034816184</c:v>
                </c:pt>
                <c:pt idx="192">
                  <c:v>9897.1290587429248</c:v>
                </c:pt>
                <c:pt idx="193">
                  <c:v>10938.019208164083</c:v>
                </c:pt>
                <c:pt idx="194">
                  <c:v>12088.380730215786</c:v>
                </c:pt>
                <c:pt idx="195">
                  <c:v>13359.726829660543</c:v>
                </c:pt>
                <c:pt idx="196">
                  <c:v>14764.781565575799</c:v>
                </c:pt>
                <c:pt idx="197">
                  <c:v>16317.607198013797</c:v>
                </c:pt>
                <c:pt idx="198">
                  <c:v>18033.744927826698</c:v>
                </c:pt>
                <c:pt idx="199">
                  <c:v>19930.370438228314</c:v>
                </c:pt>
                <c:pt idx="200">
                  <c:v>22026.465794804524</c:v>
                </c:pt>
                <c:pt idx="201">
                  <c:v>24343.009424405958</c:v>
                </c:pt>
                <c:pt idx="202">
                  <c:v>26903.186074294867</c:v>
                </c:pt>
                <c:pt idx="203">
                  <c:v>29732.618852888423</c:v>
                </c:pt>
                <c:pt idx="204">
                  <c:v>32859.625674440053</c:v>
                </c:pt>
                <c:pt idx="205">
                  <c:v>36315.502674243027</c:v>
                </c:pt>
                <c:pt idx="206">
                  <c:v>40134.837430871783</c:v>
                </c:pt>
                <c:pt idx="207">
                  <c:v>44355.855130293421</c:v>
                </c:pt>
                <c:pt idx="208">
                  <c:v>49020.801136376787</c:v>
                </c:pt>
                <c:pt idx="209">
                  <c:v>54176.363796693367</c:v>
                </c:pt>
                <c:pt idx="210">
                  <c:v>59874.141715191865</c:v>
                </c:pt>
                <c:pt idx="211">
                  <c:v>66171.160168369999</c:v>
                </c:pt>
                <c:pt idx="212">
                  <c:v>73130.441833408171</c:v>
                </c:pt>
                <c:pt idx="213">
                  <c:v>80821.637540305426</c:v>
                </c:pt>
                <c:pt idx="214">
                  <c:v>89321.723360796706</c:v>
                </c:pt>
                <c:pt idx="215">
                  <c:v>98715.771010750672</c:v>
                </c:pt>
                <c:pt idx="216">
                  <c:v>109097.79927649669</c:v>
                </c:pt>
                <c:pt idx="217">
                  <c:v>120571.71498643853</c:v>
                </c:pt>
                <c:pt idx="218">
                  <c:v>133252.35294551754</c:v>
                </c:pt>
                <c:pt idx="219">
                  <c:v>147266.62524053807</c:v>
                </c:pt>
                <c:pt idx="220">
                  <c:v>162754.79141898773</c:v>
                </c:pt>
                <c:pt idx="221">
                  <c:v>179871.86225373315</c:v>
                </c:pt>
                <c:pt idx="222">
                  <c:v>198789.15114293463</c:v>
                </c:pt>
                <c:pt idx="223">
                  <c:v>219695.98867211564</c:v>
                </c:pt>
                <c:pt idx="224">
                  <c:v>242801.61749829949</c:v>
                </c:pt>
                <c:pt idx="225">
                  <c:v>268337.28652084776</c:v>
                </c:pt>
                <c:pt idx="226">
                  <c:v>296558.56529817334</c:v>
                </c:pt>
                <c:pt idx="227">
                  <c:v>327747.90187377902</c:v>
                </c:pt>
                <c:pt idx="228">
                  <c:v>362217.44961121149</c:v>
                </c:pt>
                <c:pt idx="229">
                  <c:v>400312.19132984278</c:v>
                </c:pt>
                <c:pt idx="230">
                  <c:v>442413.39200887649</c:v>
                </c:pt>
                <c:pt idx="231">
                  <c:v>488942.41461541125</c:v>
                </c:pt>
                <c:pt idx="232">
                  <c:v>540364.93724663777</c:v>
                </c:pt>
                <c:pt idx="233">
                  <c:v>597195.61379275622</c:v>
                </c:pt>
                <c:pt idx="234">
                  <c:v>660003.22476609121</c:v>
                </c:pt>
                <c:pt idx="235">
                  <c:v>729416.36984762875</c:v>
                </c:pt>
                <c:pt idx="236">
                  <c:v>806129.75912390975</c:v>
                </c:pt>
                <c:pt idx="237">
                  <c:v>890911.16597907164</c:v>
                </c:pt>
                <c:pt idx="238">
                  <c:v>984609.111228936</c:v>
                </c:pt>
                <c:pt idx="239">
                  <c:v>1088161.3554025323</c:v>
                </c:pt>
                <c:pt idx="240">
                  <c:v>1202604.2841646571</c:v>
                </c:pt>
                <c:pt idx="241">
                  <c:v>1329083.2808119606</c:v>
                </c:pt>
                <c:pt idx="242">
                  <c:v>1468864.1896539479</c:v>
                </c:pt>
                <c:pt idx="243">
                  <c:v>1623345.9850082952</c:v>
                </c:pt>
                <c:pt idx="244">
                  <c:v>1794074.7726060366</c:v>
                </c:pt>
                <c:pt idx="245">
                  <c:v>1982759.2635373715</c:v>
                </c:pt>
                <c:pt idx="246">
                  <c:v>2191287.8756065909</c:v>
                </c:pt>
                <c:pt idx="247">
                  <c:v>2421747.6332521709</c:v>
                </c:pt>
                <c:pt idx="248">
                  <c:v>2676445.0551888277</c:v>
                </c:pt>
                <c:pt idx="249">
                  <c:v>2957929.2388220681</c:v>
                </c:pt>
                <c:pt idx="250">
                  <c:v>3269017.3724717856</c:v>
                </c:pt>
                <c:pt idx="251">
                  <c:v>3612822.9307398833</c:v>
                </c:pt>
                <c:pt idx="252">
                  <c:v>3992786.8352105473</c:v>
                </c:pt>
                <c:pt idx="253">
                  <c:v>4412711.8923499985</c:v>
                </c:pt>
                <c:pt idx="254">
                  <c:v>4876800.8532717833</c:v>
                </c:pt>
                <c:pt idx="255">
                  <c:v>5389698.4762824764</c:v>
                </c:pt>
                <c:pt idx="256">
                  <c:v>5956538.0131840212</c:v>
                </c:pt>
                <c:pt idx="257">
                  <c:v>6582992.5845830766</c:v>
                </c:pt>
                <c:pt idx="258">
                  <c:v>7275331.9583888566</c:v>
                </c:pt>
                <c:pt idx="259">
                  <c:v>8040485.2997577237</c:v>
                </c:pt>
                <c:pt idx="260">
                  <c:v>8886110.5205069892</c:v>
                </c:pt>
                <c:pt idx="261">
                  <c:v>9820670.9220703579</c:v>
                </c:pt>
                <c:pt idx="262">
                  <c:v>10853519.89906333</c:v>
                </c:pt>
                <c:pt idx="263">
                  <c:v>11994994.551200148</c:v>
                </c:pt>
                <c:pt idx="264">
                  <c:v>13256519.140462231</c:v>
                </c:pt>
                <c:pt idx="265">
                  <c:v>14650719.428952059</c:v>
                </c:pt>
                <c:pt idx="266">
                  <c:v>16191549.041763641</c:v>
                </c:pt>
                <c:pt idx="267">
                  <c:v>17894429.119552821</c:v>
                </c:pt>
                <c:pt idx="268">
                  <c:v>19776402.658495821</c:v>
                </c:pt>
                <c:pt idx="269">
                  <c:v>21856305.082323458</c:v>
                </c:pt>
                <c:pt idx="270">
                  <c:v>24154952.753572896</c:v>
                </c:pt>
                <c:pt idx="271">
                  <c:v>26695351.310739994</c:v>
                </c:pt>
                <c:pt idx="272">
                  <c:v>29502925.916442502</c:v>
                </c:pt>
                <c:pt idx="273">
                  <c:v>32605775.720992625</c:v>
                </c:pt>
                <c:pt idx="274">
                  <c:v>36034955.088138007</c:v>
                </c:pt>
                <c:pt idx="275">
                  <c:v>39824784.397572264</c:v>
                </c:pt>
                <c:pt idx="276">
                  <c:v>44013193.534829572</c:v>
                </c:pt>
                <c:pt idx="277">
                  <c:v>48642101.506328829</c:v>
                </c:pt>
                <c:pt idx="278">
                  <c:v>53757835.978878349</c:v>
                </c:pt>
                <c:pt idx="279">
                  <c:v>59411596.942536935</c:v>
                </c:pt>
                <c:pt idx="280">
                  <c:v>65659969.137323983</c:v>
                </c:pt>
                <c:pt idx="281">
                  <c:v>72565488.37231487</c:v>
                </c:pt>
                <c:pt idx="282">
                  <c:v>80197267.405039072</c:v>
                </c:pt>
                <c:pt idx="283">
                  <c:v>88631687.645185381</c:v>
                </c:pt>
                <c:pt idx="284">
                  <c:v>97953163.605423346</c:v>
                </c:pt>
                <c:pt idx="285">
                  <c:v>108254987.75021999</c:v>
                </c:pt>
                <c:pt idx="286">
                  <c:v>119640264.19817835</c:v>
                </c:pt>
                <c:pt idx="287">
                  <c:v>132222940.622714</c:v>
                </c:pt>
                <c:pt idx="288">
                  <c:v>146128948.67866689</c:v>
                </c:pt>
                <c:pt idx="289">
                  <c:v>161497464.36863112</c:v>
                </c:pt>
                <c:pt idx="290">
                  <c:v>178482300.96316952</c:v>
                </c:pt>
                <c:pt idx="291">
                  <c:v>197253448.41571966</c:v>
                </c:pt>
                <c:pt idx="292">
                  <c:v>217998774.67918861</c:v>
                </c:pt>
                <c:pt idx="293">
                  <c:v>240925905.95156547</c:v>
                </c:pt>
                <c:pt idx="294">
                  <c:v>266264304.66869819</c:v>
                </c:pt>
                <c:pt idx="295">
                  <c:v>294267566.04147953</c:v>
                </c:pt>
                <c:pt idx="296">
                  <c:v>325215956.12194753</c:v>
                </c:pt>
                <c:pt idx="297">
                  <c:v>359419216.80014277</c:v>
                </c:pt>
                <c:pt idx="298">
                  <c:v>397219665.80504459</c:v>
                </c:pt>
                <c:pt idx="299">
                  <c:v>438995622.73546213</c:v>
                </c:pt>
                <c:pt idx="300">
                  <c:v>485165195.409742</c:v>
                </c:pt>
                <c:pt idx="301">
                  <c:v>536190464.4293344</c:v>
                </c:pt>
                <c:pt idx="302">
                  <c:v>592582107.83677626</c:v>
                </c:pt>
                <c:pt idx="303">
                  <c:v>654904512.15317333</c:v>
                </c:pt>
                <c:pt idx="304">
                  <c:v>723781420.94820523</c:v>
                </c:pt>
                <c:pt idx="305">
                  <c:v>799902177.47542584</c:v>
                </c:pt>
                <c:pt idx="306">
                  <c:v>884028623.85122406</c:v>
                </c:pt>
                <c:pt idx="307">
                  <c:v>977002725.82681012</c:v>
                </c:pt>
                <c:pt idx="308">
                  <c:v>1079754999.4644275</c:v>
                </c:pt>
                <c:pt idx="309">
                  <c:v>1193313824.0548692</c:v>
                </c:pt>
                <c:pt idx="310">
                  <c:v>1318815734.4830835</c:v>
                </c:pt>
                <c:pt idx="311">
                  <c:v>1457516796.0512757</c:v>
                </c:pt>
                <c:pt idx="312">
                  <c:v>1610805175.6026673</c:v>
                </c:pt>
                <c:pt idx="313">
                  <c:v>1780215034.7618072</c:v>
                </c:pt>
                <c:pt idx="314">
                  <c:v>1967441884.3397732</c:v>
                </c:pt>
                <c:pt idx="315">
                  <c:v>2174359553.5762725</c:v>
                </c:pt>
                <c:pt idx="316">
                  <c:v>2403038944.0524392</c:v>
                </c:pt>
                <c:pt idx="317">
                  <c:v>2655768755.9699726</c:v>
                </c:pt>
                <c:pt idx="318">
                  <c:v>2935078394.2319593</c:v>
                </c:pt>
                <c:pt idx="319">
                  <c:v>3243763283.5773253</c:v>
                </c:pt>
                <c:pt idx="320">
                  <c:v>3584912846.1312351</c:v>
                </c:pt>
                <c:pt idx="321">
                  <c:v>3961941421.3800316</c:v>
                </c:pt>
                <c:pt idx="322">
                  <c:v>4378622438.028512</c:v>
                </c:pt>
                <c:pt idx="323">
                  <c:v>4839126179.7426081</c:v>
                </c:pt>
                <c:pt idx="324">
                  <c:v>5348061522.7500277</c:v>
                </c:pt>
                <c:pt idx="325">
                  <c:v>5910522063.0227022</c:v>
                </c:pt>
                <c:pt idx="326">
                  <c:v>6532137094.6971569</c:v>
                </c:pt>
                <c:pt idx="327">
                  <c:v>7219127949.942461</c:v>
                </c:pt>
                <c:pt idx="328">
                  <c:v>7978370264.1434889</c:v>
                </c:pt>
                <c:pt idx="329">
                  <c:v>8817462789.5708885</c:v>
                </c:pt>
                <c:pt idx="330">
                  <c:v>9744803446.2479324</c:v>
                </c:pt>
                <c:pt idx="331">
                  <c:v>10769673371.15654</c:v>
                </c:pt>
                <c:pt idx="332">
                  <c:v>11902329806.975946</c:v>
                </c:pt>
                <c:pt idx="333">
                  <c:v>13154108760.014771</c:v>
                </c:pt>
                <c:pt idx="334">
                  <c:v>14537538454.772411</c:v>
                </c:pt>
                <c:pt idx="335">
                  <c:v>16066464720.62088</c:v>
                </c:pt>
                <c:pt idx="336">
                  <c:v>17756189565.518543</c:v>
                </c:pt>
                <c:pt idx="337">
                  <c:v>19623624323.649391</c:v>
                </c:pt>
                <c:pt idx="338">
                  <c:v>21687458909.739239</c:v>
                </c:pt>
                <c:pt idx="339">
                  <c:v>23968348874.004349</c:v>
                </c:pt>
                <c:pt idx="340">
                  <c:v>26489122129.840836</c:v>
                </c:pt>
                <c:pt idx="341">
                  <c:v>29275007423.254089</c:v>
                </c:pt>
                <c:pt idx="342">
                  <c:v>32353886830.629169</c:v>
                </c:pt>
                <c:pt idx="343">
                  <c:v>35756574811.922096</c:v>
                </c:pt>
                <c:pt idx="344">
                  <c:v>39517126612.132431</c:v>
                </c:pt>
                <c:pt idx="345">
                  <c:v>43673179097.642067</c:v>
                </c:pt>
                <c:pt idx="346">
                  <c:v>48266327438.623169</c:v>
                </c:pt>
                <c:pt idx="347">
                  <c:v>53342541407.483063</c:v>
                </c:pt>
                <c:pt idx="348">
                  <c:v>58952625459.796387</c:v>
                </c:pt>
                <c:pt idx="349">
                  <c:v>65152727202.372833</c:v>
                </c:pt>
                <c:pt idx="350">
                  <c:v>72004899337.378708</c:v>
                </c:pt>
                <c:pt idx="351">
                  <c:v>79577720706.635254</c:v>
                </c:pt>
                <c:pt idx="352">
                  <c:v>87946982651.719681</c:v>
                </c:pt>
                <c:pt idx="353">
                  <c:v>97196447559.184235</c:v>
                </c:pt>
                <c:pt idx="354">
                  <c:v>107418687182.67494</c:v>
                </c:pt>
                <c:pt idx="355">
                  <c:v>118716009132.15784</c:v>
                </c:pt>
                <c:pt idx="356">
                  <c:v>131201480802.86357</c:v>
                </c:pt>
                <c:pt idx="357">
                  <c:v>145000060991.7854</c:v>
                </c:pt>
                <c:pt idx="358">
                  <c:v>160249850527.31659</c:v>
                </c:pt>
                <c:pt idx="359">
                  <c:v>177103474428.7594</c:v>
                </c:pt>
                <c:pt idx="360">
                  <c:v>195729609428.81931</c:v>
                </c:pt>
                <c:pt idx="361">
                  <c:v>216314672147.03571</c:v>
                </c:pt>
                <c:pt idx="362">
                  <c:v>239064684809.9725</c:v>
                </c:pt>
                <c:pt idx="363">
                  <c:v>264207337190.90302</c:v>
                </c:pt>
                <c:pt idx="364">
                  <c:v>291994265405.59186</c:v>
                </c:pt>
                <c:pt idx="365">
                  <c:v>322703570371.12274</c:v>
                </c:pt>
                <c:pt idx="366">
                  <c:v>356642601133.34229</c:v>
                </c:pt>
                <c:pt idx="367">
                  <c:v>394151030919.42346</c:v>
                </c:pt>
                <c:pt idx="368">
                  <c:v>435604256701.68286</c:v>
                </c:pt>
                <c:pt idx="369">
                  <c:v>481417156296.6579</c:v>
                </c:pt>
                <c:pt idx="370">
                  <c:v>532048240601.74567</c:v>
                </c:pt>
                <c:pt idx="371">
                  <c:v>588004242526.36304</c:v>
                </c:pt>
                <c:pt idx="372">
                  <c:v>649845188545.23743</c:v>
                </c:pt>
                <c:pt idx="373">
                  <c:v>718190003631.58337</c:v>
                </c:pt>
                <c:pt idx="374">
                  <c:v>793722705666.26794</c:v>
                </c:pt>
                <c:pt idx="375">
                  <c:v>877199251318.67761</c:v>
                </c:pt>
                <c:pt idx="376">
                  <c:v>969455101915.13171</c:v>
                </c:pt>
                <c:pt idx="377">
                  <c:v>1071413585016.6681</c:v>
                </c:pt>
                <c:pt idx="378">
                  <c:v>1184095135391.5938</c:v>
                </c:pt>
                <c:pt idx="379">
                  <c:v>1308627507869.6331</c:v>
                </c:pt>
                <c:pt idx="380">
                  <c:v>1446257064291.3313</c:v>
                </c:pt>
                <c:pt idx="381">
                  <c:v>1598361247516.238</c:v>
                </c:pt>
                <c:pt idx="382">
                  <c:v>1766462367334.0608</c:v>
                </c:pt>
                <c:pt idx="383">
                  <c:v>1952242836252.6687</c:v>
                </c:pt>
                <c:pt idx="384">
                  <c:v>2157562007647.9636</c:v>
                </c:pt>
                <c:pt idx="385">
                  <c:v>2384474784797.4409</c:v>
                </c:pt>
                <c:pt idx="386">
                  <c:v>2635252187042.814</c:v>
                </c:pt>
                <c:pt idx="387">
                  <c:v>2912404078914.9692</c:v>
                </c:pt>
                <c:pt idx="388">
                  <c:v>3218704289701.7222</c:v>
                </c:pt>
                <c:pt idx="389">
                  <c:v>3557218374863.6699</c:v>
                </c:pt>
                <c:pt idx="390">
                  <c:v>3931334297143.6509</c:v>
                </c:pt>
                <c:pt idx="391">
                  <c:v>4344796334436.5205</c:v>
                </c:pt>
                <c:pt idx="392">
                  <c:v>4801742553780.9248</c:v>
                </c:pt>
                <c:pt idx="393">
                  <c:v>5306746226524.9766</c:v>
                </c:pt>
                <c:pt idx="394">
                  <c:v>5864861599163.0752</c:v>
                </c:pt>
                <c:pt idx="395">
                  <c:v>6481674477933.6758</c:v>
                </c:pt>
                <c:pt idx="396">
                  <c:v>7163358133445.4385</c:v>
                </c:pt>
                <c:pt idx="397">
                  <c:v>7916735084844.5645</c:v>
                </c:pt>
                <c:pt idx="398">
                  <c:v>8749345381879.3701</c:v>
                </c:pt>
                <c:pt idx="399">
                  <c:v>9669522068252.5312</c:v>
                </c:pt>
                <c:pt idx="400">
                  <c:v>10686474581523.398</c:v>
                </c:pt>
                <c:pt idx="401">
                  <c:v>11810380924254.262</c:v>
                </c:pt>
                <c:pt idx="402">
                  <c:v>13052489528881.217</c:v>
                </c:pt>
                <c:pt idx="403">
                  <c:v>14425231835806.453</c:v>
                </c:pt>
                <c:pt idx="404">
                  <c:v>15942346711432.242</c:v>
                </c:pt>
                <c:pt idx="405">
                  <c:v>17619017951353.879</c:v>
                </c:pt>
                <c:pt idx="406">
                  <c:v>19472026244889.039</c:v>
                </c:pt>
                <c:pt idx="407">
                  <c:v>21519917121857.156</c:v>
                </c:pt>
                <c:pt idx="408">
                  <c:v>23783186562474.758</c:v>
                </c:pt>
                <c:pt idx="409">
                  <c:v>26284486128014.578</c:v>
                </c:pt>
                <c:pt idx="410">
                  <c:v>29048849665244.535</c:v>
                </c:pt>
                <c:pt idx="411">
                  <c:v>32103943853579.703</c:v>
                </c:pt>
                <c:pt idx="412">
                  <c:v>35480345102509.773</c:v>
                </c:pt>
                <c:pt idx="413">
                  <c:v>39211845570581.594</c:v>
                </c:pt>
                <c:pt idx="414">
                  <c:v>43335791368675.773</c:v>
                </c:pt>
                <c:pt idx="415">
                  <c:v>47893456332458.961</c:v>
                </c:pt>
                <c:pt idx="416">
                  <c:v>52930455104759.5</c:v>
                </c:pt>
                <c:pt idx="417">
                  <c:v>58497199662288.984</c:v>
                </c:pt>
                <c:pt idx="418">
                  <c:v>64649403855626.477</c:v>
                </c:pt>
                <c:pt idx="419">
                  <c:v>71448641012158.766</c:v>
                </c:pt>
                <c:pt idx="420">
                  <c:v>78962960182672.844</c:v>
                </c:pt>
                <c:pt idx="421">
                  <c:v>87267567199055.469</c:v>
                </c:pt>
                <c:pt idx="422">
                  <c:v>96445577359598.266</c:v>
                </c:pt>
                <c:pt idx="423">
                  <c:v>106588847274843.27</c:v>
                </c:pt>
                <c:pt idx="424">
                  <c:v>117798894199363.69</c:v>
                </c:pt>
                <c:pt idx="425">
                  <c:v>130187912050619.98</c:v>
                </c:pt>
                <c:pt idx="426">
                  <c:v>143879894283335.56</c:v>
                </c:pt>
                <c:pt idx="427">
                  <c:v>159011874857724.38</c:v>
                </c:pt>
                <c:pt idx="428">
                  <c:v>175735299721441.47</c:v>
                </c:pt>
                <c:pt idx="429">
                  <c:v>194217542531444.88</c:v>
                </c:pt>
                <c:pt idx="430">
                  <c:v>214643579785873.38</c:v>
                </c:pt>
                <c:pt idx="431">
                  <c:v>237217842130997.53</c:v>
                </c:pt>
                <c:pt idx="432">
                  <c:v>262166260371837.09</c:v>
                </c:pt>
                <c:pt idx="433">
                  <c:v>289738526663602.88</c:v>
                </c:pt>
                <c:pt idx="434">
                  <c:v>320210593514699.94</c:v>
                </c:pt>
                <c:pt idx="435">
                  <c:v>353887435612189.44</c:v>
                </c:pt>
                <c:pt idx="436">
                  <c:v>391106102110960.62</c:v>
                </c:pt>
                <c:pt idx="437">
                  <c:v>432239089934955.88</c:v>
                </c:pt>
                <c:pt idx="438">
                  <c:v>477698071851598.31</c:v>
                </c:pt>
                <c:pt idx="439">
                  <c:v>527938016631198.31</c:v>
                </c:pt>
                <c:pt idx="440">
                  <c:v>583461742527338.75</c:v>
                </c:pt>
                <c:pt idx="441">
                  <c:v>644824949650957.12</c:v>
                </c:pt>
                <c:pt idx="442">
                  <c:v>712641781603827.38</c:v>
                </c:pt>
                <c:pt idx="443">
                  <c:v>787590972034168.25</c:v>
                </c:pt>
                <c:pt idx="444">
                  <c:v>870422637631094.62</c:v>
                </c:pt>
                <c:pt idx="445">
                  <c:v>961965785544585</c:v>
                </c:pt>
                <c:pt idx="446">
                  <c:v>1063136610367672.1</c:v>
                </c:pt>
                <c:pt idx="447">
                  <c:v>1174947663719865.5</c:v>
                </c:pt>
                <c:pt idx="448">
                  <c:v>1298517988204123</c:v>
                </c:pt>
                <c:pt idx="449">
                  <c:v>1435084317161295.5</c:v>
                </c:pt>
                <c:pt idx="450">
                  <c:v>1586013452313115.2</c:v>
                </c:pt>
                <c:pt idx="451">
                  <c:v>1752815943173215.5</c:v>
                </c:pt>
                <c:pt idx="452">
                  <c:v>1937161205134363.8</c:v>
                </c:pt>
                <c:pt idx="453">
                  <c:v>2140894227538875.8</c:v>
                </c:pt>
                <c:pt idx="454">
                  <c:v>2366054038951997</c:v>
                </c:pt>
                <c:pt idx="455">
                  <c:v>2614894114445176.5</c:v>
                </c:pt>
                <c:pt idx="456">
                  <c:v>2889904929131987.5</c:v>
                </c:pt>
                <c:pt idx="457">
                  <c:v>3193838883680119.5</c:v>
                </c:pt>
                <c:pt idx="458">
                  <c:v>3529737851262464.5</c:v>
                </c:pt>
                <c:pt idx="459">
                  <c:v>3900963621646107</c:v>
                </c:pt>
                <c:pt idx="460">
                  <c:v>4311231547114337.5</c:v>
                </c:pt>
                <c:pt idx="461">
                  <c:v>4764647726961054</c:v>
                </c:pt>
                <c:pt idx="462">
                  <c:v>5265750102712566</c:v>
                </c:pt>
                <c:pt idx="463">
                  <c:v>5819553875371790</c:v>
                </c:pt>
                <c:pt idx="464">
                  <c:v>6431601699235343</c:v>
                </c:pt>
                <c:pt idx="465">
                  <c:v>7108019154640830</c:v>
                </c:pt>
                <c:pt idx="466">
                  <c:v>7855576054833706</c:v>
                </c:pt>
                <c:pt idx="467">
                  <c:v>8681754200533591</c:v>
                </c:pt>
                <c:pt idx="468">
                  <c:v>9594822260310834</c:v>
                </c:pt>
                <c:pt idx="469">
                  <c:v>1.0603918526200398E+16</c:v>
                </c:pt>
                <c:pt idx="470">
                  <c:v>1.171914237280028E+16</c:v>
                </c:pt>
                <c:pt idx="471">
                  <c:v>1.2951655335206928E+16</c:v>
                </c:pt>
                <c:pt idx="472">
                  <c:v>1.4313792817409918E+16</c:v>
                </c:pt>
                <c:pt idx="473">
                  <c:v>1.5819187549161552E+16</c:v>
                </c:pt>
                <c:pt idx="474">
                  <c:v>1.7482906026917752E+16</c:v>
                </c:pt>
                <c:pt idx="475">
                  <c:v>1.9321599304398992E+16</c:v>
                </c:pt>
                <c:pt idx="476">
                  <c:v>2.135366964193246E+16</c:v>
                </c:pt>
                <c:pt idx="477">
                  <c:v>2.3599454682458448E+16</c:v>
                </c:pt>
                <c:pt idx="478">
                  <c:v>2.608143099749728E+16</c:v>
                </c:pt>
                <c:pt idx="479">
                  <c:v>2.8824439040230764E+16</c:v>
                </c:pt>
                <c:pt idx="480">
                  <c:v>3.185593175710742E+16</c:v>
                </c:pt>
                <c:pt idx="481">
                  <c:v>3.5206249346157636E+16</c:v>
                </c:pt>
                <c:pt idx="482">
                  <c:v>3.8908922911892984E+16</c:v>
                </c:pt>
                <c:pt idx="483">
                  <c:v>4.3001010055871424E+16</c:v>
                </c:pt>
                <c:pt idx="484">
                  <c:v>4.7523465761627648E+16</c:v>
                </c:pt>
                <c:pt idx="485">
                  <c:v>5.2521552285914712E+16</c:v>
                </c:pt>
                <c:pt idx="486">
                  <c:v>5.8045292158582568E+16</c:v>
                </c:pt>
                <c:pt idx="487">
                  <c:v>6.4149968824869528E+16</c:v>
                </c:pt>
                <c:pt idx="488">
                  <c:v>7.0896679940705328E+16</c:v>
                </c:pt>
                <c:pt idx="489">
                  <c:v>7.8352948858584768E+16</c:v>
                </c:pt>
                <c:pt idx="490">
                  <c:v>8.6593400423976512E+16</c:v>
                </c:pt>
                <c:pt idx="491">
                  <c:v>9.5700507845858432E+16</c:v>
                </c:pt>
                <c:pt idx="492">
                  <c:v>1.057654181163125E+17</c:v>
                </c:pt>
                <c:pt idx="493">
                  <c:v>1.1688886424025997E+17</c:v>
                </c:pt>
                <c:pt idx="494">
                  <c:v>1.2918217340522803E+17</c:v>
                </c:pt>
                <c:pt idx="495">
                  <c:v>1.4276838118126358E+17</c:v>
                </c:pt>
                <c:pt idx="496">
                  <c:v>1.577834629022713E+17</c:v>
                </c:pt>
                <c:pt idx="497">
                  <c:v>1.7437769455285709E+17</c:v>
                </c:pt>
                <c:pt idx="498">
                  <c:v>1.9271715678089619E+17</c:v>
                </c:pt>
                <c:pt idx="499">
                  <c:v>2.1298539708847187E+17</c:v>
                </c:pt>
                <c:pt idx="500">
                  <c:v>2.3538526683697315E+17</c:v>
                </c:pt>
                <c:pt idx="501">
                  <c:v>2.601409514516993E+17</c:v>
                </c:pt>
                <c:pt idx="502">
                  <c:v>2.8750021414494534E+17</c:v>
                </c:pt>
                <c:pt idx="503">
                  <c:v>3.1773687561351501E+17</c:v>
                </c:pt>
                <c:pt idx="504">
                  <c:v>3.5115355452827674E+17</c:v>
                </c:pt>
                <c:pt idx="505">
                  <c:v>3.880846962435431E+17</c:v>
                </c:pt>
                <c:pt idx="506">
                  <c:v>4.2889992003858598E+17</c:v>
                </c:pt>
                <c:pt idx="507">
                  <c:v>4.7400771839161325E+17</c:v>
                </c:pt>
                <c:pt idx="508">
                  <c:v>5.2385954530980301E+17</c:v>
                </c:pt>
                <c:pt idx="509">
                  <c:v>5.7895433463272717E+17</c:v>
                </c:pt>
                <c:pt idx="510">
                  <c:v>6.3984349352992768E+17</c:v>
                </c:pt>
                <c:pt idx="511">
                  <c:v>7.071364211692009E+17</c:v>
                </c:pt>
                <c:pt idx="512">
                  <c:v>7.8150660778828902E+17</c:v>
                </c:pt>
                <c:pt idx="513">
                  <c:v>8.6369837521156979E+17</c:v>
                </c:pt>
                <c:pt idx="514">
                  <c:v>9.5453432627301709E+17</c:v>
                </c:pt>
                <c:pt idx="515">
                  <c:v>1.0549235777018715E+18</c:v>
                </c:pt>
                <c:pt idx="516">
                  <c:v>1.1658708588684257E+18</c:v>
                </c:pt>
                <c:pt idx="517">
                  <c:v>1.2884865674532547E+18</c:v>
                </c:pt>
                <c:pt idx="518">
                  <c:v>1.4239978826804554E+18</c:v>
                </c:pt>
                <c:pt idx="519">
                  <c:v>1.5737610473397394E+18</c:v>
                </c:pt>
                <c:pt idx="520">
                  <c:v>1.7392749415201551E+18</c:v>
                </c:pt>
                <c:pt idx="521">
                  <c:v>1.9221960839058007E+18</c:v>
                </c:pt>
                <c:pt idx="522">
                  <c:v>2.1243552107715763E+18</c:v>
                </c:pt>
                <c:pt idx="523">
                  <c:v>2.3477755986072125E+18</c:v>
                </c:pt>
                <c:pt idx="524">
                  <c:v>2.5946933137483397E+18</c:v>
                </c:pt>
                <c:pt idx="525">
                  <c:v>2.867579591680001E+18</c:v>
                </c:pt>
                <c:pt idx="526">
                  <c:v>3.1691655699919821E+18</c:v>
                </c:pt>
                <c:pt idx="527">
                  <c:v>3.5024696225217521E+18</c:v>
                </c:pt>
                <c:pt idx="528">
                  <c:v>3.8708275682544369E+18</c:v>
                </c:pt>
                <c:pt idx="529">
                  <c:v>4.2779260573202888E+18</c:v>
                </c:pt>
                <c:pt idx="530">
                  <c:v>4.7278394682284063E+18</c:v>
                </c:pt>
                <c:pt idx="531">
                  <c:v>5.2250706856162765E+18</c:v>
                </c:pt>
                <c:pt idx="532">
                  <c:v>5.774596166632661E+18</c:v>
                </c:pt>
                <c:pt idx="533">
                  <c:v>6.3819157469935421E+18</c:v>
                </c:pt>
                <c:pt idx="534">
                  <c:v>7.0531076851862958E+18</c:v>
                </c:pt>
                <c:pt idx="535">
                  <c:v>7.7948894957237555E+18</c:v>
                </c:pt>
                <c:pt idx="536">
                  <c:v>8.6146851802872576E+18</c:v>
                </c:pt>
                <c:pt idx="537">
                  <c:v>9.5206995296306893E+18</c:v>
                </c:pt>
                <c:pt idx="538">
                  <c:v>1.0522000239884351E+19</c:v>
                </c:pt>
                <c:pt idx="539">
                  <c:v>1.1628608665105189E+19</c:v>
                </c:pt>
                <c:pt idx="540">
                  <c:v>1.2851600114356752E+19</c:v>
                </c:pt>
                <c:pt idx="541">
                  <c:v>1.420321469712477E+19</c:v>
                </c:pt>
                <c:pt idx="542">
                  <c:v>1.5696979826446823E+19</c:v>
                </c:pt>
                <c:pt idx="543">
                  <c:v>1.7347845605809181E+19</c:v>
                </c:pt>
                <c:pt idx="544">
                  <c:v>1.9172334454806749E+19</c:v>
                </c:pt>
                <c:pt idx="545">
                  <c:v>2.1188706471072174E+19</c:v>
                </c:pt>
                <c:pt idx="546">
                  <c:v>2.3417142183470285E+19</c:v>
                </c:pt>
                <c:pt idx="547">
                  <c:v>2.5879944525613683E+19</c:v>
                </c:pt>
                <c:pt idx="548">
                  <c:v>2.8601762051119346E+19</c:v>
                </c:pt>
                <c:pt idx="549">
                  <c:v>3.1609835624616833E+19</c:v>
                </c:pt>
                <c:pt idx="550">
                  <c:v>3.4934271057478144E+19</c:v>
                </c:pt>
                <c:pt idx="551">
                  <c:v>3.8608340416896705E+19</c:v>
                </c:pt>
                <c:pt idx="552">
                  <c:v>4.2668815023918621E+19</c:v>
                </c:pt>
                <c:pt idx="553">
                  <c:v>4.7156333473184195E+19</c:v>
                </c:pt>
                <c:pt idx="554">
                  <c:v>5.2115808357640438E+19</c:v>
                </c:pt>
                <c:pt idx="555">
                  <c:v>5.7596875768868078E+19</c:v>
                </c:pt>
                <c:pt idx="556">
                  <c:v>6.3654392071769047E+19</c:v>
                </c:pt>
                <c:pt idx="557">
                  <c:v>7.0348982925503824E+19</c:v>
                </c:pt>
                <c:pt idx="558">
                  <c:v>7.774765004546723E+19</c:v>
                </c:pt>
                <c:pt idx="559">
                  <c:v>8.5924441778973311E+19</c:v>
                </c:pt>
                <c:pt idx="560">
                  <c:v>9.4961194206005592E+19</c:v>
                </c:pt>
                <c:pt idx="561">
                  <c:v>1.0494835018221122E+20</c:v>
                </c:pt>
                <c:pt idx="562">
                  <c:v>1.1598586452139827E+20</c:v>
                </c:pt>
                <c:pt idx="563">
                  <c:v>1.2818420437691161E+20</c:v>
                </c:pt>
                <c:pt idx="564">
                  <c:v>1.4166545483402805E+20</c:v>
                </c:pt>
                <c:pt idx="565">
                  <c:v>1.565645407785272E+20</c:v>
                </c:pt>
                <c:pt idx="566">
                  <c:v>1.7303057727029733E+20</c:v>
                </c:pt>
                <c:pt idx="567">
                  <c:v>1.9122836193697268E+20</c:v>
                </c:pt>
                <c:pt idx="568">
                  <c:v>2.1134002432398662E+20</c:v>
                </c:pt>
                <c:pt idx="569">
                  <c:v>2.3356684870827033E+20</c:v>
                </c:pt>
                <c:pt idx="570">
                  <c:v>2.5813128861895537E+20</c:v>
                </c:pt>
                <c:pt idx="571">
                  <c:v>2.852791932270613E+20</c:v>
                </c:pt>
                <c:pt idx="572">
                  <c:v>3.1528226788662962E+20</c:v>
                </c:pt>
                <c:pt idx="573">
                  <c:v>3.4844079345323921E+20</c:v>
                </c:pt>
                <c:pt idx="574">
                  <c:v>3.8508663159572405E+20</c:v>
                </c:pt>
                <c:pt idx="575">
                  <c:v>4.2558654617930564E+20</c:v>
                </c:pt>
                <c:pt idx="576">
                  <c:v>4.7034587396162788E+20</c:v>
                </c:pt>
                <c:pt idx="577">
                  <c:v>5.1981258133926222E+20</c:v>
                </c:pt>
                <c:pt idx="578">
                  <c:v>5.7448174774598546E+20</c:v>
                </c:pt>
                <c:pt idx="579">
                  <c:v>6.3490052057413426E+20</c:v>
                </c:pt>
                <c:pt idx="580">
                  <c:v>7.0167359120962355E+20</c:v>
                </c:pt>
                <c:pt idx="581">
                  <c:v>7.7546924698657751E+20</c:v>
                </c:pt>
                <c:pt idx="582">
                  <c:v>8.5702605963158212E+20</c:v>
                </c:pt>
                <c:pt idx="583">
                  <c:v>9.4716027713779165E+20</c:v>
                </c:pt>
                <c:pt idx="584">
                  <c:v>1.0467739930491595E+21</c:v>
                </c:pt>
                <c:pt idx="585">
                  <c:v>1.1568641749158528E+21</c:v>
                </c:pt>
                <c:pt idx="586">
                  <c:v>1.2785326422805816E+21</c:v>
                </c:pt>
                <c:pt idx="587">
                  <c:v>1.4129970940589058E+21</c:v>
                </c:pt>
                <c:pt idx="588">
                  <c:v>1.5616032956793055E+21</c:v>
                </c:pt>
                <c:pt idx="589">
                  <c:v>1.7258385479558575E+21</c:v>
                </c:pt>
                <c:pt idx="590">
                  <c:v>1.9073465724947202E+21</c:v>
                </c:pt>
                <c:pt idx="591">
                  <c:v>2.1079439626124326E+21</c:v>
                </c:pt>
                <c:pt idx="592">
                  <c:v>2.3296383644123878E+21</c:v>
                </c:pt>
                <c:pt idx="593">
                  <c:v>2.574648569981892E+21</c:v>
                </c:pt>
                <c:pt idx="594">
                  <c:v>2.845426723809045E+21</c:v>
                </c:pt>
                <c:pt idx="595">
                  <c:v>3.1446828646690293E+21</c:v>
                </c:pt>
                <c:pt idx="596">
                  <c:v>3.4754120486030336E+21</c:v>
                </c:pt>
                <c:pt idx="597">
                  <c:v>3.8409243244457603E+21</c:v>
                </c:pt>
                <c:pt idx="598">
                  <c:v>4.244877861906813E+21</c:v>
                </c:pt>
                <c:pt idx="599">
                  <c:v>4.6913155637625519E+21</c:v>
                </c:pt>
                <c:pt idx="600">
                  <c:v>5.1847055285860413E+21</c:v>
                </c:pt>
                <c:pt idx="601">
                  <c:v>5.7299857689793287E+21</c:v>
                </c:pt>
                <c:pt idx="602">
                  <c:v>6.3326136328632444E+21</c:v>
                </c:pt>
                <c:pt idx="603">
                  <c:v>6.9986204224498445E+21</c:v>
                </c:pt>
                <c:pt idx="604">
                  <c:v>7.7346717575418825E+21</c:v>
                </c:pt>
                <c:pt idx="605">
                  <c:v>8.5481342872963567E+21</c:v>
                </c:pt>
                <c:pt idx="606">
                  <c:v>9.4471494181252497E+21</c:v>
                </c:pt>
                <c:pt idx="607">
                  <c:v>1.0440714795627244E+22</c:v>
                </c:pt>
                <c:pt idx="608">
                  <c:v>1.1538774356049376E+22</c:v>
                </c:pt>
                <c:pt idx="609">
                  <c:v>1.2752317848542845E+22</c:v>
                </c:pt>
                <c:pt idx="610">
                  <c:v>1.4093490824266585E+22</c:v>
                </c:pt>
                <c:pt idx="611">
                  <c:v>1.5575716193145438E+22</c:v>
                </c:pt>
                <c:pt idx="612">
                  <c:v>1.7213828564864178E+22</c:v>
                </c:pt>
                <c:pt idx="613">
                  <c:v>1.9024222718627777E+22</c:v>
                </c:pt>
                <c:pt idx="614">
                  <c:v>2.1025017687621486E+22</c:v>
                </c:pt>
                <c:pt idx="615">
                  <c:v>2.3236238100385401E+22</c:v>
                </c:pt>
                <c:pt idx="616">
                  <c:v>2.5680014594027312E+22</c:v>
                </c:pt>
                <c:pt idx="617">
                  <c:v>2.8380805305077032E+22</c:v>
                </c:pt>
                <c:pt idx="618">
                  <c:v>3.1365640654738237E+22</c:v>
                </c:pt>
                <c:pt idx="619">
                  <c:v>3.4664393878427962E+22</c:v>
                </c:pt>
                <c:pt idx="620">
                  <c:v>3.8310080007158144E+22</c:v>
                </c:pt>
                <c:pt idx="621">
                  <c:v>4.233918629306254E+22</c:v>
                </c:pt>
                <c:pt idx="622">
                  <c:v>4.6792037386079537E+22</c:v>
                </c:pt>
                <c:pt idx="623">
                  <c:v>5.1713198916603627E+22</c:v>
                </c:pt>
                <c:pt idx="624">
                  <c:v>5.7151923523291496E+22</c:v>
                </c:pt>
                <c:pt idx="625">
                  <c:v>6.3162643790025357E+22</c:v>
                </c:pt>
                <c:pt idx="626">
                  <c:v>6.9805517025507526E+22</c:v>
                </c:pt>
                <c:pt idx="627">
                  <c:v>7.7147027337824956E+22</c:v>
                </c:pt>
                <c:pt idx="628">
                  <c:v>8.5260651029751214E+22</c:v>
                </c:pt>
                <c:pt idx="629">
                  <c:v>9.4227591974277702E+22</c:v>
                </c:pt>
                <c:pt idx="630">
                  <c:v>1.0413759433027017E+23</c:v>
                </c:pt>
                <c:pt idx="631">
                  <c:v>1.150898407321742E+23</c:v>
                </c:pt>
                <c:pt idx="632">
                  <c:v>1.271939449431563E+23</c:v>
                </c:pt>
                <c:pt idx="633">
                  <c:v>1.4057104890649162E+23</c:v>
                </c:pt>
                <c:pt idx="634">
                  <c:v>1.5535503517484433E+23</c:v>
                </c:pt>
                <c:pt idx="635">
                  <c:v>1.7169386685185747E+23</c:v>
                </c:pt>
                <c:pt idx="636">
                  <c:v>1.897510684566256E+23</c:v>
                </c:pt>
                <c:pt idx="637">
                  <c:v>2.0970736253204279E+23</c:v>
                </c:pt>
                <c:pt idx="638">
                  <c:v>2.3176247837676073E+23</c:v>
                </c:pt>
                <c:pt idx="639">
                  <c:v>2.5613715100313245E+23</c:v>
                </c:pt>
                <c:pt idx="640">
                  <c:v>2.8307533032741306E+23</c:v>
                </c:pt>
                <c:pt idx="641">
                  <c:v>3.1284662270251475E+23</c:v>
                </c:pt>
                <c:pt idx="642">
                  <c:v>3.4574898922900201E+23</c:v>
                </c:pt>
                <c:pt idx="643">
                  <c:v>3.8211172784994392E+23</c:v>
                </c:pt>
                <c:pt idx="644">
                  <c:v>4.2229876907539516E+23</c:v>
                </c:pt>
                <c:pt idx="645">
                  <c:v>4.66712318321271E+23</c:v>
                </c:pt>
                <c:pt idx="646">
                  <c:v>5.157968813163337E+23</c:v>
                </c:pt>
                <c:pt idx="647">
                  <c:v>5.7004371286492511E+23</c:v>
                </c:pt>
                <c:pt idx="648">
                  <c:v>6.2999573349018104E+23</c:v>
                </c:pt>
                <c:pt idx="649">
                  <c:v>6.9625296316508539E+23</c:v>
                </c:pt>
                <c:pt idx="650">
                  <c:v>7.6947852651404861E+23</c:v>
                </c:pt>
                <c:pt idx="651">
                  <c:v>8.5040528958702894E+23</c:v>
                </c:pt>
                <c:pt idx="652">
                  <c:v>9.3984319462927831E+23</c:v>
                </c:pt>
                <c:pt idx="653">
                  <c:v>1.0386873662555906E+24</c:v>
                </c:pt>
                <c:pt idx="654">
                  <c:v>1.1479270701582691E+24</c:v>
                </c:pt>
                <c:pt idx="655">
                  <c:v>1.2686556140107044E+24</c:v>
                </c:pt>
                <c:pt idx="656">
                  <c:v>1.4020812896580367E+24</c:v>
                </c:pt>
                <c:pt idx="657">
                  <c:v>1.5495394661080517E+24</c:v>
                </c:pt>
                <c:pt idx="658">
                  <c:v>1.7125059543530869E+24</c:v>
                </c:pt>
                <c:pt idx="659">
                  <c:v>1.8926117777824167E+24</c:v>
                </c:pt>
                <c:pt idx="660">
                  <c:v>2.09165949601258E+24</c:v>
                </c:pt>
                <c:pt idx="661">
                  <c:v>2.3116412455098729E+24</c:v>
                </c:pt>
                <c:pt idx="662">
                  <c:v>2.554758677561665E+24</c:v>
                </c:pt>
                <c:pt idx="663">
                  <c:v>2.8234449931425567E+24</c:v>
                </c:pt>
                <c:pt idx="664">
                  <c:v>3.1203892952074545E+24</c:v>
                </c:pt>
                <c:pt idx="665">
                  <c:v>3.4485635021378503E+24</c:v>
                </c:pt>
                <c:pt idx="666">
                  <c:v>3.8112520916998644E+24</c:v>
                </c:pt>
                <c:pt idx="667">
                  <c:v>4.2120849732016473E+24</c:v>
                </c:pt>
                <c:pt idx="668">
                  <c:v>4.6550738168459112E+24</c:v>
                </c:pt>
                <c:pt idx="669">
                  <c:v>5.1446522038735121E+24</c:v>
                </c:pt>
                <c:pt idx="670">
                  <c:v>5.6857199993348014E+24</c:v>
                </c:pt>
                <c:pt idx="671">
                  <c:v>6.2836923915859215E+24</c:v>
                </c:pt>
                <c:pt idx="672">
                  <c:v>6.9445540893139353E+24</c:v>
                </c:pt>
                <c:pt idx="673">
                  <c:v>7.6749192185130854E+24</c:v>
                </c:pt>
                <c:pt idx="674">
                  <c:v>8.4820975188805508E+24</c:v>
                </c:pt>
                <c:pt idx="675">
                  <c:v>9.3741675021484052E+24</c:v>
                </c:pt>
                <c:pt idx="676">
                  <c:v>1.0360057304544268E+25</c:v>
                </c:pt>
                <c:pt idx="677">
                  <c:v>1.1449634042579443E+25</c:v>
                </c:pt>
                <c:pt idx="678">
                  <c:v>1.265380256646773E+25</c:v>
                </c:pt>
                <c:pt idx="679">
                  <c:v>1.3984614599531146E+25</c:v>
                </c:pt>
                <c:pt idx="680">
                  <c:v>1.5455389355897964E+25</c:v>
                </c:pt>
                <c:pt idx="681">
                  <c:v>1.708084684367437E+25</c:v>
                </c:pt>
                <c:pt idx="682">
                  <c:v>1.8877255187733024E+25</c:v>
                </c:pt>
                <c:pt idx="683">
                  <c:v>2.0862593446575216E+25</c:v>
                </c:pt>
                <c:pt idx="684">
                  <c:v>2.3056731552788262E+25</c:v>
                </c:pt>
                <c:pt idx="685">
                  <c:v>2.5481629178021325E+25</c:v>
                </c:pt>
                <c:pt idx="686">
                  <c:v>2.8161555512737081E+25</c:v>
                </c:pt>
                <c:pt idx="687">
                  <c:v>3.1123332160449775E+25</c:v>
                </c:pt>
                <c:pt idx="688">
                  <c:v>3.4396601577337657E+25</c:v>
                </c:pt>
                <c:pt idx="689">
                  <c:v>3.80141237439048E+25</c:v>
                </c:pt>
                <c:pt idx="690">
                  <c:v>4.2012104037896786E+25</c:v>
                </c:pt>
                <c:pt idx="691">
                  <c:v>4.6430555589852079E+25</c:v>
                </c:pt>
                <c:pt idx="692">
                  <c:v>5.1313699747998919E+25</c:v>
                </c:pt>
                <c:pt idx="693">
                  <c:v>5.6710408660354179E+25</c:v>
                </c:pt>
                <c:pt idx="694">
                  <c:v>6.2674694403602634E+25</c:v>
                </c:pt>
                <c:pt idx="695">
                  <c:v>6.9266249554147171E+25</c:v>
                </c:pt>
                <c:pt idx="696">
                  <c:v>7.6551044611413854E+25</c:v>
                </c:pt>
                <c:pt idx="697">
                  <c:v>8.4601988252837206E+25</c:v>
                </c:pt>
                <c:pt idx="698">
                  <c:v>9.3499657028422698E+25</c:v>
                </c:pt>
                <c:pt idx="699">
                  <c:v>1.0333310179784995E+26</c:v>
                </c:pt>
                <c:pt idx="700">
                  <c:v>1.1420073898153436E+26</c:v>
                </c:pt>
                <c:pt idx="701">
                  <c:v>1.2621133554515245E+26</c:v>
                </c:pt>
                <c:pt idx="702">
                  <c:v>1.3948509757597508E+26</c:v>
                </c:pt>
                <c:pt idx="703">
                  <c:v>1.5415487334592723E+26</c:v>
                </c:pt>
                <c:pt idx="704">
                  <c:v>1.7036748290153686E+26</c:v>
                </c:pt>
                <c:pt idx="705">
                  <c:v>1.8828518748852897E+26</c:v>
                </c:pt>
                <c:pt idx="706">
                  <c:v>2.08087313516764E+26</c:v>
                </c:pt>
                <c:pt idx="707">
                  <c:v>2.2997204731919301E+26</c:v>
                </c:pt>
                <c:pt idx="708">
                  <c:v>2.5415841866751445E+26</c:v>
                </c:pt>
                <c:pt idx="709">
                  <c:v>2.8088849289540422E+26</c:v>
                </c:pt>
                <c:pt idx="710">
                  <c:v>3.1042979357009935E+26</c:v>
                </c:pt>
                <c:pt idx="711">
                  <c:v>3.4307797995793508E+26</c:v>
                </c:pt>
                <c:pt idx="712">
                  <c:v>3.7915980608160986E+26</c:v>
                </c:pt>
                <c:pt idx="713">
                  <c:v>4.1903639098459794E+26</c:v>
                </c:pt>
                <c:pt idx="714">
                  <c:v>4.6310683293155475E+26</c:v>
                </c:pt>
                <c:pt idx="715">
                  <c:v>5.1181220371807266E+26</c:v>
                </c:pt>
                <c:pt idx="716">
                  <c:v>5.6563996306542358E+26</c:v>
                </c:pt>
                <c:pt idx="717">
                  <c:v>6.2512883728128603E+26</c:v>
                </c:pt>
                <c:pt idx="718">
                  <c:v>6.9087421101372194E+26</c:v>
                </c:pt>
                <c:pt idx="719">
                  <c:v>7.6353408606082488E+26</c:v>
                </c:pt>
                <c:pt idx="720">
                  <c:v>8.438356668738936E+26</c:v>
                </c:pt>
                <c:pt idx="721">
                  <c:v>9.3258263866399871E+26</c:v>
                </c:pt>
                <c:pt idx="722">
                  <c:v>1.0306632109536956E+27</c:v>
                </c:pt>
                <c:pt idx="723">
                  <c:v>1.1390590070764922E+27</c:v>
                </c:pt>
                <c:pt idx="724">
                  <c:v>1.2588548885930642E+27</c:v>
                </c:pt>
                <c:pt idx="725">
                  <c:v>1.391249812950416E+27</c:v>
                </c:pt>
                <c:pt idx="726">
                  <c:v>1.5375688330509865E+27</c:v>
                </c:pt>
                <c:pt idx="727">
                  <c:v>1.6992763588274511E+27</c:v>
                </c:pt>
                <c:pt idx="728">
                  <c:v>1.8779908135495804E+27</c:v>
                </c:pt>
                <c:pt idx="729">
                  <c:v>2.0755008315482253E+27</c:v>
                </c:pt>
                <c:pt idx="730">
                  <c:v>2.2937831594689252E+27</c:v>
                </c:pt>
                <c:pt idx="731">
                  <c:v>2.5350224402167353E+27</c:v>
                </c:pt>
                <c:pt idx="732">
                  <c:v>2.8016330775966821E+27</c:v>
                </c:pt>
                <c:pt idx="733">
                  <c:v>3.096283400478632E+27</c:v>
                </c:pt>
                <c:pt idx="734">
                  <c:v>3.4219223683293627E+27</c:v>
                </c:pt>
                <c:pt idx="735">
                  <c:v>3.781809085390161E+27</c:v>
                </c:pt>
                <c:pt idx="736">
                  <c:v>4.1795454188874755E+27</c:v>
                </c:pt>
                <c:pt idx="737">
                  <c:v>4.6191120477307128E+27</c:v>
                </c:pt>
                <c:pt idx="738">
                  <c:v>5.1049083024848434E+27</c:v>
                </c:pt>
                <c:pt idx="739">
                  <c:v>5.6417961953491782E+27</c:v>
                </c:pt>
                <c:pt idx="740">
                  <c:v>6.2351490808097564E+27</c:v>
                </c:pt>
                <c:pt idx="741">
                  <c:v>6.8909054339770096E+27</c:v>
                </c:pt>
                <c:pt idx="742">
                  <c:v>7.6156282848409051E+27</c:v>
                </c:pt>
                <c:pt idx="743">
                  <c:v>8.4165709032804455E+27</c:v>
                </c:pt>
                <c:pt idx="744">
                  <c:v>9.3017493922271794E+27</c:v>
                </c:pt>
                <c:pt idx="745">
                  <c:v>1.0280022915517398E+28</c:v>
                </c:pt>
                <c:pt idx="746">
                  <c:v>1.1361182363380993E+28</c:v>
                </c:pt>
                <c:pt idx="747">
                  <c:v>1.2556048342962735E+28</c:v>
                </c:pt>
                <c:pt idx="748">
                  <c:v>1.387657947459426E+28</c:v>
                </c:pt>
                <c:pt idx="749">
                  <c:v>1.533599207768694E+28</c:v>
                </c:pt>
                <c:pt idx="750">
                  <c:v>1.694889244409828E+28</c:v>
                </c:pt>
                <c:pt idx="751">
                  <c:v>1.8731423022809396E+28</c:v>
                </c:pt>
                <c:pt idx="752">
                  <c:v>2.0701423978981759E+28</c:v>
                </c:pt>
                <c:pt idx="753">
                  <c:v>2.2878611744324367E+28</c:v>
                </c:pt>
                <c:pt idx="754">
                  <c:v>2.5284776345771112E+28</c:v>
                </c:pt>
                <c:pt idx="755">
                  <c:v>2.7943999487393514E+28</c:v>
                </c:pt>
                <c:pt idx="756">
                  <c:v>3.0882895568187943E+28</c:v>
                </c:pt>
                <c:pt idx="757">
                  <c:v>3.4130878047928911E+28</c:v>
                </c:pt>
                <c:pt idx="758">
                  <c:v>3.7720453826957345E+28</c:v>
                </c:pt>
                <c:pt idx="759">
                  <c:v>4.1687548586168289E+28</c:v>
                </c:pt>
                <c:pt idx="760">
                  <c:v>4.607186634329917E+28</c:v>
                </c:pt>
                <c:pt idx="761">
                  <c:v>5.0917286824082181E+28</c:v>
                </c:pt>
                <c:pt idx="762">
                  <c:v>5.627230462529246E+28</c:v>
                </c:pt>
                <c:pt idx="763">
                  <c:v>6.2190514564966627E+28</c:v>
                </c:pt>
                <c:pt idx="764">
                  <c:v>6.8731148077360713E+28</c:v>
                </c:pt>
                <c:pt idx="765">
                  <c:v>7.5959666021050664E+28</c:v>
                </c:pt>
                <c:pt idx="766">
                  <c:v>8.3948413833203671E+28</c:v>
                </c:pt>
                <c:pt idx="767">
                  <c:v>9.277734558703689E+28</c:v>
                </c:pt>
                <c:pt idx="768">
                  <c:v>1.0253482419904661E+29</c:v>
                </c:pt>
                <c:pt idx="769">
                  <c:v>1.1331850579478482E+29</c:v>
                </c:pt>
                <c:pt idx="770">
                  <c:v>1.25236317084184E+29</c:v>
                </c:pt>
                <c:pt idx="771">
                  <c:v>1.3840753552833976E+29</c:v>
                </c:pt>
                <c:pt idx="772">
                  <c:v>1.5296398310844438E+29</c:v>
                </c:pt>
                <c:pt idx="773">
                  <c:v>1.6905134564446636E+29</c:v>
                </c:pt>
                <c:pt idx="774">
                  <c:v>1.8683063086781748E+29</c:v>
                </c:pt>
                <c:pt idx="775">
                  <c:v>2.0647977984084002E+29</c:v>
                </c:pt>
                <c:pt idx="776">
                  <c:v>2.2819544785075745E+29</c:v>
                </c:pt>
                <c:pt idx="777">
                  <c:v>2.5219497260190734E+29</c:v>
                </c:pt>
                <c:pt idx="778">
                  <c:v>2.7871854940451116E+29</c:v>
                </c:pt>
                <c:pt idx="779">
                  <c:v>3.080316351300946E+29</c:v>
                </c:pt>
                <c:pt idx="780">
                  <c:v>3.4042760499307246E+29</c:v>
                </c:pt>
                <c:pt idx="781">
                  <c:v>3.7623068874848567E+29</c:v>
                </c:pt>
                <c:pt idx="782">
                  <c:v>4.1579921569240067E+29</c:v>
                </c:pt>
                <c:pt idx="783">
                  <c:v>4.5952920094190206E+29</c:v>
                </c:pt>
                <c:pt idx="784">
                  <c:v>5.0785830888752779E+29</c:v>
                </c:pt>
                <c:pt idx="785">
                  <c:v>5.6127023348557971E+29</c:v>
                </c:pt>
                <c:pt idx="786">
                  <c:v>6.2029953922978771E+29</c:v>
                </c:pt>
                <c:pt idx="787">
                  <c:v>6.8553701125249151E+29</c:v>
                </c:pt>
                <c:pt idx="788">
                  <c:v>7.5763556810074733E+29</c:v>
                </c:pt>
                <c:pt idx="789">
                  <c:v>8.3731679636466306E+29</c:v>
                </c:pt>
                <c:pt idx="790">
                  <c:v>9.2537817255850259E+29</c:v>
                </c:pt>
                <c:pt idx="791">
                  <c:v>1.0227010445336396E+30</c:v>
                </c:pt>
                <c:pt idx="792">
                  <c:v>1.1302594523041759E+30</c:v>
                </c:pt>
                <c:pt idx="793">
                  <c:v>1.2491298765666777E+30</c:v>
                </c:pt>
                <c:pt idx="794">
                  <c:v>1.3805020124809075E+30</c:v>
                </c:pt>
                <c:pt idx="795">
                  <c:v>1.5256906765388168E+30</c:v>
                </c:pt>
                <c:pt idx="796">
                  <c:v>1.6861489656898507E+30</c:v>
                </c:pt>
                <c:pt idx="797">
                  <c:v>1.8634828004237718E+30</c:v>
                </c:pt>
                <c:pt idx="798">
                  <c:v>2.0594669973625071E+30</c:v>
                </c:pt>
                <c:pt idx="799">
                  <c:v>2.2760630322216063E+30</c:v>
                </c:pt>
                <c:pt idx="800">
                  <c:v>2.5154386709184165E+30</c:v>
                </c:pt>
                <c:pt idx="801">
                  <c:v>2.7799896653018774E+30</c:v>
                </c:pt>
                <c:pt idx="802">
                  <c:v>3.0723637306425142E+30</c:v>
                </c:pt>
                <c:pt idx="803">
                  <c:v>3.39548704485649E+30</c:v>
                </c:pt>
                <c:pt idx="804">
                  <c:v>3.7525935346779931E+30</c:v>
                </c:pt>
                <c:pt idx="805">
                  <c:v>4.1472572418848527E+30</c:v>
                </c:pt>
                <c:pt idx="806">
                  <c:v>4.5834280935097347E+30</c:v>
                </c:pt>
                <c:pt idx="807">
                  <c:v>5.0654714340379122E+30</c:v>
                </c:pt>
                <c:pt idx="808">
                  <c:v>5.5982117152416149E+30</c:v>
                </c:pt>
                <c:pt idx="809">
                  <c:v>6.1869807809153868E+30</c:v>
                </c:pt>
                <c:pt idx="810">
                  <c:v>6.8376712297607029E+30</c:v>
                </c:pt>
                <c:pt idx="811">
                  <c:v>7.5567953904940364E+30</c:v>
                </c:pt>
                <c:pt idx="812">
                  <c:v>8.3515504994221873E+30</c:v>
                </c:pt>
                <c:pt idx="813">
                  <c:v>9.2298907328014999E+30</c:v>
                </c:pt>
                <c:pt idx="814">
                  <c:v>1.0200606814908086E+31</c:v>
                </c:pt>
                <c:pt idx="815">
                  <c:v>1.1273413998560774E+31</c:v>
                </c:pt>
                <c:pt idx="816">
                  <c:v>1.2459049298636198E+31</c:v>
                </c:pt>
                <c:pt idx="817">
                  <c:v>1.3769378951723638E+31</c:v>
                </c:pt>
                <c:pt idx="818">
                  <c:v>1.5217517177407825E+31</c:v>
                </c:pt>
                <c:pt idx="819">
                  <c:v>1.6817957429787649E+31</c:v>
                </c:pt>
                <c:pt idx="820">
                  <c:v>1.8586717452835733E+31</c:v>
                </c:pt>
                <c:pt idx="821">
                  <c:v>2.0541499591363012E+31</c:v>
                </c:pt>
                <c:pt idx="822">
                  <c:v>2.2701867962037395E+31</c:v>
                </c:pt>
                <c:pt idx="823">
                  <c:v>2.5089444257636856E+31</c:v>
                </c:pt>
                <c:pt idx="824">
                  <c:v>2.7728124144220154E+31</c:v>
                </c:pt>
                <c:pt idx="825">
                  <c:v>3.064431641698358E+31</c:v>
                </c:pt>
                <c:pt idx="826">
                  <c:v>3.3867207308358189E+31</c:v>
                </c:pt>
                <c:pt idx="827">
                  <c:v>3.7429052593636824E+31</c:v>
                </c:pt>
                <c:pt idx="828">
                  <c:v>4.1365500417611072E+31</c:v>
                </c:pt>
                <c:pt idx="829">
                  <c:v>4.571594807318955E+31</c:v>
                </c:pt>
                <c:pt idx="830">
                  <c:v>5.0523936302745961E+31</c:v>
                </c:pt>
                <c:pt idx="831">
                  <c:v>5.5837585068500983E+31</c:v>
                </c:pt>
                <c:pt idx="832">
                  <c:v>6.1710075153282826E+31</c:v>
                </c:pt>
                <c:pt idx="833">
                  <c:v>6.8200180411670404E+31</c:v>
                </c:pt>
                <c:pt idx="834">
                  <c:v>7.5372855998490152E+31</c:v>
                </c:pt>
                <c:pt idx="835">
                  <c:v>8.3299888461835655E+31</c:v>
                </c:pt>
                <c:pt idx="836">
                  <c:v>9.2060614206965433E+31</c:v>
                </c:pt>
                <c:pt idx="837">
                  <c:v>1.0174271352172087E+32</c:v>
                </c:pt>
                <c:pt idx="838">
                  <c:v>1.1244308811030722E+32</c:v>
                </c:pt>
                <c:pt idx="839">
                  <c:v>1.2426883091812847E+32</c:v>
                </c:pt>
                <c:pt idx="840">
                  <c:v>1.3733829795397663E+32</c:v>
                </c:pt>
                <c:pt idx="841">
                  <c:v>1.5178229283674233E+32</c:v>
                </c:pt>
                <c:pt idx="842">
                  <c:v>1.6774537592201075E+32</c:v>
                </c:pt>
                <c:pt idx="843">
                  <c:v>1.8538731111067218E+32</c:v>
                </c:pt>
                <c:pt idx="844">
                  <c:v>2.0488466481975615E+32</c:v>
                </c:pt>
                <c:pt idx="845">
                  <c:v>2.2643257311847317E+32</c:v>
                </c:pt>
                <c:pt idx="846">
                  <c:v>2.5024669471557279E+32</c:v>
                </c:pt>
                <c:pt idx="847">
                  <c:v>2.7656536934420822E+32</c:v>
                </c:pt>
                <c:pt idx="848">
                  <c:v>3.0565200314606746E+32</c:v>
                </c:pt>
                <c:pt idx="849">
                  <c:v>3.3779770492859816E+32</c:v>
                </c:pt>
                <c:pt idx="850">
                  <c:v>3.7332419967978875E+32</c:v>
                </c:pt>
                <c:pt idx="851">
                  <c:v>4.1258704849996621E+32</c:v>
                </c:pt>
                <c:pt idx="852">
                  <c:v>4.5597920717683327E+32</c:v>
                </c:pt>
                <c:pt idx="853">
                  <c:v>5.0393495901902391E+32</c:v>
                </c:pt>
                <c:pt idx="854">
                  <c:v>5.5693426130946535E+32</c:v>
                </c:pt>
                <c:pt idx="855">
                  <c:v>6.155075488791697E+32</c:v>
                </c:pt>
                <c:pt idx="856">
                  <c:v>6.802410428772796E+32</c:v>
                </c:pt>
                <c:pt idx="857">
                  <c:v>7.517826178694255E+32</c:v>
                </c:pt>
                <c:pt idx="858">
                  <c:v>8.308482859840621E+32</c:v>
                </c:pt>
                <c:pt idx="859">
                  <c:v>9.1822936300257887E+32</c:v>
                </c:pt>
                <c:pt idx="860">
                  <c:v>1.0148003881135858E+33</c:v>
                </c:pt>
                <c:pt idx="861">
                  <c:v>1.1215278765950088E+33</c:v>
                </c:pt>
                <c:pt idx="862">
                  <c:v>1.2394799930239482E+33</c:v>
                </c:pt>
                <c:pt idx="863">
                  <c:v>1.3698372418266662E+33</c:v>
                </c:pt>
                <c:pt idx="864">
                  <c:v>1.5139042821637812E+33</c:v>
                </c:pt>
                <c:pt idx="865">
                  <c:v>1.6731229853976145E+33</c:v>
                </c:pt>
                <c:pt idx="866">
                  <c:v>1.8490868658253396E+33</c:v>
                </c:pt>
                <c:pt idx="867">
                  <c:v>2.0435570291058297E+33</c:v>
                </c:pt>
                <c:pt idx="868">
                  <c:v>2.2584797979968199E+33</c:v>
                </c:pt>
                <c:pt idx="869">
                  <c:v>2.4960061918074346E+33</c:v>
                </c:pt>
                <c:pt idx="870">
                  <c:v>2.7585134545223471E+33</c:v>
                </c:pt>
                <c:pt idx="871">
                  <c:v>3.0486288470584712E+33</c:v>
                </c:pt>
                <c:pt idx="872">
                  <c:v>3.3692559417755426E+33</c:v>
                </c:pt>
                <c:pt idx="873">
                  <c:v>3.723603682403886E+33</c:v>
                </c:pt>
                <c:pt idx="874">
                  <c:v>4.1152185002321412E+33</c:v>
                </c:pt>
                <c:pt idx="875">
                  <c:v>4.5480198079834839E+33</c:v>
                </c:pt>
                <c:pt idx="876">
                  <c:v>5.0263392266153089E+33</c:v>
                </c:pt>
                <c:pt idx="877">
                  <c:v>5.5549639376381298E+33</c:v>
                </c:pt>
                <c:pt idx="878">
                  <c:v>6.139184594836611E+33</c:v>
                </c:pt>
                <c:pt idx="879">
                  <c:v>6.7848482749114121E+33</c:v>
                </c:pt>
                <c:pt idx="880">
                  <c:v>7.4984169969878831E+33</c:v>
                </c:pt>
                <c:pt idx="881">
                  <c:v>8.287032396675092E+33</c:v>
                </c:pt>
                <c:pt idx="882">
                  <c:v>9.1585872019561233E+33</c:v>
                </c:pt>
                <c:pt idx="883">
                  <c:v>1.0121804226261668E+34</c:v>
                </c:pt>
                <c:pt idx="884">
                  <c:v>1.1186323669319515E+34</c:v>
                </c:pt>
                <c:pt idx="885">
                  <c:v>1.2362799599513301E+34</c:v>
                </c:pt>
                <c:pt idx="886">
                  <c:v>1.3663006583379285E+34</c:v>
                </c:pt>
                <c:pt idx="887">
                  <c:v>1.5099957529427031E+34</c:v>
                </c:pt>
                <c:pt idx="888">
                  <c:v>1.6688033925700066E+34</c:v>
                </c:pt>
                <c:pt idx="889">
                  <c:v>1.844312977454339E+34</c:v>
                </c:pt>
                <c:pt idx="890">
                  <c:v>2.0382810665120605E+34</c:v>
                </c:pt>
                <c:pt idx="891">
                  <c:v>2.2526489575733311E+34</c:v>
                </c:pt>
                <c:pt idx="892">
                  <c:v>2.4895621165434905E+34</c:v>
                </c:pt>
                <c:pt idx="893">
                  <c:v>2.7513916499467058E+34</c:v>
                </c:pt>
                <c:pt idx="894">
                  <c:v>3.0407580357572545E+34</c:v>
                </c:pt>
                <c:pt idx="895">
                  <c:v>3.3605573500237768E+34</c:v>
                </c:pt>
                <c:pt idx="896">
                  <c:v>3.7139902517716219E+34</c:v>
                </c:pt>
                <c:pt idx="897">
                  <c:v>4.104594016274484E+34</c:v>
                </c:pt>
                <c:pt idx="898">
                  <c:v>4.5362779372938555E+34</c:v>
                </c:pt>
                <c:pt idx="899">
                  <c:v>5.0133624526053267E+34</c:v>
                </c:pt>
                <c:pt idx="900">
                  <c:v>5.540622384391857E+34</c:v>
                </c:pt>
                <c:pt idx="901">
                  <c:v>6.1233347272687975E+34</c:v>
                </c:pt>
                <c:pt idx="902">
                  <c:v>6.7673314622202099E+34</c:v>
                </c:pt>
                <c:pt idx="903">
                  <c:v>7.4790579250240814E+34</c:v>
                </c:pt>
                <c:pt idx="904">
                  <c:v>8.2656373133397656E+34</c:v>
                </c:pt>
                <c:pt idx="905">
                  <c:v>9.1349419780641162E+34</c:v>
                </c:pt>
                <c:pt idx="906">
                  <c:v>1.0095672212464834E+35</c:v>
                </c:pt>
                <c:pt idx="907">
                  <c:v>1.1157443327640661E+35</c:v>
                </c:pt>
                <c:pt idx="908">
                  <c:v>1.2330881885785567E+35</c:v>
                </c:pt>
                <c:pt idx="909">
                  <c:v>1.362773205439593E+35</c:v>
                </c:pt>
                <c:pt idx="910">
                  <c:v>1.5060973145845811E+35</c:v>
                </c:pt>
                <c:pt idx="911">
                  <c:v>1.6644949518706996E+35</c:v>
                </c:pt>
                <c:pt idx="912">
                  <c:v>1.8395514140912376E+35</c:v>
                </c:pt>
                <c:pt idx="913">
                  <c:v>2.0330187251585572E+35</c:v>
                </c:pt>
                <c:pt idx="914">
                  <c:v>2.2468331709484527E+35</c:v>
                </c:pt>
                <c:pt idx="915">
                  <c:v>2.4831346782999412E+35</c:v>
                </c:pt>
                <c:pt idx="916">
                  <c:v>2.7442882321222082E+35</c:v>
                </c:pt>
                <c:pt idx="917">
                  <c:v>3.0329075449587226E+35</c:v>
                </c:pt>
                <c:pt idx="918">
                  <c:v>3.3518812159005714E+35</c:v>
                </c:pt>
                <c:pt idx="919">
                  <c:v>3.7044016406573314E+35</c:v>
                </c:pt>
                <c:pt idx="920">
                  <c:v>4.0939969621262326E+35</c:v>
                </c:pt>
                <c:pt idx="921">
                  <c:v>4.5245663812319356E+35</c:v>
                </c:pt>
                <c:pt idx="922">
                  <c:v>5.0004191814403514E+35</c:v>
                </c:pt>
                <c:pt idx="923">
                  <c:v>5.5263178575154806E+35</c:v>
                </c:pt>
                <c:pt idx="924">
                  <c:v>6.1075257801681943E+35</c:v>
                </c:pt>
                <c:pt idx="925">
                  <c:v>6.749859873639227E+35</c:v>
                </c:pt>
                <c:pt idx="926">
                  <c:v>7.4597488334317969E+35</c:v>
                </c:pt>
                <c:pt idx="927">
                  <c:v>8.2442974668576305E+35</c:v>
                </c:pt>
                <c:pt idx="928">
                  <c:v>9.1113578003357317E+35</c:v>
                </c:pt>
                <c:pt idx="929">
                  <c:v>1.0069607665112697E+36</c:v>
                </c:pt>
                <c:pt idx="930">
                  <c:v>1.1128637547914273E+36</c:v>
                </c:pt>
                <c:pt idx="931">
                  <c:v>1.2299046575759471E+36</c:v>
                </c:pt>
                <c:pt idx="932">
                  <c:v>1.359254859558736E+36</c:v>
                </c:pt>
                <c:pt idx="933">
                  <c:v>1.5022089410373054E+36</c:v>
                </c:pt>
                <c:pt idx="934">
                  <c:v>1.6601976345076355E+36</c:v>
                </c:pt>
                <c:pt idx="935">
                  <c:v>1.8348021439158378E+36</c:v>
                </c:pt>
                <c:pt idx="936">
                  <c:v>2.0277699698786214E+36</c:v>
                </c:pt>
                <c:pt idx="937">
                  <c:v>2.2410323992570037E+36</c:v>
                </c:pt>
                <c:pt idx="938">
                  <c:v>2.47672383412412E+36</c:v>
                </c:pt>
                <c:pt idx="939">
                  <c:v>2.7372031535787761E+36</c:v>
                </c:pt>
                <c:pt idx="940">
                  <c:v>3.0250773222002394E+36</c:v>
                </c:pt>
                <c:pt idx="941">
                  <c:v>3.3432274814258413E+36</c:v>
                </c:pt>
                <c:pt idx="942">
                  <c:v>3.6948377849831637E+36</c:v>
                </c:pt>
                <c:pt idx="943">
                  <c:v>4.0834272669704123E+36</c:v>
                </c:pt>
                <c:pt idx="944">
                  <c:v>4.5128850615327975E+36</c:v>
                </c:pt>
                <c:pt idx="945">
                  <c:v>4.9875093266241197E+36</c:v>
                </c:pt>
                <c:pt idx="946">
                  <c:v>5.5120502614160022E+36</c:v>
                </c:pt>
                <c:pt idx="947">
                  <c:v>6.0917576478882892E+36</c:v>
                </c:pt>
                <c:pt idx="948">
                  <c:v>6.7324333924110096E+36</c:v>
                </c:pt>
                <c:pt idx="949">
                  <c:v>7.4404895931739795E+36</c:v>
                </c:pt>
                <c:pt idx="950">
                  <c:v>8.2230127146204598E+36</c:v>
                </c:pt>
                <c:pt idx="951">
                  <c:v>9.0878345111647654E+36</c:v>
                </c:pt>
                <c:pt idx="952">
                  <c:v>1.0043610410023604E+37</c:v>
                </c:pt>
                <c:pt idx="953">
                  <c:v>1.1099906137639855E+37</c:v>
                </c:pt>
                <c:pt idx="954">
                  <c:v>1.2267293456688885E+37</c:v>
                </c:pt>
                <c:pt idx="955">
                  <c:v>1.3557455971832355E+37</c:v>
                </c:pt>
                <c:pt idx="956">
                  <c:v>1.4983306063160049E+37</c:v>
                </c:pt>
                <c:pt idx="957">
                  <c:v>1.655911411763115E+37</c:v>
                </c:pt>
                <c:pt idx="958">
                  <c:v>1.8300651351901732E+37</c:v>
                </c:pt>
                <c:pt idx="959">
                  <c:v>2.0225347655963464E+37</c:v>
                </c:pt>
                <c:pt idx="960">
                  <c:v>2.2352466037340482E+37</c:v>
                </c:pt>
                <c:pt idx="961">
                  <c:v>2.4703295411742169E+37</c:v>
                </c:pt>
                <c:pt idx="962">
                  <c:v>2.7301363669689262E+37</c:v>
                </c:pt>
                <c:pt idx="963">
                  <c:v>3.0172673151547442E+37</c:v>
                </c:pt>
                <c:pt idx="964">
                  <c:v>3.3345960887691939E+37</c:v>
                </c:pt>
                <c:pt idx="965">
                  <c:v>3.6852986208365452E+37</c:v>
                </c:pt>
                <c:pt idx="966">
                  <c:v>4.0728848601728197E+37</c:v>
                </c:pt>
                <c:pt idx="967">
                  <c:v>4.5012339001336394E+37</c:v>
                </c:pt>
                <c:pt idx="968">
                  <c:v>4.9746328018838941E+37</c:v>
                </c:pt>
                <c:pt idx="969">
                  <c:v>5.497819500747223E+37</c:v>
                </c:pt>
                <c:pt idx="970">
                  <c:v>6.0760302250550585E+37</c:v>
                </c:pt>
                <c:pt idx="971">
                  <c:v>6.7150519020794454E+37</c:v>
                </c:pt>
                <c:pt idx="972">
                  <c:v>7.4212800755460894E+37</c:v>
                </c:pt>
                <c:pt idx="973">
                  <c:v>8.2017829143885519E+37</c:v>
                </c:pt>
                <c:pt idx="974">
                  <c:v>9.0643719533519047E+37</c:v>
                </c:pt>
                <c:pt idx="975">
                  <c:v>1.0017680273465163E+38</c:v>
                </c:pt>
                <c:pt idx="976">
                  <c:v>1.1071248904813735E+38</c:v>
                </c:pt>
                <c:pt idx="977">
                  <c:v>1.2235622316375891E+38</c:v>
                </c:pt>
                <c:pt idx="978">
                  <c:v>1.3522453948617294E+38</c:v>
                </c:pt>
                <c:pt idx="979">
                  <c:v>1.4944622845028957E+38</c:v>
                </c:pt>
                <c:pt idx="980">
                  <c:v>1.651636254993509E+38</c:v>
                </c:pt>
                <c:pt idx="981">
                  <c:v>1.8253403562581902E+38</c:v>
                </c:pt>
                <c:pt idx="982">
                  <c:v>2.0173130773262105E+38</c:v>
                </c:pt>
                <c:pt idx="983">
                  <c:v>2.229475745714827E+38</c:v>
                </c:pt>
                <c:pt idx="984">
                  <c:v>2.4639517567190305E+38</c:v>
                </c:pt>
                <c:pt idx="985">
                  <c:v>2.7230878250670282E+38</c:v>
                </c:pt>
                <c:pt idx="986">
                  <c:v>3.0094774716302281E+38</c:v>
                </c:pt>
                <c:pt idx="987">
                  <c:v>3.3259869802492557E+38</c:v>
                </c:pt>
                <c:pt idx="988">
                  <c:v>3.6757840844696997E+38</c:v>
                </c:pt>
                <c:pt idx="989">
                  <c:v>4.0623696712816129E+38</c:v>
                </c:pt>
                <c:pt idx="990">
                  <c:v>4.4896128191725586E+38</c:v>
                </c:pt>
                <c:pt idx="991">
                  <c:v>4.9617895211695987E+38</c:v>
                </c:pt>
                <c:pt idx="992">
                  <c:v>5.4836254804086346E+38</c:v>
                </c:pt>
                <c:pt idx="993">
                  <c:v>6.0603434065661903E+38</c:v>
                </c:pt>
                <c:pt idx="994">
                  <c:v>6.6977152864890829E+38</c:v>
                </c:pt>
                <c:pt idx="995">
                  <c:v>7.4021201521777661E+38</c:v>
                </c:pt>
                <c:pt idx="996">
                  <c:v>8.1806079242893207E+38</c:v>
                </c:pt>
                <c:pt idx="997">
                  <c:v>9.0409699701029255E+38</c:v>
                </c:pt>
                <c:pt idx="998">
                  <c:v>9.9918170821529526E+38</c:v>
                </c:pt>
                <c:pt idx="999">
                  <c:v>1.1042665657927954E+39</c:v>
                </c:pt>
                <c:pt idx="1000">
                  <c:v>1.2204032943173551E+39</c:v>
                </c:pt>
                <c:pt idx="1001">
                  <c:v>1.3487542292037852E+39</c:v>
                </c:pt>
                <c:pt idx="1002">
                  <c:v>1.4906039497475725E+39</c:v>
                </c:pt>
                <c:pt idx="1003">
                  <c:v>1.647372135629702E+39</c:v>
                </c:pt>
                <c:pt idx="1004">
                  <c:v>1.8206277755461333E+39</c:v>
                </c:pt>
                <c:pt idx="1005">
                  <c:v>2.012104870174333E+39</c:v>
                </c:pt>
                <c:pt idx="1006">
                  <c:v>2.2237197866350368E+39</c:v>
                </c:pt>
                <c:pt idx="1007">
                  <c:v>2.4575904381384476E+39</c:v>
                </c:pt>
                <c:pt idx="1008">
                  <c:v>2.716057480771386E+39</c:v>
                </c:pt>
                <c:pt idx="1009">
                  <c:v>3.0017077395703691E+39</c:v>
                </c:pt>
                <c:pt idx="1010">
                  <c:v>3.3174000983357428E+39</c:v>
                </c:pt>
                <c:pt idx="1011">
                  <c:v>3.6662941123019357E+39</c:v>
                </c:pt>
                <c:pt idx="1012">
                  <c:v>4.051881630028106E+39</c:v>
                </c:pt>
                <c:pt idx="1013">
                  <c:v>4.4780217409919885E+39</c:v>
                </c:pt>
                <c:pt idx="1014">
                  <c:v>4.9489793986548677E+39</c:v>
                </c:pt>
                <c:pt idx="1015">
                  <c:v>5.469468105548836E+39</c:v>
                </c:pt>
                <c:pt idx="1016">
                  <c:v>6.0446970875948459E+39</c:v>
                </c:pt>
                <c:pt idx="1017">
                  <c:v>6.6804234297864454E+39</c:v>
                </c:pt>
                <c:pt idx="1018">
                  <c:v>7.3830096950311105E+39</c:v>
                </c:pt>
                <c:pt idx="1019">
                  <c:v>8.1594876028190099E+39</c:v>
                </c:pt>
                <c:pt idx="1020">
                  <c:v>9.0176284050342985E+39</c:v>
                </c:pt>
                <c:pt idx="1021">
                  <c:v>9.9660206632567372E+39</c:v>
                </c:pt>
                <c:pt idx="1022">
                  <c:v>1.1014156205972418E+40</c:v>
                </c:pt>
                <c:pt idx="1023">
                  <c:v>1.217252512598306E+40</c:v>
                </c:pt>
                <c:pt idx="1024">
                  <c:v>1.34527207687817E+40</c:v>
                </c:pt>
                <c:pt idx="1025">
                  <c:v>1.486755576264972E+40</c:v>
                </c:pt>
                <c:pt idx="1026">
                  <c:v>1.6431190251748382E+40</c:v>
                </c:pt>
                <c:pt idx="1027">
                  <c:v>1.8159273615600547E+40</c:v>
                </c:pt>
                <c:pt idx="1028">
                  <c:v>2.0069101093340026E+40</c:v>
                </c:pt>
                <c:pt idx="1029">
                  <c:v>2.2179786880279771E+40</c:v>
                </c:pt>
                <c:pt idx="1030">
                  <c:v>2.451245542920086E+40</c:v>
                </c:pt>
                <c:pt idx="1031">
                  <c:v>2.7090452870978153E+40</c:v>
                </c:pt>
                <c:pt idx="1032">
                  <c:v>2.9939580670504245E+40</c:v>
                </c:pt>
                <c:pt idx="1033">
                  <c:v>3.30883538564209E+40</c:v>
                </c:pt>
                <c:pt idx="1034">
                  <c:v>3.6568286409112893E+40</c:v>
                </c:pt>
                <c:pt idx="1035">
                  <c:v>4.0414206663212292E+40</c:v>
                </c:pt>
                <c:pt idx="1036">
                  <c:v>4.4664605881281034E+40</c:v>
                </c:pt>
                <c:pt idx="1037">
                  <c:v>4.9362023487302745E+40</c:v>
                </c:pt>
                <c:pt idx="1038">
                  <c:v>5.4553472815533752E+40</c:v>
                </c:pt>
                <c:pt idx="1039">
                  <c:v>6.0290911635758834E+40</c:v>
                </c:pt>
                <c:pt idx="1040">
                  <c:v>6.6631762164108962E+40</c:v>
                </c:pt>
                <c:pt idx="1041">
                  <c:v>7.363948576390608E+40</c:v>
                </c:pt>
                <c:pt idx="1042">
                  <c:v>8.1384218088315362E+40</c:v>
                </c:pt>
                <c:pt idx="1043">
                  <c:v>8.9943471021531693E+40</c:v>
                </c:pt>
                <c:pt idx="1044">
                  <c:v>9.9402908443777443E+40</c:v>
                </c:pt>
                <c:pt idx="1045">
                  <c:v>1.0985720358419844E+41</c:v>
                </c:pt>
                <c:pt idx="1046">
                  <c:v>1.2141098654237123E+41</c:v>
                </c:pt>
                <c:pt idx="1047">
                  <c:v>1.3417989146150365E+41</c:v>
                </c:pt>
                <c:pt idx="1048">
                  <c:v>1.4829171383379991E+41</c:v>
                </c:pt>
                <c:pt idx="1049">
                  <c:v>1.6388768952071325E+41</c:v>
                </c:pt>
                <c:pt idx="1050">
                  <c:v>1.8112390828890233E+41</c:v>
                </c:pt>
                <c:pt idx="1051">
                  <c:v>2.0017287600909444E+41</c:v>
                </c:pt>
                <c:pt idx="1052">
                  <c:v>2.2122524115281557E+41</c:v>
                </c:pt>
                <c:pt idx="1053">
                  <c:v>2.4449170286636234E+41</c:v>
                </c:pt>
                <c:pt idx="1054">
                  <c:v>2.7020511971869844E+41</c:v>
                </c:pt>
                <c:pt idx="1055">
                  <c:v>2.9862284022825254E+41</c:v>
                </c:pt>
                <c:pt idx="1056">
                  <c:v>3.300292784934134E+41</c:v>
                </c:pt>
                <c:pt idx="1057">
                  <c:v>3.647387607044124E+41</c:v>
                </c:pt>
                <c:pt idx="1058">
                  <c:v>4.0309867102546708E+41</c:v>
                </c:pt>
                <c:pt idx="1059">
                  <c:v>4.4549292833229274E+41</c:v>
                </c:pt>
                <c:pt idx="1060">
                  <c:v>4.9234582860120583E+41</c:v>
                </c:pt>
                <c:pt idx="1061">
                  <c:v>5.4412629140590702E+41</c:v>
                </c:pt>
                <c:pt idx="1062">
                  <c:v>6.0135255302216876E+41</c:v>
                </c:pt>
                <c:pt idx="1063">
                  <c:v>6.6459735311064101E+41</c:v>
                </c:pt>
                <c:pt idx="1064">
                  <c:v>7.3449366688793879E+41</c:v>
                </c:pt>
                <c:pt idx="1065">
                  <c:v>8.1174104015528767E+41</c:v>
                </c:pt>
                <c:pt idx="1066">
                  <c:v>8.9711259058809531E+41</c:v>
                </c:pt>
                <c:pt idx="1067">
                  <c:v>9.914627453574763E+41</c:v>
                </c:pt>
                <c:pt idx="1068">
                  <c:v>1.0957357925245179E+42</c:v>
                </c:pt>
                <c:pt idx="1069">
                  <c:v>1.2109753317926791E+42</c:v>
                </c:pt>
                <c:pt idx="1070">
                  <c:v>1.3383347192042695E+42</c:v>
                </c:pt>
                <c:pt idx="1071">
                  <c:v>1.4790886103154883E+42</c:v>
                </c:pt>
                <c:pt idx="1072">
                  <c:v>1.6346457173776158E+42</c:v>
                </c:pt>
                <c:pt idx="1073">
                  <c:v>1.806562908202635E+42</c:v>
                </c:pt>
                <c:pt idx="1074">
                  <c:v>1.9965607878197351E+42</c:v>
                </c:pt>
                <c:pt idx="1075">
                  <c:v>2.2065409188685626E+42</c:v>
                </c:pt>
                <c:pt idx="1076">
                  <c:v>2.4386048530774383E+42</c:v>
                </c:pt>
                <c:pt idx="1077">
                  <c:v>2.6950751642993453E+42</c:v>
                </c:pt>
                <c:pt idx="1078">
                  <c:v>2.9785186936115673E+42</c:v>
                </c:pt>
                <c:pt idx="1079">
                  <c:v>3.2917722391242028E+42</c:v>
                </c:pt>
                <c:pt idx="1080">
                  <c:v>3.6379709476088047E+42</c:v>
                </c:pt>
                <c:pt idx="1081">
                  <c:v>4.0205796921013335E+42</c:v>
                </c:pt>
                <c:pt idx="1082">
                  <c:v>4.4434277495159733E+42</c:v>
                </c:pt>
                <c:pt idx="1083">
                  <c:v>4.910747125335349E+42</c:v>
                </c:pt>
                <c:pt idx="1084">
                  <c:v>5.4272149089442614E+42</c:v>
                </c:pt>
                <c:pt idx="1085">
                  <c:v>5.9980000835117372E+42</c:v>
                </c:pt>
                <c:pt idx="1086">
                  <c:v>6.6288152589124403E+42</c:v>
                </c:pt>
                <c:pt idx="1087">
                  <c:v>7.3259738454461855E+42</c:v>
                </c:pt>
                <c:pt idx="1088">
                  <c:v>8.0964532405698983E+42</c:v>
                </c:pt>
                <c:pt idx="1089">
                  <c:v>8.9479646610372632E+42</c:v>
                </c:pt>
                <c:pt idx="1090">
                  <c:v>9.8890303193469463E+42</c:v>
                </c:pt>
                <c:pt idx="1091">
                  <c:v>1.0929068716910518E+43</c:v>
                </c:pt>
                <c:pt idx="1092">
                  <c:v>1.2078488907579939E+43</c:v>
                </c:pt>
                <c:pt idx="1093">
                  <c:v>1.3348794674956573E+43</c:v>
                </c:pt>
                <c:pt idx="1094">
                  <c:v>1.4752699666125198E+43</c:v>
                </c:pt>
                <c:pt idx="1095">
                  <c:v>1.6304254634105793E+43</c:v>
                </c:pt>
                <c:pt idx="1096">
                  <c:v>1.8018988062513729E+43</c:v>
                </c:pt>
                <c:pt idx="1097">
                  <c:v>1.9914061579842602E+43</c:v>
                </c:pt>
                <c:pt idx="1098">
                  <c:v>2.2008441718809505E+43</c:v>
                </c:pt>
                <c:pt idx="1099">
                  <c:v>2.4323089739791293E+43</c:v>
                </c:pt>
                <c:pt idx="1100">
                  <c:v>2.6881171418161356E+43</c:v>
                </c:pt>
                <c:pt idx="1101">
                  <c:v>2.9708288895158073E+43</c:v>
                </c:pt>
                <c:pt idx="1102">
                  <c:v>3.2832736912718694E+43</c:v>
                </c:pt>
                <c:pt idx="1103">
                  <c:v>3.6285785996765318E+43</c:v>
                </c:pt>
                <c:pt idx="1104">
                  <c:v>4.0101995423141947E+43</c:v>
                </c:pt>
                <c:pt idx="1105">
                  <c:v>4.4319559098458955E+43</c:v>
                </c:pt>
                <c:pt idx="1106">
                  <c:v>4.8980687817551529E+43</c:v>
                </c:pt>
                <c:pt idx="1107">
                  <c:v>5.4132031723300568E+43</c:v>
                </c:pt>
                <c:pt idx="1108">
                  <c:v>5.9825147196939834E+43</c:v>
                </c:pt>
                <c:pt idx="1109">
                  <c:v>6.6117012851653318E+43</c:v>
                </c:pt>
                <c:pt idx="1110">
                  <c:v>7.3070599793680669E+43</c:v>
                </c:pt>
                <c:pt idx="1111">
                  <c:v>8.0755501858319839E+43</c:v>
                </c:pt>
                <c:pt idx="1112">
                  <c:v>8.9248632128419769E+43</c:v>
                </c:pt>
                <c:pt idx="1113">
                  <c:v>9.8634992706360852E+43</c:v>
                </c:pt>
                <c:pt idx="1114">
                  <c:v>1.0900852544367456E+44</c:v>
                </c:pt>
                <c:pt idx="1115">
                  <c:v>1.2047305214265772E+44</c:v>
                </c:pt>
                <c:pt idx="1116">
                  <c:v>1.3314331363987565E+44</c:v>
                </c:pt>
                <c:pt idx="1117">
                  <c:v>1.4714611817101652E+44</c:v>
                </c:pt>
                <c:pt idx="1118">
                  <c:v>1.6262161051032913E+44</c:v>
                </c:pt>
                <c:pt idx="1119">
                  <c:v>1.7972467458664236E+44</c:v>
                </c:pt>
                <c:pt idx="1120">
                  <c:v>1.9862648361376543E+44</c:v>
                </c:pt>
                <c:pt idx="1121">
                  <c:v>2.1951621324956146E+44</c:v>
                </c:pt>
                <c:pt idx="1122">
                  <c:v>2.4260293492950955E+44</c:v>
                </c:pt>
                <c:pt idx="1123">
                  <c:v>2.6811770832389117E+44</c:v>
                </c:pt>
                <c:pt idx="1124">
                  <c:v>2.9631589386065604E+44</c:v>
                </c:pt>
                <c:pt idx="1125">
                  <c:v>3.2747970845838551E+44</c:v>
                </c:pt>
                <c:pt idx="1126">
                  <c:v>3.6192105004809734E+44</c:v>
                </c:pt>
                <c:pt idx="1127">
                  <c:v>3.9998461915256149E+44</c:v>
                </c:pt>
                <c:pt idx="1128">
                  <c:v>4.4205136876497217E+44</c:v>
                </c:pt>
                <c:pt idx="1129">
                  <c:v>4.8854231705458511E+44</c:v>
                </c:pt>
                <c:pt idx="1130">
                  <c:v>5.3992276105801687E+44</c:v>
                </c:pt>
                <c:pt idx="1131">
                  <c:v>5.9670693352842362E+44</c:v>
                </c:pt>
                <c:pt idx="1132">
                  <c:v>6.5946314954971805E+44</c:v>
                </c:pt>
                <c:pt idx="1133">
                  <c:v>7.2881949442491581E+44</c:v>
                </c:pt>
                <c:pt idx="1134">
                  <c:v>8.0547010976502042E+44</c:v>
                </c:pt>
                <c:pt idx="1135">
                  <c:v>8.9018214069149521E+44</c:v>
                </c:pt>
                <c:pt idx="1136">
                  <c:v>9.8380341368255958E+44</c:v>
                </c:pt>
                <c:pt idx="1137">
                  <c:v>1.0872709219055198E+45</c:v>
                </c:pt>
                <c:pt idx="1138">
                  <c:v>1.2016202029592722E+45</c:v>
                </c:pt>
                <c:pt idx="1139">
                  <c:v>1.3279957028827562E+45</c:v>
                </c:pt>
                <c:pt idx="1140">
                  <c:v>1.4676622301554424E+45</c:v>
                </c:pt>
                <c:pt idx="1141">
                  <c:v>1.6220176143258335E+45</c:v>
                </c:pt>
                <c:pt idx="1142">
                  <c:v>1.7926066959593685E+45</c:v>
                </c:pt>
                <c:pt idx="1143">
                  <c:v>1.9811367879219571E+45</c:v>
                </c:pt>
                <c:pt idx="1144">
                  <c:v>2.1894947627411677E+45</c:v>
                </c:pt>
                <c:pt idx="1145">
                  <c:v>2.4197659370604649E+45</c:v>
                </c:pt>
                <c:pt idx="1146">
                  <c:v>2.6742549421892784E+45</c:v>
                </c:pt>
                <c:pt idx="1147">
                  <c:v>2.9555087896276881E+45</c:v>
                </c:pt>
                <c:pt idx="1148">
                  <c:v>3.2663423624134597E+45</c:v>
                </c:pt>
                <c:pt idx="1149">
                  <c:v>3.6098665874178939E+45</c:v>
                </c:pt>
                <c:pt idx="1150">
                  <c:v>3.9895195705472159E+45</c:v>
                </c:pt>
                <c:pt idx="1151">
                  <c:v>4.409101006462405E+45</c:v>
                </c:pt>
                <c:pt idx="1152">
                  <c:v>4.8728102072003599E+45</c:v>
                </c:pt>
                <c:pt idx="1153">
                  <c:v>5.3852881302999776E+45</c:v>
                </c:pt>
                <c:pt idx="1154">
                  <c:v>5.9516638270655649E+45</c:v>
                </c:pt>
                <c:pt idx="1155">
                  <c:v>6.5776057758356354E+45</c:v>
                </c:pt>
                <c:pt idx="1156">
                  <c:v>7.2693786140199108E+45</c:v>
                </c:pt>
                <c:pt idx="1157">
                  <c:v>8.0339058366959318E+45</c:v>
                </c:pt>
                <c:pt idx="1158">
                  <c:v>8.878839089274496E+45</c:v>
                </c:pt>
                <c:pt idx="1159">
                  <c:v>9.8126347477395256E+45</c:v>
                </c:pt>
                <c:pt idx="1160">
                  <c:v>1.0844638552900231E+46</c:v>
                </c:pt>
                <c:pt idx="1161">
                  <c:v>1.1985179145707242E+46</c:v>
                </c:pt>
                <c:pt idx="1162">
                  <c:v>1.3245671439762492E+46</c:v>
                </c:pt>
                <c:pt idx="1163">
                  <c:v>1.4638730865610616E+46</c:v>
                </c:pt>
                <c:pt idx="1164">
                  <c:v>1.6178299630209342E+46</c:v>
                </c:pt>
                <c:pt idx="1165">
                  <c:v>1.7879786255221268E+46</c:v>
                </c:pt>
                <c:pt idx="1166">
                  <c:v>1.9760219790679121E+46</c:v>
                </c:pt>
                <c:pt idx="1167">
                  <c:v>2.1838420247441614E+46</c:v>
                </c:pt>
                <c:pt idx="1168">
                  <c:v>2.4135186954186722E+46</c:v>
                </c:pt>
                <c:pt idx="1169">
                  <c:v>2.6673506724086158E+46</c:v>
                </c:pt>
                <c:pt idx="1170">
                  <c:v>2.9478783914555092E+46</c:v>
                </c:pt>
                <c:pt idx="1171">
                  <c:v>3.2579094682602302E+46</c:v>
                </c:pt>
                <c:pt idx="1172">
                  <c:v>3.6005467980445342E+46</c:v>
                </c:pt>
                <c:pt idx="1173">
                  <c:v>3.9792196103691886E+46</c:v>
                </c:pt>
                <c:pt idx="1174">
                  <c:v>4.3977177900163746E+46</c:v>
                </c:pt>
                <c:pt idx="1175">
                  <c:v>4.8602298074299776E+46</c:v>
                </c:pt>
                <c:pt idx="1176">
                  <c:v>5.3713846383359852E+46</c:v>
                </c:pt>
                <c:pt idx="1177">
                  <c:v>5.9362980920872625E+46</c:v>
                </c:pt>
                <c:pt idx="1178">
                  <c:v>6.5606240124027572E+46</c:v>
                </c:pt>
                <c:pt idx="1179">
                  <c:v>7.2506108629363568E+46</c:v>
                </c:pt>
                <c:pt idx="1180">
                  <c:v>8.0131642640005907E+46</c:v>
                </c:pt>
                <c:pt idx="1181">
                  <c:v>8.8559161063364543E+46</c:v>
                </c:pt>
                <c:pt idx="1182">
                  <c:v>9.7873009336408574E+46</c:v>
                </c:pt>
                <c:pt idx="1183">
                  <c:v>1.0816640358314447E+47</c:v>
                </c:pt>
                <c:pt idx="1184">
                  <c:v>1.1954236355292582E+47</c:v>
                </c:pt>
                <c:pt idx="1185">
                  <c:v>1.3211474367671912E+47</c:v>
                </c:pt>
                <c:pt idx="1186">
                  <c:v>1.460093725605277E+47</c:v>
                </c:pt>
                <c:pt idx="1187">
                  <c:v>1.6136531232036905E+47</c:v>
                </c:pt>
                <c:pt idx="1188">
                  <c:v>1.7833625036266486E+47</c:v>
                </c:pt>
                <c:pt idx="1189">
                  <c:v>1.9709203753947656E+47</c:v>
                </c:pt>
                <c:pt idx="1190">
                  <c:v>2.1782038807290206E+47</c:v>
                </c:pt>
                <c:pt idx="1191">
                  <c:v>2.4072875826212167E+47</c:v>
                </c:pt>
                <c:pt idx="1192">
                  <c:v>2.6604642277576191E+47</c:v>
                </c:pt>
                <c:pt idx="1193">
                  <c:v>2.9402676930982899E+47</c:v>
                </c:pt>
                <c:pt idx="1194">
                  <c:v>3.2494983457696314E+47</c:v>
                </c:pt>
                <c:pt idx="1195">
                  <c:v>3.5912510700795011E+47</c:v>
                </c:pt>
                <c:pt idx="1196">
                  <c:v>3.9689462421598921E+47</c:v>
                </c:pt>
                <c:pt idx="1197">
                  <c:v>4.3863639622407768E+47</c:v>
                </c:pt>
                <c:pt idx="1198">
                  <c:v>4.8476818871635467E+47</c:v>
                </c:pt>
                <c:pt idx="1199">
                  <c:v>5.3575170417752708E+47</c:v>
                </c:pt>
                <c:pt idx="1200">
                  <c:v>5.9209720276646699E+47</c:v>
                </c:pt>
                <c:pt idx="1201">
                  <c:v>6.5436860917143557E+47</c:v>
                </c:pt>
                <c:pt idx="1202">
                  <c:v>7.2318915655788625E+47</c:v>
                </c:pt>
                <c:pt idx="1203">
                  <c:v>7.9924762409542788E+47</c:v>
                </c:pt>
                <c:pt idx="1204">
                  <c:v>8.833052304913317E+47</c:v>
                </c:pt>
                <c:pt idx="1205">
                  <c:v>9.7620325252312097E+47</c:v>
                </c:pt>
                <c:pt idx="1206">
                  <c:v>1.0788714448194047E+48</c:v>
                </c:pt>
                <c:pt idx="1207">
                  <c:v>1.1923373451566722E+48</c:v>
                </c:pt>
                <c:pt idx="1208">
                  <c:v>1.3177365584026721E+48</c:v>
                </c:pt>
                <c:pt idx="1209">
                  <c:v>1.4563241220317379E+48</c:v>
                </c:pt>
                <c:pt idx="1210">
                  <c:v>1.6094870669615181E+48</c:v>
                </c:pt>
                <c:pt idx="1211">
                  <c:v>1.7787582994247322E+48</c:v>
                </c:pt>
                <c:pt idx="1212">
                  <c:v>1.9658319428099256E+48</c:v>
                </c:pt>
                <c:pt idx="1213">
                  <c:v>2.1725802930176673E+48</c:v>
                </c:pt>
                <c:pt idx="1214">
                  <c:v>2.4010725570274153E+48</c:v>
                </c:pt>
                <c:pt idx="1215">
                  <c:v>2.6535955622162162E+48</c:v>
                </c:pt>
                <c:pt idx="1216">
                  <c:v>2.9326766436959434E+48</c:v>
                </c:pt>
                <c:pt idx="1217">
                  <c:v>3.2411089387324822E+48</c:v>
                </c:pt>
                <c:pt idx="1218">
                  <c:v>3.5819793414021452E+48</c:v>
                </c:pt>
                <c:pt idx="1219">
                  <c:v>3.9586993972654463E+48</c:v>
                </c:pt>
                <c:pt idx="1220">
                  <c:v>4.375039447261341E+48</c:v>
                </c:pt>
                <c:pt idx="1221">
                  <c:v>4.8351663625469625E+48</c:v>
                </c:pt>
                <c:pt idx="1222">
                  <c:v>5.3436852479445618E+48</c:v>
                </c:pt>
                <c:pt idx="1223">
                  <c:v>5.9056855313781532E+48</c:v>
                </c:pt>
                <c:pt idx="1224">
                  <c:v>6.5267919005793181E+48</c:v>
                </c:pt>
                <c:pt idx="1225">
                  <c:v>7.2132205968519044E+48</c:v>
                </c:pt>
                <c:pt idx="1226">
                  <c:v>7.9718416293049453E+48</c:v>
                </c:pt>
                <c:pt idx="1227">
                  <c:v>8.8102475322126872E+48</c:v>
                </c:pt>
                <c:pt idx="1228">
                  <c:v>9.7368293536491497E+48</c:v>
                </c:pt>
                <c:pt idx="1229">
                  <c:v>1.0760860635918437E+49</c:v>
                </c:pt>
                <c:pt idx="1230">
                  <c:v>1.1892590228282009E+49</c:v>
                </c:pt>
                <c:pt idx="1231">
                  <c:v>1.314334486088783E+49</c:v>
                </c:pt>
                <c:pt idx="1232">
                  <c:v>1.452564250649237E+49</c:v>
                </c:pt>
                <c:pt idx="1233">
                  <c:v>1.6053317664538734E+49</c:v>
                </c:pt>
                <c:pt idx="1234">
                  <c:v>1.7741659821478435E+49</c:v>
                </c:pt>
                <c:pt idx="1235">
                  <c:v>1.960756647308904E+49</c:v>
                </c:pt>
                <c:pt idx="1236">
                  <c:v>2.1669712240292981E+49</c:v>
                </c:pt>
                <c:pt idx="1237">
                  <c:v>2.3948735771039895E+49</c:v>
                </c:pt>
                <c:pt idx="1238">
                  <c:v>2.6467446298831115E+49</c:v>
                </c:pt>
                <c:pt idx="1239">
                  <c:v>2.9251051925197334E+49</c:v>
                </c:pt>
                <c:pt idx="1240">
                  <c:v>3.2327411910848595E+49</c:v>
                </c:pt>
                <c:pt idx="1241">
                  <c:v>3.5727315500521961E+49</c:v>
                </c:pt>
                <c:pt idx="1242">
                  <c:v>3.9484790072090511E+49</c:v>
                </c:pt>
                <c:pt idx="1243">
                  <c:v>4.3637441693996237E+49</c:v>
                </c:pt>
                <c:pt idx="1244">
                  <c:v>4.8226831499426773E+49</c:v>
                </c:pt>
                <c:pt idx="1245">
                  <c:v>5.3298891644100746E+49</c:v>
                </c:pt>
                <c:pt idx="1246">
                  <c:v>5.8904385010724954E+49</c:v>
                </c:pt>
                <c:pt idx="1247">
                  <c:v>6.5099413260984873E+49</c:v>
                </c:pt>
                <c:pt idx="1248">
                  <c:v>7.194597831982823E+49</c:v>
                </c:pt>
                <c:pt idx="1249">
                  <c:v>7.9512602911575879E+49</c:v>
                </c:pt>
                <c:pt idx="1250">
                  <c:v>8.7875016358370231E+49</c:v>
                </c:pt>
                <c:pt idx="1251">
                  <c:v>9.7116912504692024E+49</c:v>
                </c:pt>
                <c:pt idx="1252">
                  <c:v>1.0733078735348375E+50</c:v>
                </c:pt>
                <c:pt idx="1253">
                  <c:v>1.1861886479723107E+50</c:v>
                </c:pt>
                <c:pt idx="1254">
                  <c:v>1.310941197090481E+50</c:v>
                </c:pt>
                <c:pt idx="1255">
                  <c:v>1.4488140863316671E+50</c:v>
                </c:pt>
                <c:pt idx="1256">
                  <c:v>1.6011871939120901E+50</c:v>
                </c:pt>
                <c:pt idx="1257">
                  <c:v>1.7695855211068096E+50</c:v>
                </c:pt>
                <c:pt idx="1258">
                  <c:v>1.955694454974975E+50</c:v>
                </c:pt>
                <c:pt idx="1259">
                  <c:v>2.1613766362801649E+50</c:v>
                </c:pt>
                <c:pt idx="1260">
                  <c:v>2.3886906014249913E+50</c:v>
                </c:pt>
                <c:pt idx="1261">
                  <c:v>2.6399113849755136E+50</c:v>
                </c:pt>
                <c:pt idx="1262">
                  <c:v>2.9175532889717677E+50</c:v>
                </c:pt>
                <c:pt idx="1263">
                  <c:v>3.2243950469075356E+50</c:v>
                </c:pt>
                <c:pt idx="1264">
                  <c:v>3.5635076342294023E+50</c:v>
                </c:pt>
                <c:pt idx="1265">
                  <c:v>3.9382850036908655E+50</c:v>
                </c:pt>
                <c:pt idx="1266">
                  <c:v>4.352478053172564E+50</c:v>
                </c:pt>
                <c:pt idx="1267">
                  <c:v>4.8102321659288708E+50</c:v>
                </c:pt>
                <c:pt idx="1268">
                  <c:v>5.316128698976591E+50</c:v>
                </c:pt>
                <c:pt idx="1269">
                  <c:v>5.8752308348563079E+50</c:v>
                </c:pt>
                <c:pt idx="1270">
                  <c:v>6.4931342556644621E+50</c:v>
                </c:pt>
                <c:pt idx="1271">
                  <c:v>7.1760231465210899E+50</c:v>
                </c:pt>
                <c:pt idx="1272">
                  <c:v>7.9307320889728788E+50</c:v>
                </c:pt>
                <c:pt idx="1273">
                  <c:v>8.7648144637821053E+50</c:v>
                </c:pt>
                <c:pt idx="1274">
                  <c:v>9.6866180477008664E+50</c:v>
                </c:pt>
                <c:pt idx="1275">
                  <c:v>1.0705368560825642E+51</c:v>
                </c:pt>
                <c:pt idx="1276">
                  <c:v>1.1831262000705783E+51</c:v>
                </c:pt>
                <c:pt idx="1277">
                  <c:v>1.3075566687313645E+51</c:v>
                </c:pt>
                <c:pt idx="1278">
                  <c:v>1.4450736040177694E+51</c:v>
                </c:pt>
                <c:pt idx="1279">
                  <c:v>1.5970533216392165E+51</c:v>
                </c:pt>
                <c:pt idx="1280">
                  <c:v>1.7650168856917655E+51</c:v>
                </c:pt>
                <c:pt idx="1281">
                  <c:v>1.950645331978978E+51</c:v>
                </c:pt>
                <c:pt idx="1282">
                  <c:v>2.1557964923832018E+51</c:v>
                </c:pt>
                <c:pt idx="1283">
                  <c:v>2.3825235886713905E+51</c:v>
                </c:pt>
                <c:pt idx="1284">
                  <c:v>2.6330957818288698E+51</c:v>
                </c:pt>
                <c:pt idx="1285">
                  <c:v>2.9100208825849106E+51</c:v>
                </c:pt>
                <c:pt idx="1286">
                  <c:v>3.2160704504256535E+51</c:v>
                </c:pt>
                <c:pt idx="1287">
                  <c:v>3.5543075322929115E+51</c:v>
                </c:pt>
                <c:pt idx="1288">
                  <c:v>3.9281173185873242E+51</c:v>
                </c:pt>
                <c:pt idx="1289">
                  <c:v>4.3412410232920417E+51</c:v>
                </c:pt>
                <c:pt idx="1290">
                  <c:v>4.7978133272993022E+51</c:v>
                </c:pt>
                <c:pt idx="1291">
                  <c:v>5.3024037596869175E+51</c:v>
                </c:pt>
                <c:pt idx="1292">
                  <c:v>5.8600624311010061E+51</c:v>
                </c:pt>
                <c:pt idx="1293">
                  <c:v>6.4763705769604737E+51</c:v>
                </c:pt>
                <c:pt idx="1294">
                  <c:v>7.1574964163375794E+51</c:v>
                </c:pt>
                <c:pt idx="1295">
                  <c:v>7.9102568855669153E+51</c:v>
                </c:pt>
                <c:pt idx="1296">
                  <c:v>8.7421858644361509E+51</c:v>
                </c:pt>
                <c:pt idx="1297">
                  <c:v>9.6616095777869323E+51</c:v>
                </c:pt>
                <c:pt idx="1298">
                  <c:v>1.0677729927171194E+52</c:v>
                </c:pt>
                <c:pt idx="1299">
                  <c:v>1.1800716586575707E+52</c:v>
                </c:pt>
                <c:pt idx="1300">
                  <c:v>1.3041808783936323E+52</c:v>
                </c:pt>
                <c:pt idx="1301">
                  <c:v>1.4413427787109871E+52</c:v>
                </c:pt>
                <c:pt idx="1302">
                  <c:v>1.59293012200974E+52</c:v>
                </c:pt>
                <c:pt idx="1303">
                  <c:v>1.7604600453718478E+52</c:v>
                </c:pt>
                <c:pt idx="1304">
                  <c:v>1.9456092445791178E+52</c:v>
                </c:pt>
                <c:pt idx="1305">
                  <c:v>2.1502307550479586E+52</c:v>
                </c:pt>
                <c:pt idx="1306">
                  <c:v>2.376372497630832E+52</c:v>
                </c:pt>
                <c:pt idx="1307">
                  <c:v>2.6262977748964085E+52</c:v>
                </c:pt>
                <c:pt idx="1308">
                  <c:v>2.902507923022278E+52</c:v>
                </c:pt>
                <c:pt idx="1309">
                  <c:v>3.2077673460083995E+52</c:v>
                </c:pt>
                <c:pt idx="1310">
                  <c:v>3.5451311827611664E+52</c:v>
                </c:pt>
                <c:pt idx="1311">
                  <c:v>3.9179758839507426E+52</c:v>
                </c:pt>
                <c:pt idx="1312">
                  <c:v>4.3300330046641264E+52</c:v>
                </c:pt>
                <c:pt idx="1313">
                  <c:v>4.7854265510624799E+52</c:v>
                </c:pt>
                <c:pt idx="1314">
                  <c:v>5.2887142548213461E+52</c:v>
                </c:pt>
                <c:pt idx="1315">
                  <c:v>5.8449331884406384E+52</c:v>
                </c:pt>
                <c:pt idx="1316">
                  <c:v>6.4596501779597264E+52</c:v>
                </c:pt>
                <c:pt idx="1317">
                  <c:v>7.1390175176233323E+52</c:v>
                </c:pt>
                <c:pt idx="1318">
                  <c:v>7.8898345441098644E+52</c:v>
                </c:pt>
                <c:pt idx="1319">
                  <c:v>8.7196156865789318E+52</c:v>
                </c:pt>
                <c:pt idx="1320">
                  <c:v>9.6366656736032017E+52</c:v>
                </c:pt>
                <c:pt idx="1321">
                  <c:v>1.0650162649684068E+53</c:v>
                </c:pt>
                <c:pt idx="1322">
                  <c:v>1.1770250033206415E+53</c:v>
                </c:pt>
                <c:pt idx="1323">
                  <c:v>1.3008138035178581E+53</c:v>
                </c:pt>
                <c:pt idx="1324">
                  <c:v>1.4376215854793185E+53</c:v>
                </c:pt>
                <c:pt idx="1325">
                  <c:v>1.5888175674695377E+53</c:v>
                </c:pt>
                <c:pt idx="1326">
                  <c:v>1.7559149696950162E+53</c:v>
                </c:pt>
                <c:pt idx="1327">
                  <c:v>1.9405861591206306E+53</c:v>
                </c:pt>
                <c:pt idx="1328">
                  <c:v>2.1446793870802296E+53</c:v>
                </c:pt>
                <c:pt idx="1329">
                  <c:v>2.3702372871973953E+53</c:v>
                </c:pt>
                <c:pt idx="1330">
                  <c:v>2.6195173187490626E+53</c:v>
                </c:pt>
                <c:pt idx="1331">
                  <c:v>2.8950143600769441E+53</c:v>
                </c:pt>
                <c:pt idx="1332">
                  <c:v>3.1994856781684471E+53</c:v>
                </c:pt>
                <c:pt idx="1333">
                  <c:v>3.5359785243112887E+53</c:v>
                </c:pt>
                <c:pt idx="1334">
                  <c:v>3.9078606320089135E+53</c:v>
                </c:pt>
                <c:pt idx="1335">
                  <c:v>4.3188539223889476E+53</c:v>
                </c:pt>
                <c:pt idx="1336">
                  <c:v>4.7730717544411776E+53</c:v>
                </c:pt>
                <c:pt idx="1337">
                  <c:v>5.2750600928967434E+53</c:v>
                </c:pt>
                <c:pt idx="1338">
                  <c:v>5.8298430057708716E+53</c:v>
                </c:pt>
                <c:pt idx="1339">
                  <c:v>6.4429729469247418E+53</c:v>
                </c:pt>
                <c:pt idx="1340">
                  <c:v>7.1205863268893379E+53</c:v>
                </c:pt>
                <c:pt idx="1341">
                  <c:v>7.8694649281251478E+53</c:v>
                </c:pt>
                <c:pt idx="1342">
                  <c:v>8.697103779380255E+53</c:v>
                </c:pt>
                <c:pt idx="1343">
                  <c:v>9.6117861684568065E+53</c:v>
                </c:pt>
                <c:pt idx="1344">
                  <c:v>1.062266654414031E+54</c:v>
                </c:pt>
                <c:pt idx="1345">
                  <c:v>1.1739862136998947E+54</c:v>
                </c:pt>
                <c:pt idx="1346">
                  <c:v>1.2974554216028588E+54</c:v>
                </c:pt>
                <c:pt idx="1347">
                  <c:v>1.43390999945507E+54</c:v>
                </c:pt>
                <c:pt idx="1348">
                  <c:v>1.5847156305356021E+54</c:v>
                </c:pt>
                <c:pt idx="1349">
                  <c:v>1.7513816282878753E+54</c:v>
                </c:pt>
                <c:pt idx="1350">
                  <c:v>1.9355760420357226E+54</c:v>
                </c:pt>
                <c:pt idx="1351">
                  <c:v>2.1391423513818355E+54</c:v>
                </c:pt>
                <c:pt idx="1352">
                  <c:v>2.364117916371183E+54</c:v>
                </c:pt>
                <c:pt idx="1353">
                  <c:v>2.6127543680750128E+54</c:v>
                </c:pt>
                <c:pt idx="1354">
                  <c:v>2.887540143671645E+54</c:v>
                </c:pt>
                <c:pt idx="1355">
                  <c:v>3.1912253915618613E+54</c:v>
                </c:pt>
                <c:pt idx="1356">
                  <c:v>3.5268494957787199E+54</c:v>
                </c:pt>
                <c:pt idx="1357">
                  <c:v>3.8977714951644363E+54</c:v>
                </c:pt>
                <c:pt idx="1358">
                  <c:v>4.3077037017599456E+54</c:v>
                </c:pt>
                <c:pt idx="1359">
                  <c:v>4.760748854871945E+54</c:v>
                </c:pt>
                <c:pt idx="1360">
                  <c:v>5.261441182666386E+54</c:v>
                </c:pt>
                <c:pt idx="1361">
                  <c:v>5.814791782248398E+54</c:v>
                </c:pt>
                <c:pt idx="1362">
                  <c:v>6.4263387724062472E+54</c:v>
                </c:pt>
                <c:pt idx="1363">
                  <c:v>7.1022027209653023E+54</c:v>
                </c:pt>
                <c:pt idx="1364">
                  <c:v>7.8491479014886533E+54</c:v>
                </c:pt>
                <c:pt idx="1365">
                  <c:v>8.674649992399708E+54</c:v>
                </c:pt>
                <c:pt idx="1366">
                  <c:v>9.5869708960852414E+54</c:v>
                </c:pt>
                <c:pt idx="1367">
                  <c:v>1.059524142679113E+55</c:v>
                </c:pt>
                <c:pt idx="1368">
                  <c:v>1.1709552694868173E+55</c:v>
                </c:pt>
                <c:pt idx="1369">
                  <c:v>1.2941057102055617E+55</c:v>
                </c:pt>
                <c:pt idx="1370">
                  <c:v>1.4302079958348105E+55</c:v>
                </c:pt>
                <c:pt idx="1371">
                  <c:v>1.5806242837958806E+55</c:v>
                </c:pt>
                <c:pt idx="1372">
                  <c:v>1.7468599908553711E+55</c:v>
                </c:pt>
                <c:pt idx="1373">
                  <c:v>1.9305788598413165E+55</c:v>
                </c:pt>
                <c:pt idx="1374">
                  <c:v>2.1336196109504053E+55</c:v>
                </c:pt>
                <c:pt idx="1375">
                  <c:v>2.3580143442582524E+55</c:v>
                </c:pt>
                <c:pt idx="1376">
                  <c:v>2.6060088776794242E+55</c:v>
                </c:pt>
                <c:pt idx="1377">
                  <c:v>2.8800852238582818E+55</c:v>
                </c:pt>
                <c:pt idx="1378">
                  <c:v>3.1829864309843801E+55</c:v>
                </c:pt>
                <c:pt idx="1379">
                  <c:v>3.5177440361568653E+55</c:v>
                </c:pt>
                <c:pt idx="1380">
                  <c:v>3.8877084059945954E+55</c:v>
                </c:pt>
                <c:pt idx="1381">
                  <c:v>4.296582268263435E+55</c:v>
                </c:pt>
                <c:pt idx="1382">
                  <c:v>4.748457770004222E+55</c:v>
                </c:pt>
                <c:pt idx="1383">
                  <c:v>5.2478574331137586E+55</c:v>
                </c:pt>
                <c:pt idx="1384">
                  <c:v>5.7997794172903452E+55</c:v>
                </c:pt>
                <c:pt idx="1385">
                  <c:v>6.4097475432429789E+55</c:v>
                </c:pt>
                <c:pt idx="1386">
                  <c:v>7.083866576998929E+55</c:v>
                </c:pt>
                <c:pt idx="1387">
                  <c:v>7.828883328427258E+55</c:v>
                </c:pt>
                <c:pt idx="1388">
                  <c:v>8.6522541755764283E+55</c:v>
                </c:pt>
                <c:pt idx="1389">
                  <c:v>9.5622196906458743E+55</c:v>
                </c:pt>
                <c:pt idx="1390">
                  <c:v>1.0567887114362587E+56</c:v>
                </c:pt>
                <c:pt idx="1391">
                  <c:v>1.1679321504299841E+56</c:v>
                </c:pt>
                <c:pt idx="1392">
                  <c:v>1.2907646469407636E+56</c:v>
                </c:pt>
                <c:pt idx="1393">
                  <c:v>1.4265155498776859E+56</c:v>
                </c:pt>
                <c:pt idx="1394">
                  <c:v>1.5765434999075451E+56</c:v>
                </c:pt>
                <c:pt idx="1395">
                  <c:v>1.7423500271807397E+56</c:v>
                </c:pt>
                <c:pt idx="1396">
                  <c:v>1.9255945791484567E+56</c:v>
                </c:pt>
                <c:pt idx="1397">
                  <c:v>2.128111128878978E+56</c:v>
                </c:pt>
                <c:pt idx="1398">
                  <c:v>2.35192653006783E+56</c:v>
                </c:pt>
                <c:pt idx="1399">
                  <c:v>2.5992808024815951E+56</c:v>
                </c:pt>
                <c:pt idx="1400">
                  <c:v>2.8726495508149744E+56</c:v>
                </c:pt>
                <c:pt idx="1401">
                  <c:v>3.1747687413869221E+56</c:v>
                </c:pt>
                <c:pt idx="1402">
                  <c:v>3.508662084596433E+56</c:v>
                </c:pt>
                <c:pt idx="1403">
                  <c:v>3.8776712972467763E+56</c:v>
                </c:pt>
                <c:pt idx="1404">
                  <c:v>4.2854895475739045E+56</c:v>
                </c:pt>
                <c:pt idx="1405">
                  <c:v>4.7361984176958168E+56</c:v>
                </c:pt>
                <c:pt idx="1406">
                  <c:v>5.2343087534784922E+56</c:v>
                </c:pt>
                <c:pt idx="1407">
                  <c:v>5.7848058105731919E+56</c:v>
                </c:pt>
                <c:pt idx="1408">
                  <c:v>6.393199148554119E+56</c:v>
                </c:pt>
                <c:pt idx="1409">
                  <c:v>7.0655777724481654E+56</c:v>
                </c:pt>
                <c:pt idx="1410">
                  <c:v>7.8086710735113834E+56</c:v>
                </c:pt>
                <c:pt idx="1411">
                  <c:v>8.6299161792718646E+56</c:v>
                </c:pt>
                <c:pt idx="1412">
                  <c:v>9.5375323867617177E+56</c:v>
                </c:pt>
                <c:pt idx="1413">
                  <c:v>1.0540603424043124E+57</c:v>
                </c:pt>
                <c:pt idx="1414">
                  <c:v>1.164916836322132E+57</c:v>
                </c:pt>
                <c:pt idx="1415">
                  <c:v>1.2874322094799022E+57</c:v>
                </c:pt>
                <c:pt idx="1416">
                  <c:v>1.4228326369124702E+57</c:v>
                </c:pt>
                <c:pt idx="1417">
                  <c:v>1.5724732516045406E+57</c:v>
                </c:pt>
                <c:pt idx="1418">
                  <c:v>1.7378517071234502E+57</c:v>
                </c:pt>
                <c:pt idx="1419">
                  <c:v>1.9206231666409987E+57</c:v>
                </c:pt>
                <c:pt idx="1420">
                  <c:v>2.122616868353978E+57</c:v>
                </c:pt>
                <c:pt idx="1421">
                  <c:v>2.3458544331216087E+57</c:v>
                </c:pt>
                <c:pt idx="1422">
                  <c:v>2.5925700975274004E+57</c:v>
                </c:pt>
                <c:pt idx="1423">
                  <c:v>2.8652330748569616E+57</c:v>
                </c:pt>
                <c:pt idx="1424">
                  <c:v>3.1665722678404514E+57</c:v>
                </c:pt>
                <c:pt idx="1425">
                  <c:v>3.4996035804020969E+57</c:v>
                </c:pt>
                <c:pt idx="1426">
                  <c:v>3.8676601018537869E+57</c:v>
                </c:pt>
                <c:pt idx="1427">
                  <c:v>4.2744254655745302E+57</c:v>
                </c:pt>
                <c:pt idx="1428">
                  <c:v>4.7239707160302053E+57</c:v>
                </c:pt>
                <c:pt idx="1429">
                  <c:v>5.2207950531976954E+57</c:v>
                </c:pt>
                <c:pt idx="1430">
                  <c:v>5.7698708620272633E+57</c:v>
                </c:pt>
                <c:pt idx="1431">
                  <c:v>6.3766934777645626E+57</c:v>
                </c:pt>
                <c:pt idx="1432">
                  <c:v>7.0473361851080164E+57</c:v>
                </c:pt>
                <c:pt idx="1433">
                  <c:v>7.7885110016835139E+57</c:v>
                </c:pt>
                <c:pt idx="1434">
                  <c:v>8.607635854173047E+57</c:v>
                </c:pt>
                <c:pt idx="1435">
                  <c:v>9.5129088194172342E+57</c:v>
                </c:pt>
                <c:pt idx="1436">
                  <c:v>1.0513390173525209E+58</c:v>
                </c:pt>
                <c:pt idx="1437">
                  <c:v>1.1619093070162282E+58</c:v>
                </c:pt>
                <c:pt idx="1438">
                  <c:v>1.2841083755557572E+58</c:v>
                </c:pt>
                <c:pt idx="1439">
                  <c:v>1.4191592323216168E+58</c:v>
                </c:pt>
                <c:pt idx="1440">
                  <c:v>1.5684135116804038E+58</c:v>
                </c:pt>
                <c:pt idx="1441">
                  <c:v>1.7333650006260724E+58</c:v>
                </c:pt>
                <c:pt idx="1442">
                  <c:v>1.915664589102101E+58</c:v>
                </c:pt>
                <c:pt idx="1443">
                  <c:v>2.1171367926629654E+58</c:v>
                </c:pt>
                <c:pt idx="1444">
                  <c:v>2.3397980128391145E+58</c:v>
                </c:pt>
                <c:pt idx="1445">
                  <c:v>2.5858767179609656E+58</c:v>
                </c:pt>
                <c:pt idx="1446">
                  <c:v>2.8578357464193465E+58</c:v>
                </c:pt>
                <c:pt idx="1447">
                  <c:v>3.1583969555796547E+58</c:v>
                </c:pt>
                <c:pt idx="1448">
                  <c:v>3.4905684630452781E+58</c:v>
                </c:pt>
                <c:pt idx="1449">
                  <c:v>3.8576747529097399E+58</c:v>
                </c:pt>
                <c:pt idx="1450">
                  <c:v>4.2633899483104799E+58</c:v>
                </c:pt>
                <c:pt idx="1451">
                  <c:v>4.711774583288754E+58</c:v>
                </c:pt>
                <c:pt idx="1452">
                  <c:v>5.2073162419787055E+58</c:v>
                </c:pt>
                <c:pt idx="1453">
                  <c:v>5.7549744718578038E+58</c:v>
                </c:pt>
                <c:pt idx="1454">
                  <c:v>6.3602304205651486E+58</c:v>
                </c:pt>
                <c:pt idx="1455">
                  <c:v>7.0291416930686086E+58</c:v>
                </c:pt>
                <c:pt idx="1456">
                  <c:v>7.7684029782124014E+58</c:v>
                </c:pt>
                <c:pt idx="1457">
                  <c:v>8.5854130514125469E+58</c:v>
                </c:pt>
                <c:pt idx="1458">
                  <c:v>9.4883488240881975E+58</c:v>
                </c:pt>
                <c:pt idx="1459">
                  <c:v>1.0486247180939782E+59</c:v>
                </c:pt>
                <c:pt idx="1460">
                  <c:v>1.1589095424127327E+59</c:v>
                </c:pt>
                <c:pt idx="1461">
                  <c:v>1.280793122954901E+59</c:v>
                </c:pt>
                <c:pt idx="1462">
                  <c:v>1.4154953115610359E+59</c:v>
                </c:pt>
                <c:pt idx="1463">
                  <c:v>1.5643642530096759E+59</c:v>
                </c:pt>
                <c:pt idx="1464">
                  <c:v>1.7288898777034676E+59</c:v>
                </c:pt>
                <c:pt idx="1465">
                  <c:v>1.9107188133932245E+59</c:v>
                </c:pt>
                <c:pt idx="1466">
                  <c:v>2.11167086518219E+59</c:v>
                </c:pt>
                <c:pt idx="1467">
                  <c:v>2.3337572287469848E+59</c:v>
                </c:pt>
                <c:pt idx="1468">
                  <c:v>2.5792006190599698E+59</c:v>
                </c:pt>
                <c:pt idx="1469">
                  <c:v>2.8504575160678503E+59</c:v>
                </c:pt>
                <c:pt idx="1470">
                  <c:v>3.1502427499683183E+59</c:v>
                </c:pt>
                <c:pt idx="1471">
                  <c:v>3.4815566721436193E+59</c:v>
                </c:pt>
                <c:pt idx="1472">
                  <c:v>3.8477151836853385E+59</c:v>
                </c:pt>
                <c:pt idx="1473">
                  <c:v>4.2523829220471101E+59</c:v>
                </c:pt>
                <c:pt idx="1474">
                  <c:v>4.6996099379681171E+59</c:v>
                </c:pt>
                <c:pt idx="1475">
                  <c:v>5.1938722297416321E+59</c:v>
                </c:pt>
                <c:pt idx="1476">
                  <c:v>5.7401165405111376E+59</c:v>
                </c:pt>
                <c:pt idx="1477">
                  <c:v>6.3438098669378678E+59</c:v>
                </c:pt>
                <c:pt idx="1478">
                  <c:v>7.0109941747410355E+59</c:v>
                </c:pt>
                <c:pt idx="1479">
                  <c:v>7.7483468687217441E+59</c:v>
                </c:pt>
                <c:pt idx="1480">
                  <c:v>8.5632476224737309E+59</c:v>
                </c:pt>
                <c:pt idx="1481">
                  <c:v>9.4638522366383463E+59</c:v>
                </c:pt>
                <c:pt idx="1482">
                  <c:v>1.0459174264897813E+60</c:v>
                </c:pt>
                <c:pt idx="1483">
                  <c:v>1.1559175224650237E+60</c:v>
                </c:pt>
                <c:pt idx="1484">
                  <c:v>1.2774864295224273E+60</c:v>
                </c:pt>
                <c:pt idx="1485">
                  <c:v>1.4118408501444741E+60</c:v>
                </c:pt>
                <c:pt idx="1486">
                  <c:v>1.5603254485308623E+60</c:v>
                </c:pt>
                <c:pt idx="1487">
                  <c:v>1.7244263084496401E+60</c:v>
                </c:pt>
                <c:pt idx="1488">
                  <c:v>1.9057858064630778E+60</c:v>
                </c:pt>
                <c:pt idx="1489">
                  <c:v>2.1062190493843859E+60</c:v>
                </c:pt>
                <c:pt idx="1490">
                  <c:v>2.3277320404765465E+60</c:v>
                </c:pt>
                <c:pt idx="1491">
                  <c:v>2.5725417562075509E+60</c:v>
                </c:pt>
                <c:pt idx="1492">
                  <c:v>2.8430983344958217E+60</c:v>
                </c:pt>
                <c:pt idx="1493">
                  <c:v>3.142109596514074E+60</c:v>
                </c:pt>
                <c:pt idx="1494">
                  <c:v>3.4725681474738408E+60</c:v>
                </c:pt>
                <c:pt idx="1495">
                  <c:v>3.8377813276238938E+60</c:v>
                </c:pt>
                <c:pt idx="1496">
                  <c:v>4.2414043132236527E+60</c:v>
                </c:pt>
                <c:pt idx="1497">
                  <c:v>4.6874766987753692E+60</c:v>
                </c:pt>
                <c:pt idx="1498">
                  <c:v>5.1804629266437512E+60</c:v>
                </c:pt>
                <c:pt idx="1499">
                  <c:v>5.7252969686958608E+60</c:v>
                </c:pt>
                <c:pt idx="1500">
                  <c:v>6.3274317071492909E+60</c:v>
                </c:pt>
                <c:pt idx="1501">
                  <c:v>6.9928935088511043E+60</c:v>
                </c:pt>
                <c:pt idx="1502">
                  <c:v>7.7283425391821684E+60</c:v>
                </c:pt>
                <c:pt idx="1503">
                  <c:v>8.5411394192309898E+60</c:v>
                </c:pt>
                <c:pt idx="1504">
                  <c:v>9.439418893363832E+60</c:v>
                </c:pt>
                <c:pt idx="1505">
                  <c:v>1.0432171244479461E+61</c:v>
                </c:pt>
                <c:pt idx="1506">
                  <c:v>1.1529332271783671E+61</c:v>
                </c:pt>
                <c:pt idx="1507">
                  <c:v>1.2741882731606279E+61</c:v>
                </c:pt>
                <c:pt idx="1508">
                  <c:v>1.4081958236501474E+61</c:v>
                </c:pt>
                <c:pt idx="1509">
                  <c:v>1.5562970712537615E+61</c:v>
                </c:pt>
                <c:pt idx="1510">
                  <c:v>1.7199742630359513E+61</c:v>
                </c:pt>
                <c:pt idx="1511">
                  <c:v>1.900865535345917E+61</c:v>
                </c:pt>
                <c:pt idx="1512">
                  <c:v>2.1007813088365926E+61</c:v>
                </c:pt>
                <c:pt idx="1513">
                  <c:v>2.3217224077630843E+61</c:v>
                </c:pt>
                <c:pt idx="1514">
                  <c:v>2.5659000849043893E+61</c:v>
                </c:pt>
                <c:pt idx="1515">
                  <c:v>2.8357581525241502E+61</c:v>
                </c:pt>
                <c:pt idx="1516">
                  <c:v>3.1339974408655994E+61</c:v>
                </c:pt>
                <c:pt idx="1517">
                  <c:v>3.463602828968145E+61</c:v>
                </c:pt>
                <c:pt idx="1518">
                  <c:v>3.8278731183401133E+61</c:v>
                </c:pt>
                <c:pt idx="1519">
                  <c:v>4.2304540484731318E+61</c:v>
                </c:pt>
                <c:pt idx="1520">
                  <c:v>4.6753747846278647E+61</c:v>
                </c:pt>
                <c:pt idx="1521">
                  <c:v>5.1670882430748811E+61</c:v>
                </c:pt>
                <c:pt idx="1522">
                  <c:v>5.7105156573769185E+61</c:v>
                </c:pt>
                <c:pt idx="1523">
                  <c:v>6.3110958317485737E+61</c:v>
                </c:pt>
                <c:pt idx="1524">
                  <c:v>6.9748395744371228E+61</c:v>
                </c:pt>
                <c:pt idx="1525">
                  <c:v>7.7083898559109904E+61</c:v>
                </c:pt>
                <c:pt idx="1526">
                  <c:v>8.5190882939421102E+61</c:v>
                </c:pt>
                <c:pt idx="1527">
                  <c:v>9.4150486309834507E+61</c:v>
                </c:pt>
                <c:pt idx="1528">
                  <c:v>1.0405237939230791E+62</c:v>
                </c:pt>
                <c:pt idx="1529">
                  <c:v>1.1499566366095516E+62</c:v>
                </c:pt>
                <c:pt idx="1530">
                  <c:v>1.2708986318289547E+62</c:v>
                </c:pt>
                <c:pt idx="1531">
                  <c:v>1.4045602077194823E+62</c:v>
                </c:pt>
                <c:pt idx="1532">
                  <c:v>1.5522790942578537E+62</c:v>
                </c:pt>
                <c:pt idx="1533">
                  <c:v>1.7155337117105773E+62</c:v>
                </c:pt>
                <c:pt idx="1534">
                  <c:v>1.8959579671609453E+62</c:v>
                </c:pt>
                <c:pt idx="1535">
                  <c:v>2.0953576072000883E+62</c:v>
                </c:pt>
                <c:pt idx="1536">
                  <c:v>2.3157282904461008E+62</c:v>
                </c:pt>
                <c:pt idx="1537">
                  <c:v>2.5592755607660527E+62</c:v>
                </c:pt>
                <c:pt idx="1538">
                  <c:v>2.8284369211003704E+62</c:v>
                </c:pt>
                <c:pt idx="1539">
                  <c:v>3.1259062288116255E+62</c:v>
                </c:pt>
                <c:pt idx="1540">
                  <c:v>3.4546606567141098E+62</c:v>
                </c:pt>
                <c:pt idx="1541">
                  <c:v>3.8179904896205309E+62</c:v>
                </c:pt>
                <c:pt idx="1542">
                  <c:v>4.2195320546179891E+62</c:v>
                </c:pt>
                <c:pt idx="1543">
                  <c:v>4.6633041146517603E+62</c:v>
                </c:pt>
                <c:pt idx="1544">
                  <c:v>5.1537480896557483E+62</c:v>
                </c:pt>
                <c:pt idx="1545">
                  <c:v>5.6957725077754264E+62</c:v>
                </c:pt>
                <c:pt idx="1546">
                  <c:v>6.2948021315681655E+62</c:v>
                </c:pt>
                <c:pt idx="1547">
                  <c:v>6.956832250849694E+62</c:v>
                </c:pt>
                <c:pt idx="1548">
                  <c:v>7.6884886855697868E+62</c:v>
                </c:pt>
                <c:pt idx="1549">
                  <c:v>8.4970940992455843E+62</c:v>
                </c:pt>
                <c:pt idx="1550">
                  <c:v>9.3907412866383562E+62</c:v>
                </c:pt>
                <c:pt idx="1551">
                  <c:v>1.0378374169164941E+63</c:v>
                </c:pt>
                <c:pt idx="1552">
                  <c:v>1.146987730866854E+63</c:v>
                </c:pt>
                <c:pt idx="1553">
                  <c:v>1.2676174835436177E+63</c:v>
                </c:pt>
                <c:pt idx="1554">
                  <c:v>1.400933978056674E+63</c:v>
                </c:pt>
                <c:pt idx="1555">
                  <c:v>1.5482714906922547E+63</c:v>
                </c:pt>
                <c:pt idx="1556">
                  <c:v>1.7111046247987008E+63</c:v>
                </c:pt>
                <c:pt idx="1557">
                  <c:v>1.8910630691122561E+63</c:v>
                </c:pt>
                <c:pt idx="1558">
                  <c:v>2.0899479082297321E+63</c:v>
                </c:pt>
                <c:pt idx="1559">
                  <c:v>2.309749648468585E+63</c:v>
                </c:pt>
                <c:pt idx="1560">
                  <c:v>2.5526681395229159E+63</c:v>
                </c:pt>
                <c:pt idx="1561">
                  <c:v>2.82113459129898E+63</c:v>
                </c:pt>
                <c:pt idx="1562">
                  <c:v>3.1178359062808432E+63</c:v>
                </c:pt>
                <c:pt idx="1563">
                  <c:v>3.4457415709535986E+63</c:v>
                </c:pt>
                <c:pt idx="1564">
                  <c:v>3.8081333754222992E+63</c:v>
                </c:pt>
                <c:pt idx="1565">
                  <c:v>4.2086382586699537E+63</c:v>
                </c:pt>
                <c:pt idx="1566">
                  <c:v>4.6512646081825412E+63</c:v>
                </c:pt>
                <c:pt idx="1567">
                  <c:v>5.1404423772378371E+63</c:v>
                </c:pt>
                <c:pt idx="1568">
                  <c:v>5.6810674213668729E+63</c:v>
                </c:pt>
                <c:pt idx="1569">
                  <c:v>6.2785504977218218E+63</c:v>
                </c:pt>
                <c:pt idx="1570">
                  <c:v>6.938871417751501E+63</c:v>
                </c:pt>
                <c:pt idx="1571">
                  <c:v>7.6686388951652533E+63</c:v>
                </c:pt>
                <c:pt idx="1572">
                  <c:v>8.4751566881603548E+63</c:v>
                </c:pt>
                <c:pt idx="1573">
                  <c:v>9.3664966978890906E+63</c:v>
                </c:pt>
                <c:pt idx="1574">
                  <c:v>1.0351579754758845E+64</c:v>
                </c:pt>
                <c:pt idx="1575">
                  <c:v>1.1440264901100055E+64</c:v>
                </c:pt>
                <c:pt idx="1576">
                  <c:v>1.2643448063777283E+64</c:v>
                </c:pt>
                <c:pt idx="1577">
                  <c:v>1.397317110428643E+64</c:v>
                </c:pt>
                <c:pt idx="1578">
                  <c:v>1.5442742337752255E+64</c:v>
                </c:pt>
                <c:pt idx="1579">
                  <c:v>1.7066869727019723E+64</c:v>
                </c:pt>
                <c:pt idx="1580">
                  <c:v>1.8861808084887756E+64</c:v>
                </c:pt>
                <c:pt idx="1581">
                  <c:v>2.0845521757741956E+64</c:v>
                </c:pt>
                <c:pt idx="1582">
                  <c:v>2.3037864418769436E+64</c:v>
                </c:pt>
                <c:pt idx="1583">
                  <c:v>2.5460777770193569E+64</c:v>
                </c:pt>
                <c:pt idx="1584">
                  <c:v>2.8138511143205508E+64</c:v>
                </c:pt>
                <c:pt idx="1585">
                  <c:v>3.1097864193418092E+64</c:v>
                </c:pt>
                <c:pt idx="1586">
                  <c:v>3.4368455120831489E+64</c:v>
                </c:pt>
                <c:pt idx="1587">
                  <c:v>3.7983017098730813E+64</c:v>
                </c:pt>
                <c:pt idx="1588">
                  <c:v>4.1977725878287115E+64</c:v>
                </c:pt>
                <c:pt idx="1589">
                  <c:v>4.6392561847635499E+64</c:v>
                </c:pt>
                <c:pt idx="1590">
                  <c:v>5.1271710169032297E+64</c:v>
                </c:pt>
                <c:pt idx="1591">
                  <c:v>5.6664002998817613E+64</c:v>
                </c:pt>
                <c:pt idx="1592">
                  <c:v>6.2623408216044163E+64</c:v>
                </c:pt>
                <c:pt idx="1593">
                  <c:v>6.9209569551151186E+64</c:v>
                </c:pt>
                <c:pt idx="1594">
                  <c:v>7.6488403520467883E+64</c:v>
                </c:pt>
                <c:pt idx="1595">
                  <c:v>8.4532759140855609E+64</c:v>
                </c:pt>
                <c:pt idx="1596">
                  <c:v>9.3423147027166457E+64</c:v>
                </c:pt>
                <c:pt idx="1597">
                  <c:v>1.0324854516952917E+65</c:v>
                </c:pt>
                <c:pt idx="1598">
                  <c:v>1.1410728945498288E+65</c:v>
                </c:pt>
                <c:pt idx="1599">
                  <c:v>1.2610805784608997E+65</c:v>
                </c:pt>
                <c:pt idx="1600">
                  <c:v>1.3937095806649933E+65</c:v>
                </c:pt>
                <c:pt idx="1601">
                  <c:v>1.5402872967943479E+65</c:v>
                </c:pt>
                <c:pt idx="1602">
                  <c:v>1.7022807258984573E+65</c:v>
                </c:pt>
                <c:pt idx="1603">
                  <c:v>1.8813111526636671E+65</c:v>
                </c:pt>
                <c:pt idx="1604">
                  <c:v>2.0791703737753071E+65</c:v>
                </c:pt>
                <c:pt idx="1605">
                  <c:v>2.2978386308209307E+65</c:v>
                </c:pt>
                <c:pt idx="1606">
                  <c:v>2.5395044292140427E+65</c:v>
                </c:pt>
                <c:pt idx="1607">
                  <c:v>2.8065864414916409E+65</c:v>
                </c:pt>
                <c:pt idx="1608">
                  <c:v>3.101757714201964E+65</c:v>
                </c:pt>
                <c:pt idx="1609">
                  <c:v>3.4279724206528849E+65</c:v>
                </c:pt>
                <c:pt idx="1610">
                  <c:v>3.7884954272709273E+65</c:v>
                </c:pt>
                <c:pt idx="1611">
                  <c:v>4.1869349694823798E+65</c:v>
                </c:pt>
                <c:pt idx="1612">
                  <c:v>4.6272787641458486E+65</c:v>
                </c:pt>
                <c:pt idx="1613">
                  <c:v>5.1139339199629866E+65</c:v>
                </c:pt>
                <c:pt idx="1614">
                  <c:v>5.6517710453038181E+65</c:v>
                </c:pt>
                <c:pt idx="1615">
                  <c:v>6.2461729948917483E+65</c:v>
                </c:pt>
                <c:pt idx="1616">
                  <c:v>6.903088743223791E+65</c:v>
                </c:pt>
                <c:pt idx="1617">
                  <c:v>7.6290929239062623E+65</c:v>
                </c:pt>
                <c:pt idx="1618">
                  <c:v>8.4314516307978628E+65</c:v>
                </c:pt>
                <c:pt idx="1619">
                  <c:v>9.3181951395195026E+65</c:v>
                </c:pt>
                <c:pt idx="1620">
                  <c:v>1.0298198277150747E+66</c:v>
                </c:pt>
                <c:pt idx="1621">
                  <c:v>1.138126924448368E+66</c:v>
                </c:pt>
                <c:pt idx="1622">
                  <c:v>1.2578247779792089E+66</c:v>
                </c:pt>
                <c:pt idx="1623">
                  <c:v>1.390111364657572E+66</c:v>
                </c:pt>
                <c:pt idx="1624">
                  <c:v>1.5363106531060352E+66</c:v>
                </c:pt>
                <c:pt idx="1625">
                  <c:v>1.697885854942585E+66</c:v>
                </c:pt>
                <c:pt idx="1626">
                  <c:v>1.8764540690945418E+66</c:v>
                </c:pt>
                <c:pt idx="1627">
                  <c:v>2.0738024662679879E+66</c:v>
                </c:pt>
                <c:pt idx="1628">
                  <c:v>2.2919061755529215E+66</c:v>
                </c:pt>
                <c:pt idx="1629">
                  <c:v>2.5329480521791262E+66</c:v>
                </c:pt>
                <c:pt idx="1630">
                  <c:v>2.7993405242647124E+66</c:v>
                </c:pt>
                <c:pt idx="1631">
                  <c:v>3.0937497372079792E+66</c:v>
                </c:pt>
                <c:pt idx="1632">
                  <c:v>3.4191222373664167E+66</c:v>
                </c:pt>
                <c:pt idx="1633">
                  <c:v>3.7787144620830836E+66</c:v>
                </c:pt>
                <c:pt idx="1634">
                  <c:v>4.1761253312061837E+66</c:v>
                </c:pt>
                <c:pt idx="1635">
                  <c:v>4.6153322662880798E+66</c:v>
                </c:pt>
                <c:pt idx="1636">
                  <c:v>5.100730997957727E+66</c:v>
                </c:pt>
                <c:pt idx="1637">
                  <c:v>5.6371795598698236E+66</c:v>
                </c:pt>
                <c:pt idx="1638">
                  <c:v>6.2300469095385732E+66</c:v>
                </c:pt>
                <c:pt idx="1639">
                  <c:v>6.8852666626692525E+66</c:v>
                </c:pt>
                <c:pt idx="1640">
                  <c:v>7.6093964787777847E+66</c:v>
                </c:pt>
                <c:pt idx="1641">
                  <c:v>8.4096836924523969E+66</c:v>
                </c:pt>
                <c:pt idx="1642">
                  <c:v>9.2941378471133649E+66</c:v>
                </c:pt>
                <c:pt idx="1643">
                  <c:v>1.0271610857215842E+67</c:v>
                </c:pt>
                <c:pt idx="1644">
                  <c:v>1.135188560118528E+67</c:v>
                </c:pt>
                <c:pt idx="1645">
                  <c:v>1.254577383175159E+67</c:v>
                </c:pt>
                <c:pt idx="1646">
                  <c:v>1.3865224383606262E+67</c:v>
                </c:pt>
                <c:pt idx="1647">
                  <c:v>1.5323442761354899E+67</c:v>
                </c:pt>
                <c:pt idx="1648">
                  <c:v>1.6935023304646135E+67</c:v>
                </c:pt>
                <c:pt idx="1649">
                  <c:v>1.8716095253228683E+67</c:v>
                </c:pt>
                <c:pt idx="1650">
                  <c:v>2.0684484173801898E+67</c:v>
                </c:pt>
                <c:pt idx="1651">
                  <c:v>2.2859890364281717E+67</c:v>
                </c:pt>
                <c:pt idx="1652">
                  <c:v>2.5264086021001731E+67</c:v>
                </c:pt>
                <c:pt idx="1653">
                  <c:v>2.7921133142172462E+67</c:v>
                </c:pt>
                <c:pt idx="1654">
                  <c:v>3.0857624348447829E+67</c:v>
                </c:pt>
                <c:pt idx="1655">
                  <c:v>3.4102949030807352E+67</c:v>
                </c:pt>
                <c:pt idx="1656">
                  <c:v>3.7689587489464169E+67</c:v>
                </c:pt>
                <c:pt idx="1657">
                  <c:v>4.1653436007623321E+67</c:v>
                </c:pt>
                <c:pt idx="1658">
                  <c:v>4.6034166113550038E+67</c:v>
                </c:pt>
                <c:pt idx="1659">
                  <c:v>5.0875621626560121E+67</c:v>
                </c:pt>
                <c:pt idx="1660">
                  <c:v>5.622625746069441E+67</c:v>
                </c:pt>
                <c:pt idx="1661">
                  <c:v>6.2139624577793012E+67</c:v>
                </c:pt>
                <c:pt idx="1662">
                  <c:v>6.8674905943515194E+67</c:v>
                </c:pt>
                <c:pt idx="1663">
                  <c:v>7.5897508850353004E+67</c:v>
                </c:pt>
                <c:pt idx="1664">
                  <c:v>8.387971953580112E+67</c:v>
                </c:pt>
                <c:pt idx="1665">
                  <c:v>9.2701426647308639E+67</c:v>
                </c:pt>
                <c:pt idx="1666">
                  <c:v>1.0245092079472781E+68</c:v>
                </c:pt>
                <c:pt idx="1667">
                  <c:v>1.1322577819240415E+68</c:v>
                </c:pt>
                <c:pt idx="1668">
                  <c:v>1.2513383723472822E+68</c:v>
                </c:pt>
                <c:pt idx="1669">
                  <c:v>1.382942777790364E+68</c:v>
                </c:pt>
                <c:pt idx="1670">
                  <c:v>1.5283881393766541E+68</c:v>
                </c:pt>
                <c:pt idx="1671">
                  <c:v>1.6891301231708181E+68</c:v>
                </c:pt>
                <c:pt idx="1672">
                  <c:v>1.8667774889739142E+68</c:v>
                </c:pt>
                <c:pt idx="1673">
                  <c:v>2.0631081913322412E+68</c:v>
                </c:pt>
                <c:pt idx="1674">
                  <c:v>2.2800871739040939E+68</c:v>
                </c:pt>
                <c:pt idx="1675">
                  <c:v>2.5198860352760816E+68</c:v>
                </c:pt>
                <c:pt idx="1676">
                  <c:v>2.7849047630520555E+68</c:v>
                </c:pt>
                <c:pt idx="1677">
                  <c:v>3.0777957537354663E+68</c:v>
                </c:pt>
                <c:pt idx="1678">
                  <c:v>3.4014903588051362E+68</c:v>
                </c:pt>
                <c:pt idx="1679">
                  <c:v>3.7592282226662214E+68</c:v>
                </c:pt>
                <c:pt idx="1680">
                  <c:v>4.1545897060998898E+68</c:v>
                </c:pt>
                <c:pt idx="1681">
                  <c:v>4.5915317197180237E+68</c:v>
                </c:pt>
                <c:pt idx="1682">
                  <c:v>5.0744273260541968E+68</c:v>
                </c:pt>
                <c:pt idx="1683">
                  <c:v>5.6081095066434386E+68</c:v>
                </c:pt>
                <c:pt idx="1684">
                  <c:v>6.1979195321260374E+68</c:v>
                </c:pt>
                <c:pt idx="1685">
                  <c:v>6.8497604194786824E+68</c:v>
                </c:pt>
                <c:pt idx="1686">
                  <c:v>7.5701560113934452E+68</c:v>
                </c:pt>
                <c:pt idx="1687">
                  <c:v>8.3663162690875292E+68</c:v>
                </c:pt>
                <c:pt idx="1688">
                  <c:v>9.246209432018639E+68</c:v>
                </c:pt>
                <c:pt idx="1689">
                  <c:v>1.0218641766703983E+69</c:v>
                </c:pt>
                <c:pt idx="1690">
                  <c:v>1.1293345702794335E+69</c:v>
                </c:pt>
                <c:pt idx="1691">
                  <c:v>1.2481077238502814E+69</c:v>
                </c:pt>
                <c:pt idx="1692">
                  <c:v>1.3793723590249146E+69</c:v>
                </c:pt>
                <c:pt idx="1693">
                  <c:v>1.524442216391728E+69</c:v>
                </c:pt>
                <c:pt idx="1694">
                  <c:v>1.6847692038429594E+69</c:v>
                </c:pt>
                <c:pt idx="1695">
                  <c:v>1.8619579277566907E+69</c:v>
                </c:pt>
                <c:pt idx="1696">
                  <c:v>2.0577817524370809E+69</c:v>
                </c:pt>
                <c:pt idx="1697">
                  <c:v>2.2742005485401904E+69</c:v>
                </c:pt>
                <c:pt idx="1698">
                  <c:v>2.5133803081182895E+69</c:v>
                </c:pt>
                <c:pt idx="1699">
                  <c:v>2.7777148225964072E+69</c:v>
                </c:pt>
                <c:pt idx="1700">
                  <c:v>3.0698496406411885E+69</c:v>
                </c:pt>
                <c:pt idx="1701">
                  <c:v>3.3927085457016001E+69</c:v>
                </c:pt>
                <c:pt idx="1702">
                  <c:v>3.7495228182161112E+69</c:v>
                </c:pt>
                <c:pt idx="1703">
                  <c:v>4.1438635753534657E+69</c:v>
                </c:pt>
                <c:pt idx="1704">
                  <c:v>4.5796775119537299E+69</c:v>
                </c:pt>
                <c:pt idx="1705">
                  <c:v>5.0613264003762725E+69</c:v>
                </c:pt>
                <c:pt idx="1706">
                  <c:v>5.5936307445843258E+69</c:v>
                </c:pt>
                <c:pt idx="1707">
                  <c:v>6.1819180253683929E+69</c:v>
                </c:pt>
                <c:pt idx="1708">
                  <c:v>6.8320760195647426E+69</c:v>
                </c:pt>
                <c:pt idx="1709">
                  <c:v>7.5506117269051545E+69</c:v>
                </c:pt>
                <c:pt idx="1710">
                  <c:v>8.3447164942564734E+69</c:v>
                </c:pt>
                <c:pt idx="1711">
                  <c:v>9.2223379890383741E+69</c:v>
                </c:pt>
                <c:pt idx="1712">
                  <c:v>1.0192259742149403E+70</c:v>
                </c:pt>
                <c:pt idx="1713">
                  <c:v>1.1264189056496655E+70</c:v>
                </c:pt>
                <c:pt idx="1714">
                  <c:v>1.2448854160946356E+70</c:v>
                </c:pt>
                <c:pt idx="1715">
                  <c:v>1.3758111582042852E+70</c:v>
                </c:pt>
                <c:pt idx="1716">
                  <c:v>1.5205064808113413E+70</c:v>
                </c:pt>
                <c:pt idx="1717">
                  <c:v>1.6804195433382327E+70</c:v>
                </c:pt>
                <c:pt idx="1718">
                  <c:v>1.8571508094633644E+70</c:v>
                </c:pt>
                <c:pt idx="1719">
                  <c:v>2.0524690650996052E+70</c:v>
                </c:pt>
                <c:pt idx="1720">
                  <c:v>2.2683291209979842E+70</c:v>
                </c:pt>
                <c:pt idx="1721">
                  <c:v>2.5068913771510545E+70</c:v>
                </c:pt>
                <c:pt idx="1722">
                  <c:v>2.7705434448019396E+70</c:v>
                </c:pt>
                <c:pt idx="1723">
                  <c:v>3.06192404246021E+70</c:v>
                </c:pt>
                <c:pt idx="1724">
                  <c:v>3.383949405083725E+70</c:v>
                </c:pt>
                <c:pt idx="1725">
                  <c:v>3.7398424707379012E+70</c:v>
                </c:pt>
                <c:pt idx="1726">
                  <c:v>4.1331651368436809E+70</c:v>
                </c:pt>
                <c:pt idx="1727">
                  <c:v>4.5678539088437643E+70</c:v>
                </c:pt>
                <c:pt idx="1728">
                  <c:v>5.0482592980722702E+70</c:v>
                </c:pt>
                <c:pt idx="1729">
                  <c:v>5.5791893631345816E+70</c:v>
                </c:pt>
                <c:pt idx="1730">
                  <c:v>6.1659578305732994E+70</c:v>
                </c:pt>
                <c:pt idx="1731">
                  <c:v>6.8144372764303826E+70</c:v>
                </c:pt>
                <c:pt idx="1732">
                  <c:v>7.5311179009614385E+70</c:v>
                </c:pt>
                <c:pt idx="1733">
                  <c:v>8.3231724847414505E+70</c:v>
                </c:pt>
                <c:pt idx="1734">
                  <c:v>9.1985281762638874E+70</c:v>
                </c:pt>
                <c:pt idx="1735">
                  <c:v>1.0165945829506215E+71</c:v>
                </c:pt>
                <c:pt idx="1736">
                  <c:v>1.1235107685502621E+71</c:v>
                </c:pt>
                <c:pt idx="1737">
                  <c:v>1.2416714275465626E+71</c:v>
                </c:pt>
                <c:pt idx="1738">
                  <c:v>1.3722591515299266E+71</c:v>
                </c:pt>
                <c:pt idx="1739">
                  <c:v>1.5165809063340729E+71</c:v>
                </c:pt>
                <c:pt idx="1740">
                  <c:v>1.6760811125892154E+71</c:v>
                </c:pt>
                <c:pt idx="1741">
                  <c:v>1.8523561019694657E+71</c:v>
                </c:pt>
                <c:pt idx="1742">
                  <c:v>2.0471700938166106E+71</c:v>
                </c:pt>
                <c:pt idx="1743">
                  <c:v>2.2624728520403003E+71</c:v>
                </c:pt>
                <c:pt idx="1744">
                  <c:v>2.5004191990106645E+71</c:v>
                </c:pt>
                <c:pt idx="1745">
                  <c:v>2.7633905817445757E+71</c:v>
                </c:pt>
                <c:pt idx="1746">
                  <c:v>3.0540189062282335E+71</c:v>
                </c:pt>
                <c:pt idx="1747">
                  <c:v>3.3752128784166229E+71</c:v>
                </c:pt>
                <c:pt idx="1748">
                  <c:v>3.730187115540427E+71</c:v>
                </c:pt>
                <c:pt idx="1749">
                  <c:v>4.1224943190758593E+71</c:v>
                </c:pt>
                <c:pt idx="1750">
                  <c:v>4.556060831374684E+71</c:v>
                </c:pt>
                <c:pt idx="1751">
                  <c:v>5.0352259318188287E+71</c:v>
                </c:pt>
                <c:pt idx="1752">
                  <c:v>5.5647852657864921E+71</c:v>
                </c:pt>
                <c:pt idx="1753">
                  <c:v>6.1500388410830587E+71</c:v>
                </c:pt>
                <c:pt idx="1754">
                  <c:v>6.7968440722008106E+71</c:v>
                </c:pt>
                <c:pt idx="1755">
                  <c:v>7.5116744032911504E+71</c:v>
                </c:pt>
                <c:pt idx="1756">
                  <c:v>8.3016840965705762E+71</c:v>
                </c:pt>
                <c:pt idx="1757">
                  <c:v>9.1747798345808539E+71</c:v>
                </c:pt>
                <c:pt idx="1758">
                  <c:v>1.0139699852925605E+72</c:v>
                </c:pt>
                <c:pt idx="1759">
                  <c:v>1.1206101395469553E+72</c:v>
                </c:pt>
                <c:pt idx="1760">
                  <c:v>1.2384657367279812E+72</c:v>
                </c:pt>
                <c:pt idx="1761">
                  <c:v>1.3687163152648886E+72</c:v>
                </c:pt>
                <c:pt idx="1762">
                  <c:v>1.5126654667264059E+72</c:v>
                </c:pt>
                <c:pt idx="1763">
                  <c:v>1.6717538826033404E+72</c:v>
                </c:pt>
                <c:pt idx="1764">
                  <c:v>1.8475737732333042E+72</c:v>
                </c:pt>
                <c:pt idx="1765">
                  <c:v>2.0418848031767278E+72</c:v>
                </c:pt>
                <c:pt idx="1766">
                  <c:v>2.2566317025315243E+72</c:v>
                </c:pt>
                <c:pt idx="1767">
                  <c:v>2.4939637304453624E+72</c:v>
                </c:pt>
                <c:pt idx="1768">
                  <c:v>2.7562561856236524E+72</c:v>
                </c:pt>
                <c:pt idx="1769">
                  <c:v>3.0461341791174436E+72</c:v>
                </c:pt>
                <c:pt idx="1770">
                  <c:v>3.3664989073168152E+72</c:v>
                </c:pt>
                <c:pt idx="1771">
                  <c:v>3.7205566880999687E+72</c:v>
                </c:pt>
                <c:pt idx="1772">
                  <c:v>4.1118510507399099E+72</c:v>
                </c:pt>
                <c:pt idx="1773">
                  <c:v>4.5442982007365165E+72</c:v>
                </c:pt>
                <c:pt idx="1774">
                  <c:v>5.0222262145176034E+72</c:v>
                </c:pt>
                <c:pt idx="1775">
                  <c:v>5.5504183562819728E+72</c:v>
                </c:pt>
                <c:pt idx="1776">
                  <c:v>6.1341609505160404E+72</c:v>
                </c:pt>
                <c:pt idx="1777">
                  <c:v>6.7792962893055605E+72</c:v>
                </c:pt>
                <c:pt idx="1778">
                  <c:v>7.4922811039586154E+72</c:v>
                </c:pt>
                <c:pt idx="1779">
                  <c:v>8.2802511861429581E+72</c:v>
                </c:pt>
                <c:pt idx="1780">
                  <c:v>9.1510928052865303E+72</c:v>
                </c:pt>
                <c:pt idx="1781">
                  <c:v>1.0113521637013912E+73</c:v>
                </c:pt>
                <c:pt idx="1782">
                  <c:v>1.1177169992556527E+73</c:v>
                </c:pt>
                <c:pt idx="1783">
                  <c:v>1.2352683222161206E+73</c:v>
                </c:pt>
                <c:pt idx="1784">
                  <c:v>1.365182625733386E+73</c:v>
                </c:pt>
                <c:pt idx="1785">
                  <c:v>1.5087601358226809E+73</c:v>
                </c:pt>
                <c:pt idx="1786">
                  <c:v>1.6674378244630815E+73</c:v>
                </c:pt>
                <c:pt idx="1787">
                  <c:v>1.8428037912959141E+73</c:v>
                </c:pt>
                <c:pt idx="1788">
                  <c:v>2.0366131578597777E+73</c:v>
                </c:pt>
                <c:pt idx="1789">
                  <c:v>2.2508056334368857E+73</c:v>
                </c:pt>
                <c:pt idx="1790">
                  <c:v>2.4875249283152685E+73</c:v>
                </c:pt>
                <c:pt idx="1791">
                  <c:v>2.7491402087622292E+73</c:v>
                </c:pt>
                <c:pt idx="1792">
                  <c:v>3.0382698084364131E+73</c:v>
                </c:pt>
                <c:pt idx="1793">
                  <c:v>3.3578074335511737E+73</c:v>
                </c:pt>
                <c:pt idx="1794">
                  <c:v>3.7109511240590689E+73</c:v>
                </c:pt>
                <c:pt idx="1795">
                  <c:v>4.1012352607101945E+73</c:v>
                </c:pt>
                <c:pt idx="1796">
                  <c:v>4.5325659383232781E+73</c:v>
                </c:pt>
                <c:pt idx="1797">
                  <c:v>5.0092600592951182E+73</c:v>
                </c:pt>
                <c:pt idx="1798">
                  <c:v>5.5360885386108269E+73</c:v>
                </c:pt>
                <c:pt idx="1799">
                  <c:v>6.1183240527647372E+73</c:v>
                </c:pt>
                <c:pt idx="1800">
                  <c:v>6.7617938104782838E+73</c:v>
                </c:pt>
                <c:pt idx="1801">
                  <c:v>7.472937873364473E+73</c:v>
                </c:pt>
                <c:pt idx="1802">
                  <c:v>8.2588736102284455E+73</c:v>
                </c:pt>
                <c:pt idx="1803">
                  <c:v>9.1274669300868581E+73</c:v>
                </c:pt>
                <c:pt idx="1804">
                  <c:v>1.0087411006829435E+74</c:v>
                </c:pt>
                <c:pt idx="1805">
                  <c:v>1.1148313283424017E+74</c:v>
                </c:pt>
                <c:pt idx="1806">
                  <c:v>1.2320791626436589E+74</c:v>
                </c:pt>
                <c:pt idx="1807">
                  <c:v>1.3616580593207597E+74</c:v>
                </c:pt>
                <c:pt idx="1808">
                  <c:v>1.5048648875246202E+74</c:v>
                </c:pt>
                <c:pt idx="1809">
                  <c:v>1.6631329093254285E+74</c:v>
                </c:pt>
                <c:pt idx="1810">
                  <c:v>1.8380461242809962E+74</c:v>
                </c:pt>
                <c:pt idx="1811">
                  <c:v>2.0313551226370029E+74</c:v>
                </c:pt>
                <c:pt idx="1812">
                  <c:v>2.2449946058223937E+74</c:v>
                </c:pt>
                <c:pt idx="1813">
                  <c:v>2.4811027495915973E+74</c:v>
                </c:pt>
                <c:pt idx="1814">
                  <c:v>2.7420426036062216E+74</c:v>
                </c:pt>
                <c:pt idx="1815">
                  <c:v>3.0304257416300097E+74</c:v>
                </c:pt>
                <c:pt idx="1816">
                  <c:v>3.3491383990372943E+74</c:v>
                </c:pt>
                <c:pt idx="1817">
                  <c:v>3.70137035922643E+74</c:v>
                </c:pt>
                <c:pt idx="1818">
                  <c:v>4.0906468780442404E+74</c:v>
                </c:pt>
                <c:pt idx="1819">
                  <c:v>4.5208639657315373E+74</c:v>
                </c:pt>
                <c:pt idx="1820">
                  <c:v>4.9963273795026077E+74</c:v>
                </c:pt>
                <c:pt idx="1821">
                  <c:v>5.5217957170113603E+74</c:v>
                </c:pt>
                <c:pt idx="1822">
                  <c:v>6.1025280419955897E+74</c:v>
                </c:pt>
                <c:pt idx="1823">
                  <c:v>6.7443365187546117E+74</c:v>
                </c:pt>
                <c:pt idx="1824">
                  <c:v>7.4536445822433208E+74</c:v>
                </c:pt>
                <c:pt idx="1825">
                  <c:v>8.2375512259673816E+74</c:v>
                </c:pt>
                <c:pt idx="1826">
                  <c:v>9.1039020510974957E+74</c:v>
                </c:pt>
                <c:pt idx="1827">
                  <c:v>1.0061367787882133E+75</c:v>
                </c:pt>
                <c:pt idx="1828">
                  <c:v>1.1119531075230383E+75</c:v>
                </c:pt>
                <c:pt idx="1829">
                  <c:v>1.2288982366983334E+75</c:v>
                </c:pt>
                <c:pt idx="1830">
                  <c:v>1.3581425924734339E+75</c:v>
                </c:pt>
                <c:pt idx="1831">
                  <c:v>1.5009796958014966E+75</c:v>
                </c:pt>
                <c:pt idx="1832">
                  <c:v>1.658839108421837E+75</c:v>
                </c:pt>
                <c:pt idx="1833">
                  <c:v>1.8333007403943399E+75</c:v>
                </c:pt>
                <c:pt idx="1834">
                  <c:v>2.026110662370423E+75</c:v>
                </c:pt>
                <c:pt idx="1835">
                  <c:v>2.2391985808547663E+75</c:v>
                </c:pt>
                <c:pt idx="1836">
                  <c:v>2.4746971513569354E+75</c:v>
                </c:pt>
                <c:pt idx="1837">
                  <c:v>2.7349633227243187E+75</c:v>
                </c:pt>
                <c:pt idx="1838">
                  <c:v>3.0226019262784419E+75</c:v>
                </c:pt>
                <c:pt idx="1839">
                  <c:v>3.3404917458424425E+75</c:v>
                </c:pt>
                <c:pt idx="1840">
                  <c:v>3.6918143295767936E+75</c:v>
                </c:pt>
                <c:pt idx="1841">
                  <c:v>4.0800858319831934E+75</c:v>
                </c:pt>
                <c:pt idx="1842">
                  <c:v>4.5091922047602835E+75</c:v>
                </c:pt>
                <c:pt idx="1843">
                  <c:v>4.9834280887144474E+75</c:v>
                </c:pt>
                <c:pt idx="1844">
                  <c:v>5.5075397959686413E+75</c:v>
                </c:pt>
                <c:pt idx="1845">
                  <c:v>6.0867728126487935E+75</c:v>
                </c:pt>
                <c:pt idx="1846">
                  <c:v>6.726924297472921E+75</c:v>
                </c:pt>
                <c:pt idx="1847">
                  <c:v>7.4344011016634866E+75</c:v>
                </c:pt>
                <c:pt idx="1848">
                  <c:v>8.2162838908679953E+75</c:v>
                </c:pt>
                <c:pt idx="1849">
                  <c:v>9.0803980108409431E+75</c:v>
                </c:pt>
                <c:pt idx="1850">
                  <c:v>1.0035391806133312E+76</c:v>
                </c:pt>
                <c:pt idx="1851">
                  <c:v>1.1090823175633122E+76</c:v>
                </c:pt>
                <c:pt idx="1852">
                  <c:v>1.2257255231229057E+76</c:v>
                </c:pt>
                <c:pt idx="1853">
                  <c:v>1.3546362016984874E+76</c:v>
                </c:pt>
                <c:pt idx="1854">
                  <c:v>1.4971045346896594E+76</c:v>
                </c:pt>
                <c:pt idx="1855">
                  <c:v>1.6545563930581767E+76</c:v>
                </c:pt>
                <c:pt idx="1856">
                  <c:v>1.828567607924027E+76</c:v>
                </c:pt>
                <c:pt idx="1857">
                  <c:v>2.0208797420127764E+76</c:v>
                </c:pt>
                <c:pt idx="1858">
                  <c:v>2.2334175198007252E+76</c:v>
                </c:pt>
                <c:pt idx="1859">
                  <c:v>2.4683080908044595E+76</c:v>
                </c:pt>
                <c:pt idx="1860">
                  <c:v>2.727902318807898E+76</c:v>
                </c:pt>
                <c:pt idx="1861">
                  <c:v>3.0147983100975954E+76</c:v>
                </c:pt>
                <c:pt idx="1862">
                  <c:v>3.3318674161834519E+76</c:v>
                </c:pt>
                <c:pt idx="1863">
                  <c:v>3.68228297124978E+76</c:v>
                </c:pt>
                <c:pt idx="1864">
                  <c:v>4.0695520519505353E+76</c:v>
                </c:pt>
                <c:pt idx="1865">
                  <c:v>4.4975505774107833E+76</c:v>
                </c:pt>
                <c:pt idx="1866">
                  <c:v>4.9705621007287065E+76</c:v>
                </c:pt>
                <c:pt idx="1867">
                  <c:v>5.4933206802143328E+76</c:v>
                </c:pt>
                <c:pt idx="1868">
                  <c:v>6.0710582594363813E+76</c:v>
                </c:pt>
                <c:pt idx="1869">
                  <c:v>6.7095570302722007E+76</c:v>
                </c:pt>
                <c:pt idx="1870">
                  <c:v>7.4152073030268024E+76</c:v>
                </c:pt>
                <c:pt idx="1871">
                  <c:v>8.1950714628073317E+76</c:v>
                </c:pt>
                <c:pt idx="1872">
                  <c:v>9.0569546522462671E+76</c:v>
                </c:pt>
                <c:pt idx="1873">
                  <c:v>1.0009482887992458E+77</c:v>
                </c:pt>
                <c:pt idx="1874">
                  <c:v>1.1062189392785361E+77</c:v>
                </c:pt>
                <c:pt idx="1875">
                  <c:v>1.2225610007151219E+77</c:v>
                </c:pt>
                <c:pt idx="1876">
                  <c:v>1.351138863563806E+77</c:v>
                </c:pt>
                <c:pt idx="1877">
                  <c:v>1.4932393782924903E+77</c:v>
                </c:pt>
                <c:pt idx="1878">
                  <c:v>1.6502847346142115E+77</c:v>
                </c:pt>
                <c:pt idx="1879">
                  <c:v>1.823846695239856E+77</c:v>
                </c:pt>
                <c:pt idx="1880">
                  <c:v>2.0156623266074562E+77</c:v>
                </c:pt>
                <c:pt idx="1881">
                  <c:v>2.2276513840272454E+77</c:v>
                </c:pt>
                <c:pt idx="1882">
                  <c:v>2.4619355252378642E+77</c:v>
                </c:pt>
                <c:pt idx="1883">
                  <c:v>2.7208595446701664E+77</c:v>
                </c:pt>
                <c:pt idx="1884">
                  <c:v>3.0070148409380848E+77</c:v>
                </c:pt>
                <c:pt idx="1885">
                  <c:v>3.3232653524266219E+77</c:v>
                </c:pt>
                <c:pt idx="1886">
                  <c:v>3.6727762205502995E+77</c:v>
                </c:pt>
                <c:pt idx="1887">
                  <c:v>4.0590454675519583E+77</c:v>
                </c:pt>
                <c:pt idx="1888">
                  <c:v>4.4859390058851687E+77</c:v>
                </c:pt>
                <c:pt idx="1889">
                  <c:v>4.9577293295655831E+77</c:v>
                </c:pt>
                <c:pt idx="1890">
                  <c:v>5.4791382747265291E+77</c:v>
                </c:pt>
                <c:pt idx="1891">
                  <c:v>6.0553842773429034E+77</c:v>
                </c:pt>
                <c:pt idx="1892">
                  <c:v>6.6922346010918608E+77</c:v>
                </c:pt>
                <c:pt idx="1893">
                  <c:v>7.3960630580662652E+77</c:v>
                </c:pt>
                <c:pt idx="1894">
                  <c:v>8.1739138000286624E+77</c:v>
                </c:pt>
                <c:pt idx="1895">
                  <c:v>9.0335718186488308E+77</c:v>
                </c:pt>
                <c:pt idx="1896">
                  <c:v>9.9836408603183688E+77</c:v>
                </c:pt>
                <c:pt idx="1897">
                  <c:v>1.1033629535335537E+78</c:v>
                </c:pt>
                <c:pt idx="1898">
                  <c:v>1.2194046483273289E+78</c:v>
                </c:pt>
                <c:pt idx="1899">
                  <c:v>1.347650554697657E+78</c:v>
                </c:pt>
                <c:pt idx="1900">
                  <c:v>1.4893842007803567E+78</c:v>
                </c:pt>
                <c:pt idx="1901">
                  <c:v>1.6460241045437823E+78</c:v>
                </c:pt>
                <c:pt idx="1902">
                  <c:v>1.8191379707932873E+78</c:v>
                </c:pt>
                <c:pt idx="1903">
                  <c:v>2.0104583812878767E+78</c:v>
                </c:pt>
                <c:pt idx="1904">
                  <c:v>2.2219001350008533E+78</c:v>
                </c:pt>
                <c:pt idx="1905">
                  <c:v>2.4555794120712845E+78</c:v>
                </c:pt>
                <c:pt idx="1906">
                  <c:v>2.7138349532464653E+78</c:v>
                </c:pt>
                <c:pt idx="1907">
                  <c:v>2.999251466785161E+78</c:v>
                </c:pt>
                <c:pt idx="1908">
                  <c:v>3.3146854970866704E+78</c:v>
                </c:pt>
                <c:pt idx="1909">
                  <c:v>3.6632940139473935E+78</c:v>
                </c:pt>
                <c:pt idx="1910">
                  <c:v>4.0485660085752418E+78</c:v>
                </c:pt>
                <c:pt idx="1911">
                  <c:v>4.4743574125869347E+78</c:v>
                </c:pt>
                <c:pt idx="1912">
                  <c:v>4.9449296894672539E+78</c:v>
                </c:pt>
                <c:pt idx="1913">
                  <c:v>5.4649924847280216E+78</c:v>
                </c:pt>
                <c:pt idx="1914">
                  <c:v>6.0397507616235193E+78</c:v>
                </c:pt>
                <c:pt idx="1915">
                  <c:v>6.674956894171519E+78</c:v>
                </c:pt>
                <c:pt idx="1916">
                  <c:v>7.376968238846869E+78</c:v>
                </c:pt>
                <c:pt idx="1917">
                  <c:v>8.152810761141242E+78</c:v>
                </c:pt>
                <c:pt idx="1918">
                  <c:v>9.0102493537874343E+78</c:v>
                </c:pt>
                <c:pt idx="1919">
                  <c:v>9.9578655504159948E+78</c:v>
                </c:pt>
                <c:pt idx="1920">
                  <c:v>1.1005143412427048E+79</c:v>
                </c:pt>
                <c:pt idx="1921">
                  <c:v>1.2162564448666096E+79</c:v>
                </c:pt>
                <c:pt idx="1922">
                  <c:v>1.3441712517886465E+79</c:v>
                </c:pt>
                <c:pt idx="1923">
                  <c:v>1.4855389763901426E+79</c:v>
                </c:pt>
                <c:pt idx="1924">
                  <c:v>1.6417744743742891E+79</c:v>
                </c:pt>
                <c:pt idx="1925">
                  <c:v>1.8144414031173866E+79</c:v>
                </c:pt>
                <c:pt idx="1926">
                  <c:v>2.0052678712776971E+79</c:v>
                </c:pt>
                <c:pt idx="1927">
                  <c:v>2.2161637342875593E+79</c:v>
                </c:pt>
                <c:pt idx="1928">
                  <c:v>2.4492397088285236E+79</c:v>
                </c:pt>
                <c:pt idx="1929">
                  <c:v>2.7068284975934128E+79</c:v>
                </c:pt>
                <c:pt idx="1930">
                  <c:v>2.9915081357586211E+79</c:v>
                </c:pt>
                <c:pt idx="1931">
                  <c:v>3.3061277928271058E+79</c:v>
                </c:pt>
                <c:pt idx="1932">
                  <c:v>3.6538362880741262E+79</c:v>
                </c:pt>
                <c:pt idx="1933">
                  <c:v>4.0381136049889752E+79</c:v>
                </c:pt>
                <c:pt idx="1934">
                  <c:v>4.4628057201195303E+79</c:v>
                </c:pt>
                <c:pt idx="1935">
                  <c:v>4.932163094897725E+79</c:v>
                </c:pt>
                <c:pt idx="1936">
                  <c:v>5.4508832156869153E+79</c:v>
                </c:pt>
                <c:pt idx="1937">
                  <c:v>6.0241576078038123E+79</c:v>
                </c:pt>
                <c:pt idx="1938">
                  <c:v>6.6577237940488986E+79</c:v>
                </c:pt>
                <c:pt idx="1939">
                  <c:v>7.3579227177632728E+79</c:v>
                </c:pt>
                <c:pt idx="1940">
                  <c:v>8.1317622051200541E+79</c:v>
                </c:pt>
                <c:pt idx="1941">
                  <c:v>8.9869871018053327E+79</c:v>
                </c:pt>
                <c:pt idx="1942">
                  <c:v>9.9321567860361463E+79</c:v>
                </c:pt>
                <c:pt idx="1943">
                  <c:v>1.0976730833694779E+80</c:v>
                </c:pt>
                <c:pt idx="1944">
                  <c:v>1.2131163692944003E+80</c:v>
                </c:pt>
                <c:pt idx="1945">
                  <c:v>1.3407009315856813E+80</c:v>
                </c:pt>
                <c:pt idx="1946">
                  <c:v>1.481703679425415E+80</c:v>
                </c:pt>
                <c:pt idx="1947">
                  <c:v>1.6375358157066415E+80</c:v>
                </c:pt>
                <c:pt idx="1948">
                  <c:v>1.8097569608262533E+80</c:v>
                </c:pt>
                <c:pt idx="1949">
                  <c:v>2.0000907618901898E+80</c:v>
                </c:pt>
                <c:pt idx="1950">
                  <c:v>2.2104421435527899E+80</c:v>
                </c:pt>
                <c:pt idx="1951">
                  <c:v>2.4429163731433254E+80</c:v>
                </c:pt>
                <c:pt idx="1952">
                  <c:v>2.699840130888825E+80</c:v>
                </c:pt>
                <c:pt idx="1953">
                  <c:v>2.9837847961118626E+80</c:v>
                </c:pt>
                <c:pt idx="1954">
                  <c:v>3.297592182459181E+80</c:v>
                </c:pt>
                <c:pt idx="1955">
                  <c:v>3.644402979727471E+80</c:v>
                </c:pt>
                <c:pt idx="1956">
                  <c:v>4.0276881869430118E+80</c:v>
                </c:pt>
                <c:pt idx="1957">
                  <c:v>4.451283851286224E+80</c:v>
                </c:pt>
                <c:pt idx="1958">
                  <c:v>4.9194294605412721E+80</c:v>
                </c:pt>
                <c:pt idx="1959">
                  <c:v>5.43681037331491E+80</c:v>
                </c:pt>
                <c:pt idx="1960">
                  <c:v>6.008604711679609E+80</c:v>
                </c:pt>
                <c:pt idx="1961">
                  <c:v>6.6405351855605775E+80</c:v>
                </c:pt>
                <c:pt idx="1962">
                  <c:v>7.3389263675395834E+80</c:v>
                </c:pt>
                <c:pt idx="1963">
                  <c:v>8.1107679913032529E+80</c:v>
                </c:pt>
                <c:pt idx="1964">
                  <c:v>8.9637849072473957E+80</c:v>
                </c:pt>
                <c:pt idx="1965">
                  <c:v>9.9065143953751828E+80</c:v>
                </c:pt>
                <c:pt idx="1966">
                  <c:v>1.0948391609266347E+81</c:v>
                </c:pt>
                <c:pt idx="1967">
                  <c:v>1.2099844006264537E+81</c:v>
                </c:pt>
                <c:pt idx="1968">
                  <c:v>1.3372395708975425E+81</c:v>
                </c:pt>
                <c:pt idx="1969">
                  <c:v>1.4778782842559557E+81</c:v>
                </c:pt>
                <c:pt idx="1970">
                  <c:v>1.6333081002152082E+81</c:v>
                </c:pt>
                <c:pt idx="1971">
                  <c:v>1.8050846126152234E+81</c:v>
                </c:pt>
                <c:pt idx="1972">
                  <c:v>1.9949270185281797E+81</c:v>
                </c:pt>
                <c:pt idx="1973">
                  <c:v>2.2047353245606903E+81</c:v>
                </c:pt>
                <c:pt idx="1974">
                  <c:v>2.4366093627586043E+81</c:v>
                </c:pt>
                <c:pt idx="1975">
                  <c:v>2.6928698064316302E+81</c:v>
                </c:pt>
                <c:pt idx="1976">
                  <c:v>2.9760813962322196E+81</c:v>
                </c:pt>
                <c:pt idx="1977">
                  <c:v>3.2890786089417985E+81</c:v>
                </c:pt>
                <c:pt idx="1978">
                  <c:v>3.6349940258671608E+81</c:v>
                </c:pt>
                <c:pt idx="1979">
                  <c:v>4.017289684767196E+81</c:v>
                </c:pt>
                <c:pt idx="1980">
                  <c:v>4.439791729089966E+81</c:v>
                </c:pt>
                <c:pt idx="1981">
                  <c:v>4.9067287013029966E+81</c:v>
                </c:pt>
                <c:pt idx="1982">
                  <c:v>5.4227738635671318E+81</c:v>
                </c:pt>
                <c:pt idx="1983">
                  <c:v>5.9930919693150797E+81</c:v>
                </c:pt>
                <c:pt idx="1984">
                  <c:v>6.6233909538398884E+81</c:v>
                </c:pt>
                <c:pt idx="1985">
                  <c:v>7.3199790612291273E+81</c:v>
                </c:pt>
                <c:pt idx="1986">
                  <c:v>8.0898279793930665E+81</c:v>
                </c:pt>
                <c:pt idx="1987">
                  <c:v>8.9406426150598454E+81</c:v>
                </c:pt>
                <c:pt idx="1988">
                  <c:v>9.880938207071891E+81</c:v>
                </c:pt>
                <c:pt idx="1989">
                  <c:v>1.0920125549758635E+82</c:v>
                </c:pt>
                <c:pt idx="1990">
                  <c:v>1.2068605179328018E+82</c:v>
                </c:pt>
                <c:pt idx="1991">
                  <c:v>1.3337871465930385E+82</c:v>
                </c:pt>
                <c:pt idx="1992">
                  <c:v>1.4740627653177184E+82</c:v>
                </c:pt>
                <c:pt idx="1993">
                  <c:v>1.6290912996473016E+82</c:v>
                </c:pt>
                <c:pt idx="1994">
                  <c:v>1.8004243272602993E+82</c:v>
                </c:pt>
                <c:pt idx="1995">
                  <c:v>1.9897766066839838E+82</c:v>
                </c:pt>
                <c:pt idx="1996">
                  <c:v>2.1990432391743728E+82</c:v>
                </c:pt>
                <c:pt idx="1997">
                  <c:v>2.4303186355263735E+82</c:v>
                </c:pt>
                <c:pt idx="1998">
                  <c:v>2.6859174776410221E+82</c:v>
                </c:pt>
                <c:pt idx="1999">
                  <c:v>2.9683978846400236E+82</c:v>
                </c:pt>
                <c:pt idx="2000">
                  <c:v>3.280587015381407E+82</c:v>
                </c:pt>
                <c:pt idx="2001">
                  <c:v>3.6256093636160971E+82</c:v>
                </c:pt>
                <c:pt idx="2002">
                  <c:v>4.006918028971244E+82</c:v>
                </c:pt>
                <c:pt idx="2003">
                  <c:v>4.4283292767319893E+82</c:v>
                </c:pt>
                <c:pt idx="2004">
                  <c:v>4.8940607323072723E+82</c:v>
                </c:pt>
                <c:pt idx="2005">
                  <c:v>5.4087735926419736E+82</c:v>
                </c:pt>
                <c:pt idx="2006">
                  <c:v>5.9776192770434151E+82</c:v>
                </c:pt>
                <c:pt idx="2007">
                  <c:v>6.6062909843167221E+82</c:v>
                </c:pt>
                <c:pt idx="2008">
                  <c:v>7.3010806722121446E+82</c:v>
                </c:pt>
                <c:pt idx="2009">
                  <c:v>8.0689420294532461E+82</c:v>
                </c:pt>
                <c:pt idx="2010">
                  <c:v>8.9175600705899721E+82</c:v>
                </c:pt>
                <c:pt idx="2011">
                  <c:v>9.8554280502086014E+82</c:v>
                </c:pt>
                <c:pt idx="2012">
                  <c:v>1.0891932466277467E+83</c:v>
                </c:pt>
                <c:pt idx="2013">
                  <c:v>1.2037447003373753E+83</c:v>
                </c:pt>
                <c:pt idx="2014">
                  <c:v>1.3303436356005827E+83</c:v>
                </c:pt>
                <c:pt idx="2015">
                  <c:v>1.4702570971127824E+83</c:v>
                </c:pt>
                <c:pt idx="2016">
                  <c:v>1.6248853858233612E+83</c:v>
                </c:pt>
                <c:pt idx="2017">
                  <c:v>1.7957760736180967E+83</c:v>
                </c:pt>
                <c:pt idx="2018">
                  <c:v>1.9846394919387825E+83</c:v>
                </c:pt>
                <c:pt idx="2019">
                  <c:v>2.1933658493552208E+83</c:v>
                </c:pt>
                <c:pt idx="2020">
                  <c:v>2.4240441494076683E+83</c:v>
                </c:pt>
                <c:pt idx="2021">
                  <c:v>2.6789830980567596E+83</c:v>
                </c:pt>
                <c:pt idx="2022">
                  <c:v>2.9607342099885152E+83</c:v>
                </c:pt>
                <c:pt idx="2023">
                  <c:v>3.2721173450309659E+83</c:v>
                </c:pt>
                <c:pt idx="2024">
                  <c:v>3.6162489302592058E+83</c:v>
                </c:pt>
                <c:pt idx="2025">
                  <c:v>3.9965731502446221E+83</c:v>
                </c:pt>
                <c:pt idx="2026">
                  <c:v>4.4168964176123069E+83</c:v>
                </c:pt>
                <c:pt idx="2027">
                  <c:v>4.8814254688976043E+83</c:v>
                </c:pt>
                <c:pt idx="2028">
                  <c:v>5.3948094669793839E+83</c:v>
                </c:pt>
                <c:pt idx="2029">
                  <c:v>5.9621865314649361E+83</c:v>
                </c:pt>
                <c:pt idx="2030">
                  <c:v>6.5892351627173278E+83</c:v>
                </c:pt>
                <c:pt idx="2031">
                  <c:v>7.2822310741966064E+83</c:v>
                </c:pt>
                <c:pt idx="2032">
                  <c:v>8.0481100019088281E+83</c:v>
                </c:pt>
                <c:pt idx="2033">
                  <c:v>8.894537119583331E+83</c:v>
                </c:pt>
                <c:pt idx="2034">
                  <c:v>9.8299837543080605E+83</c:v>
                </c:pt>
                <c:pt idx="2035">
                  <c:v>1.0863812170417278E+84</c:v>
                </c:pt>
                <c:pt idx="2036">
                  <c:v>1.2006369270181389E+84</c:v>
                </c:pt>
                <c:pt idx="2037">
                  <c:v>1.3269090149081533E+84</c:v>
                </c:pt>
                <c:pt idx="2038">
                  <c:v>1.4664612542088887E+84</c:v>
                </c:pt>
                <c:pt idx="2039">
                  <c:v>1.6206903306364399E+84</c:v>
                </c:pt>
                <c:pt idx="2040">
                  <c:v>1.7911398206257891E+84</c:v>
                </c:pt>
                <c:pt idx="2041">
                  <c:v>1.9795156399628431E+84</c:v>
                </c:pt>
                <c:pt idx="2042">
                  <c:v>2.1877031171628259E+84</c:v>
                </c:pt>
                <c:pt idx="2043">
                  <c:v>2.4177858624717824E+84</c:v>
                </c:pt>
                <c:pt idx="2044">
                  <c:v>2.6720666213383224E+84</c:v>
                </c:pt>
                <c:pt idx="2045">
                  <c:v>2.9530903210637509E+84</c:v>
                </c:pt>
                <c:pt idx="2046">
                  <c:v>3.263669541290316E+84</c:v>
                </c:pt>
                <c:pt idx="2047">
                  <c:v>3.6069126632433256E+84</c:v>
                </c:pt>
                <c:pt idx="2048">
                  <c:v>3.9862549794552825E+84</c:v>
                </c:pt>
                <c:pt idx="2049">
                  <c:v>4.405493075328317E+84</c:v>
                </c:pt>
                <c:pt idx="2050">
                  <c:v>4.8688228266364762E+84</c:v>
                </c:pt>
                <c:pt idx="2051">
                  <c:v>5.3808813932614738E+84</c:v>
                </c:pt>
                <c:pt idx="2052">
                  <c:v>5.9467936294469191E+84</c:v>
                </c:pt>
                <c:pt idx="2053">
                  <c:v>6.5722233750622266E+84</c:v>
                </c:pt>
                <c:pt idx="2054">
                  <c:v>7.2634301412159174E+84</c:v>
                </c:pt>
                <c:pt idx="2055">
                  <c:v>8.0273317575458813E+84</c:v>
                </c:pt>
                <c:pt idx="2056">
                  <c:v>8.8715736081847338E+84</c:v>
                </c:pt>
                <c:pt idx="2057">
                  <c:v>9.8046051493331516E+84</c:v>
                </c:pt>
                <c:pt idx="2058">
                  <c:v>1.083576447425768E+85</c:v>
                </c:pt>
                <c:pt idx="2059">
                  <c:v>1.197537177206712E+85</c:v>
                </c:pt>
                <c:pt idx="2060">
                  <c:v>1.3234832615632537E+85</c:v>
                </c:pt>
                <c:pt idx="2061">
                  <c:v>1.4626752112396053E+85</c:v>
                </c:pt>
                <c:pt idx="2062">
                  <c:v>1.6165061060521574E+85</c:v>
                </c:pt>
                <c:pt idx="2063">
                  <c:v>1.7865155373005427E+85</c:v>
                </c:pt>
                <c:pt idx="2064">
                  <c:v>1.9744050165148946E+85</c:v>
                </c:pt>
                <c:pt idx="2065">
                  <c:v>2.1820550047549178E+85</c:v>
                </c:pt>
                <c:pt idx="2066">
                  <c:v>2.4115437328965405E+85</c:v>
                </c:pt>
                <c:pt idx="2067">
                  <c:v>2.6651680012648289E+85</c:v>
                </c:pt>
                <c:pt idx="2068">
                  <c:v>2.9454661667836729E+85</c:v>
                </c:pt>
                <c:pt idx="2069">
                  <c:v>3.2552435477051448E+85</c:v>
                </c:pt>
                <c:pt idx="2070">
                  <c:v>3.5976005001771021E+85</c:v>
                </c:pt>
                <c:pt idx="2071">
                  <c:v>3.9759634476501146E+85</c:v>
                </c:pt>
                <c:pt idx="2072">
                  <c:v>4.3941191736746694E+85</c:v>
                </c:pt>
                <c:pt idx="2073">
                  <c:v>4.8562527213038133E+85</c:v>
                </c:pt>
                <c:pt idx="2074">
                  <c:v>5.3669892784108195E+85</c:v>
                </c:pt>
                <c:pt idx="2075">
                  <c:v>5.9314404681234089E+85</c:v>
                </c:pt>
                <c:pt idx="2076">
                  <c:v>6.5552555076669593E+85</c:v>
                </c:pt>
                <c:pt idx="2077">
                  <c:v>7.2446777476286975E+85</c:v>
                </c:pt>
                <c:pt idx="2078">
                  <c:v>8.0066071575089779E+85</c:v>
                </c:pt>
                <c:pt idx="2079">
                  <c:v>8.8486693829354495E+85</c:v>
                </c:pt>
                <c:pt idx="2080">
                  <c:v>9.7792920656865896E+85</c:v>
                </c:pt>
                <c:pt idx="2081">
                  <c:v>1.0807789190364683E+86</c:v>
                </c:pt>
                <c:pt idx="2082">
                  <c:v>1.1944454301883329E+86</c:v>
                </c:pt>
                <c:pt idx="2083">
                  <c:v>1.3200663526724942E+86</c:v>
                </c:pt>
                <c:pt idx="2084">
                  <c:v>1.4588989429038654E+86</c:v>
                </c:pt>
                <c:pt idx="2085">
                  <c:v>1.6123326841086475E+86</c:v>
                </c:pt>
                <c:pt idx="2086">
                  <c:v>1.7819031927397169E+86</c:v>
                </c:pt>
                <c:pt idx="2087">
                  <c:v>1.9693075874420695E+86</c:v>
                </c:pt>
                <c:pt idx="2088">
                  <c:v>2.1764214743866783E+86</c:v>
                </c:pt>
                <c:pt idx="2089">
                  <c:v>2.4053177189675346E+86</c:v>
                </c:pt>
                <c:pt idx="2090">
                  <c:v>2.6582871917349577E+86</c:v>
                </c:pt>
                <c:pt idx="2091">
                  <c:v>2.9378616961984415E+86</c:v>
                </c:pt>
                <c:pt idx="2092">
                  <c:v>3.2468393079668926E+86</c:v>
                </c:pt>
                <c:pt idx="2093">
                  <c:v>3.5883123788298506E+86</c:v>
                </c:pt>
                <c:pt idx="2094">
                  <c:v>3.965698486053687E+86</c:v>
                </c:pt>
                <c:pt idx="2095">
                  <c:v>4.3827746366431346E+86</c:v>
                </c:pt>
                <c:pt idx="2096">
                  <c:v>4.8437150688975283E+86</c:v>
                </c:pt>
                <c:pt idx="2097">
                  <c:v>5.3531330295902993E+86</c:v>
                </c:pt>
                <c:pt idx="2098">
                  <c:v>5.9161269448933507E+86</c:v>
                </c:pt>
                <c:pt idx="2099">
                  <c:v>6.5383314471400099E+86</c:v>
                </c:pt>
                <c:pt idx="2100">
                  <c:v>7.2259737681185612E+86</c:v>
                </c:pt>
                <c:pt idx="2101">
                  <c:v>7.985936063302092E+86</c:v>
                </c:pt>
                <c:pt idx="2102">
                  <c:v>8.8258242907729456E+86</c:v>
                </c:pt>
                <c:pt idx="2103">
                  <c:v>9.7540443342078328E+86</c:v>
                </c:pt>
                <c:pt idx="2104">
                  <c:v>1.0779886131787284E+87</c:v>
                </c:pt>
                <c:pt idx="2105">
                  <c:v>1.1913616653018227E+87</c:v>
                </c:pt>
                <c:pt idx="2106">
                  <c:v>1.3166582654017405E+87</c:v>
                </c:pt>
                <c:pt idx="2107">
                  <c:v>1.4551324239659229E+87</c:v>
                </c:pt>
                <c:pt idx="2108">
                  <c:v>1.6081700369160522E+87</c:v>
                </c:pt>
                <c:pt idx="2109">
                  <c:v>1.7773027561203021E+87</c:v>
                </c:pt>
                <c:pt idx="2110">
                  <c:v>1.9642233186798418E+87</c:v>
                </c:pt>
                <c:pt idx="2111">
                  <c:v>2.1708024884109837E+87</c:v>
                </c:pt>
                <c:pt idx="2112">
                  <c:v>2.399107779078054E+87</c:v>
                </c:pt>
                <c:pt idx="2113">
                  <c:v>2.6514241467661059E+87</c:v>
                </c:pt>
                <c:pt idx="2114">
                  <c:v>2.9302768584895044E+87</c:v>
                </c:pt>
                <c:pt idx="2115">
                  <c:v>3.2384567659126517E+87</c:v>
                </c:pt>
                <c:pt idx="2116">
                  <c:v>3.5790482371319578E+87</c:v>
                </c:pt>
                <c:pt idx="2117">
                  <c:v>3.9554600260681314E+87</c:v>
                </c:pt>
                <c:pt idx="2118">
                  <c:v>4.3714593884212172E+87</c:v>
                </c:pt>
                <c:pt idx="2119">
                  <c:v>4.8312097856319951E+87</c:v>
                </c:pt>
                <c:pt idx="2120">
                  <c:v>5.3393125542029342E+87</c:v>
                </c:pt>
                <c:pt idx="2121">
                  <c:v>5.900852957421255E+87</c:v>
                </c:pt>
                <c:pt idx="2122">
                  <c:v>6.5214510803826111E+87</c:v>
                </c:pt>
                <c:pt idx="2123">
                  <c:v>7.2073180776918337E+87</c:v>
                </c:pt>
                <c:pt idx="2124">
                  <c:v>7.9653183367860772E+87</c:v>
                </c:pt>
                <c:pt idx="2125">
                  <c:v>8.8030381790306094E+87</c:v>
                </c:pt>
                <c:pt idx="2126">
                  <c:v>9.7288617861741807E+87</c:v>
                </c:pt>
                <c:pt idx="2127">
                  <c:v>1.0752055112057142E+88</c:v>
                </c:pt>
                <c:pt idx="2128">
                  <c:v>1.1882858619392085E+88</c:v>
                </c:pt>
                <c:pt idx="2129">
                  <c:v>1.3132589769756972E+88</c:v>
                </c:pt>
                <c:pt idx="2130">
                  <c:v>1.4513756292553088E+88</c:v>
                </c:pt>
                <c:pt idx="2131">
                  <c:v>1.6040181366567014E+88</c:v>
                </c:pt>
                <c:pt idx="2132">
                  <c:v>1.7727141966988662E+88</c:v>
                </c:pt>
                <c:pt idx="2133">
                  <c:v>1.9591521762514091E+88</c:v>
                </c:pt>
                <c:pt idx="2134">
                  <c:v>2.1651980092777217E+88</c:v>
                </c:pt>
                <c:pt idx="2135">
                  <c:v>2.3929138717290108E+88</c:v>
                </c:pt>
                <c:pt idx="2136">
                  <c:v>2.6445788204946885E+88</c:v>
                </c:pt>
                <c:pt idx="2137">
                  <c:v>2.9227116029695113E+88</c:v>
                </c:pt>
                <c:pt idx="2138">
                  <c:v>3.2300958655241442E+88</c:v>
                </c:pt>
                <c:pt idx="2139">
                  <c:v>3.5698080131737533E+88</c:v>
                </c:pt>
                <c:pt idx="2140">
                  <c:v>3.9452479992730183E+88</c:v>
                </c:pt>
                <c:pt idx="2141">
                  <c:v>4.3601733533926489E+88</c:v>
                </c:pt>
                <c:pt idx="2142">
                  <c:v>4.8187367879379016E+88</c:v>
                </c:pt>
                <c:pt idx="2143">
                  <c:v>5.3255277598901977E+88</c:v>
                </c:pt>
                <c:pt idx="2144">
                  <c:v>5.8856184036353302E+88</c:v>
                </c:pt>
                <c:pt idx="2145">
                  <c:v>6.5046142945885487E+88</c:v>
                </c:pt>
                <c:pt idx="2146">
                  <c:v>7.1887105516783665E+88</c:v>
                </c:pt>
                <c:pt idx="2147">
                  <c:v>7.9447538401784303E+88</c:v>
                </c:pt>
                <c:pt idx="2148">
                  <c:v>8.7803108954349738E+88</c:v>
                </c:pt>
                <c:pt idx="2149">
                  <c:v>9.7037442532977016E+88</c:v>
                </c:pt>
                <c:pt idx="2150">
                  <c:v>1.072429594518825E+89</c:v>
                </c:pt>
                <c:pt idx="2151">
                  <c:v>1.1852179995458575E+89</c:v>
                </c:pt>
                <c:pt idx="2152">
                  <c:v>1.3098684646778706E+89</c:v>
                </c:pt>
                <c:pt idx="2153">
                  <c:v>1.4476285336663729E+89</c:v>
                </c:pt>
                <c:pt idx="2154">
                  <c:v>1.5998769555846053E+89</c:v>
                </c:pt>
                <c:pt idx="2155">
                  <c:v>1.7681374838115003E+89</c:v>
                </c:pt>
                <c:pt idx="2156">
                  <c:v>1.9540941262679103E+89</c:v>
                </c:pt>
                <c:pt idx="2157">
                  <c:v>2.1596079995337245E+89</c:v>
                </c:pt>
                <c:pt idx="2158">
                  <c:v>2.3867359555281857E+89</c:v>
                </c:pt>
                <c:pt idx="2159">
                  <c:v>2.6377511671753031E+89</c:v>
                </c:pt>
                <c:pt idx="2160">
                  <c:v>2.9151658790822238E+89</c:v>
                </c:pt>
                <c:pt idx="2161">
                  <c:v>3.2217565509280858E+89</c:v>
                </c:pt>
                <c:pt idx="2162">
                  <c:v>3.5605916452054042E+89</c:v>
                </c:pt>
                <c:pt idx="2163">
                  <c:v>3.9350623374241146E+89</c:v>
                </c:pt>
                <c:pt idx="2164">
                  <c:v>4.3489164561360114E+89</c:v>
                </c:pt>
                <c:pt idx="2165">
                  <c:v>4.8062959924621003E+89</c:v>
                </c:pt>
                <c:pt idx="2166">
                  <c:v>5.311778554532616E+89</c:v>
                </c:pt>
                <c:pt idx="2167">
                  <c:v>5.8704231817273138E+89</c:v>
                </c:pt>
                <c:pt idx="2168">
                  <c:v>6.4878209772421031E+89</c:v>
                </c:pt>
                <c:pt idx="2169">
                  <c:v>7.1701510657292638E+89</c:v>
                </c:pt>
                <c:pt idx="2170">
                  <c:v>7.9242424360530485E+89</c:v>
                </c:pt>
                <c:pt idx="2171">
                  <c:v>8.7576422881067041E+89</c:v>
                </c:pt>
                <c:pt idx="2172">
                  <c:v>9.6786915677249464E+89</c:v>
                </c:pt>
                <c:pt idx="2173">
                  <c:v>1.0696608445673548E+90</c:v>
                </c:pt>
                <c:pt idx="2174">
                  <c:v>1.182158057620103E+90</c:v>
                </c:pt>
                <c:pt idx="2175">
                  <c:v>1.3064867058505261E+90</c:v>
                </c:pt>
                <c:pt idx="2176">
                  <c:v>1.4438911121584462E+90</c:v>
                </c:pt>
                <c:pt idx="2177">
                  <c:v>1.5957464660254088E+90</c:v>
                </c:pt>
                <c:pt idx="2178">
                  <c:v>1.7635725868732614E+90</c:v>
                </c:pt>
                <c:pt idx="2179">
                  <c:v>1.9490491349278113E+90</c:v>
                </c:pt>
                <c:pt idx="2180">
                  <c:v>2.1540324218227039E+90</c:v>
                </c:pt>
                <c:pt idx="2181">
                  <c:v>2.3805739891904946E+90</c:v>
                </c:pt>
                <c:pt idx="2182">
                  <c:v>2.6309411411806511E+90</c:v>
                </c:pt>
                <c:pt idx="2183">
                  <c:v>2.9076396364015955E+90</c:v>
                </c:pt>
                <c:pt idx="2184">
                  <c:v>3.2134387663951668E+90</c:v>
                </c:pt>
                <c:pt idx="2185">
                  <c:v>3.5513990716368028E+90</c:v>
                </c:pt>
                <c:pt idx="2186">
                  <c:v>3.9249029724538255E+90</c:v>
                </c:pt>
                <c:pt idx="2187">
                  <c:v>4.3376886214246082E+90</c:v>
                </c:pt>
                <c:pt idx="2188">
                  <c:v>4.7938873160660973E+90</c:v>
                </c:pt>
                <c:pt idx="2189">
                  <c:v>5.298064846248091E+90</c:v>
                </c:pt>
                <c:pt idx="2190">
                  <c:v>5.8552671901522849E+90</c:v>
                </c:pt>
                <c:pt idx="2191">
                  <c:v>6.4710710161187817E+90</c:v>
                </c:pt>
                <c:pt idx="2192">
                  <c:v>7.1516394958166665E+90</c:v>
                </c:pt>
                <c:pt idx="2193">
                  <c:v>7.903783987337723E+90</c:v>
                </c:pt>
                <c:pt idx="2194">
                  <c:v>8.7350322055578327E+90</c:v>
                </c:pt>
                <c:pt idx="2195">
                  <c:v>9.6537035620366436E+90</c:v>
                </c:pt>
                <c:pt idx="2196">
                  <c:v>1.0668992428486127E+91</c:v>
                </c:pt>
                <c:pt idx="2197">
                  <c:v>1.1791060157132078E+91</c:v>
                </c:pt>
                <c:pt idx="2198">
                  <c:v>1.3031136778942776E+91</c:v>
                </c:pt>
                <c:pt idx="2199">
                  <c:v>1.4401633397553852E+91</c:v>
                </c:pt>
                <c:pt idx="2200">
                  <c:v>1.5916266403763408E+91</c:v>
                </c:pt>
                <c:pt idx="2201">
                  <c:v>1.7590194753783693E+91</c:v>
                </c:pt>
                <c:pt idx="2202">
                  <c:v>1.9440171685168455E+91</c:v>
                </c:pt>
                <c:pt idx="2203">
                  <c:v>2.1484712388845707E+91</c:v>
                </c:pt>
                <c:pt idx="2204">
                  <c:v>2.3744279315372392E+91</c:v>
                </c:pt>
                <c:pt idx="2205">
                  <c:v>2.6241486970014564E+91</c:v>
                </c:pt>
                <c:pt idx="2206">
                  <c:v>2.9001328246320976E+91</c:v>
                </c:pt>
                <c:pt idx="2207">
                  <c:v>3.2051424563399585E+91</c:v>
                </c:pt>
                <c:pt idx="2208">
                  <c:v>3.5422302310364478E+91</c:v>
                </c:pt>
                <c:pt idx="2209">
                  <c:v>3.914769836469954E+91</c:v>
                </c:pt>
                <c:pt idx="2210">
                  <c:v>4.326489774226327E+91</c:v>
                </c:pt>
                <c:pt idx="2211">
                  <c:v>4.781510675826584E+91</c:v>
                </c:pt>
                <c:pt idx="2212">
                  <c:v>5.2843865433917464E+91</c:v>
                </c:pt>
                <c:pt idx="2213">
                  <c:v>5.8401503276268216E+91</c:v>
                </c:pt>
                <c:pt idx="2214">
                  <c:v>6.4543642992832747E+91</c:v>
                </c:pt>
                <c:pt idx="2215">
                  <c:v>7.1331757182335411E+91</c:v>
                </c:pt>
                <c:pt idx="2216">
                  <c:v>7.8833783573150347E+91</c:v>
                </c:pt>
                <c:pt idx="2217">
                  <c:v>8.7124804966914973E+91</c:v>
                </c:pt>
                <c:pt idx="2218">
                  <c:v>9.6287800692446624E+91</c:v>
                </c:pt>
                <c:pt idx="2219">
                  <c:v>1.0641447709075863E+92</c:v>
                </c:pt>
                <c:pt idx="2220">
                  <c:v>1.1760618534293303E+92</c:v>
                </c:pt>
                <c:pt idx="2221">
                  <c:v>1.2997493582682333E+92</c:v>
                </c:pt>
                <c:pt idx="2222">
                  <c:v>1.4364451915455291E+92</c:v>
                </c:pt>
                <c:pt idx="2223">
                  <c:v>1.5875174511057129E+92</c:v>
                </c:pt>
                <c:pt idx="2224">
                  <c:v>1.7544781188996527E+92</c:v>
                </c:pt>
                <c:pt idx="2225">
                  <c:v>1.9389981934079533E+92</c:v>
                </c:pt>
                <c:pt idx="2226">
                  <c:v>2.1429244135556777E+92</c:v>
                </c:pt>
                <c:pt idx="2227">
                  <c:v>2.3682977414960337E+92</c:v>
                </c:pt>
                <c:pt idx="2228">
                  <c:v>2.6173737892456394E+92</c:v>
                </c:pt>
                <c:pt idx="2229">
                  <c:v>2.8926453936078058E+92</c:v>
                </c:pt>
                <c:pt idx="2230">
                  <c:v>3.1968675653208135E+92</c:v>
                </c:pt>
                <c:pt idx="2231">
                  <c:v>3.5330850621318436E+92</c:v>
                </c:pt>
                <c:pt idx="2232">
                  <c:v>3.9046628617555839E+92</c:v>
                </c:pt>
                <c:pt idx="2233">
                  <c:v>4.31531983970228E+92</c:v>
                </c:pt>
                <c:pt idx="2234">
                  <c:v>4.7691659890339337E+92</c:v>
                </c:pt>
                <c:pt idx="2235">
                  <c:v>5.270743554555756E+92</c:v>
                </c:pt>
                <c:pt idx="2236">
                  <c:v>5.8250724931296542E+92</c:v>
                </c:pt>
                <c:pt idx="2237">
                  <c:v>6.4377007150892649E+92</c:v>
                </c:pt>
                <c:pt idx="2238">
                  <c:v>7.1147596095914167E+92</c:v>
                </c:pt>
                <c:pt idx="2239">
                  <c:v>7.86302540961986E+92</c:v>
                </c:pt>
                <c:pt idx="2240">
                  <c:v>8.6899870108016769E+92</c:v>
                </c:pt>
                <c:pt idx="2241">
                  <c:v>9.6039209227930871E+92</c:v>
                </c:pt>
                <c:pt idx="2242">
                  <c:v>1.0613974103369096E+93</c:v>
                </c:pt>
                <c:pt idx="2243">
                  <c:v>1.1730255504251508E+93</c:v>
                </c:pt>
                <c:pt idx="2244">
                  <c:v>1.2963937244895851E+93</c:v>
                </c:pt>
                <c:pt idx="2245">
                  <c:v>1.432736642681655E+93</c:v>
                </c:pt>
                <c:pt idx="2246">
                  <c:v>1.5834188707530967E+93</c:v>
                </c:pt>
                <c:pt idx="2247">
                  <c:v>1.7499484870884951E+93</c:v>
                </c:pt>
                <c:pt idx="2248">
                  <c:v>1.9339921760606717E+93</c:v>
                </c:pt>
                <c:pt idx="2249">
                  <c:v>2.1373919087681409E+93</c:v>
                </c:pt>
                <c:pt idx="2250">
                  <c:v>2.3621833781007338E+93</c:v>
                </c:pt>
                <c:pt idx="2251">
                  <c:v>2.6106163726386076E+93</c:v>
                </c:pt>
                <c:pt idx="2252">
                  <c:v>2.8851772932923103E+93</c:v>
                </c:pt>
                <c:pt idx="2253">
                  <c:v>3.1886140380388568E+93</c:v>
                </c:pt>
                <c:pt idx="2254">
                  <c:v>3.5239635038083812E+93</c:v>
                </c:pt>
                <c:pt idx="2255">
                  <c:v>3.8945819807689626E+93</c:v>
                </c:pt>
                <c:pt idx="2256">
                  <c:v>4.3041787432072839E+93</c:v>
                </c:pt>
                <c:pt idx="2257">
                  <c:v>4.7568531731920544E+93</c:v>
                </c:pt>
                <c:pt idx="2258">
                  <c:v>5.2571357885676908E+93</c:v>
                </c:pt>
                <c:pt idx="2259">
                  <c:v>5.8100335858998307E+93</c:v>
                </c:pt>
                <c:pt idx="2260">
                  <c:v>6.4210801521792257E+93</c:v>
                </c:pt>
                <c:pt idx="2261">
                  <c:v>7.096391046821194E+93</c:v>
                </c:pt>
                <c:pt idx="2262">
                  <c:v>7.8427250082391409E+93</c:v>
                </c:pt>
                <c:pt idx="2263">
                  <c:v>8.6675515975704432E+93</c:v>
                </c:pt>
                <c:pt idx="2264">
                  <c:v>9.5791259565551904E+93</c:v>
                </c:pt>
                <c:pt idx="2265">
                  <c:v>1.0586571427768305E+94</c:v>
                </c:pt>
                <c:pt idx="2266">
                  <c:v>1.1699970864100052E+94</c:v>
                </c:pt>
                <c:pt idx="2267">
                  <c:v>1.293046754133571E+94</c:v>
                </c:pt>
                <c:pt idx="2268">
                  <c:v>1.4290376683805267E+94</c:v>
                </c:pt>
                <c:pt idx="2269">
                  <c:v>1.5793308719288253E+94</c:v>
                </c:pt>
                <c:pt idx="2270">
                  <c:v>1.745430549674783E+94</c:v>
                </c:pt>
                <c:pt idx="2271">
                  <c:v>1.9289990830213512E+94</c:v>
                </c:pt>
                <c:pt idx="2272">
                  <c:v>2.1318736875497771E+94</c:v>
                </c:pt>
                <c:pt idx="2273">
                  <c:v>2.3560848004906902E+94</c:v>
                </c:pt>
                <c:pt idx="2274">
                  <c:v>2.6038764020224343E+94</c:v>
                </c:pt>
                <c:pt idx="2275">
                  <c:v>2.8777284737786317E+94</c:v>
                </c:pt>
                <c:pt idx="2276">
                  <c:v>3.1803818193383445E+94</c:v>
                </c:pt>
                <c:pt idx="2277">
                  <c:v>3.5148654951092368E+94</c:v>
                </c:pt>
                <c:pt idx="2278">
                  <c:v>3.884527126142269E+94</c:v>
                </c:pt>
                <c:pt idx="2279">
                  <c:v>4.2930664102885058E+94</c:v>
                </c:pt>
                <c:pt idx="2280">
                  <c:v>4.744572146018246E+94</c:v>
                </c:pt>
                <c:pt idx="2281">
                  <c:v>5.2435631544911008E+94</c:v>
                </c:pt>
                <c:pt idx="2282">
                  <c:v>5.7950335054365357E+94</c:v>
                </c:pt>
                <c:pt idx="2283">
                  <c:v>6.4045024994823984E+94</c:v>
                </c:pt>
                <c:pt idx="2284">
                  <c:v>7.0780699071709029E+94</c:v>
                </c:pt>
                <c:pt idx="2285">
                  <c:v>7.8224770175116357E+94</c:v>
                </c:pt>
                <c:pt idx="2286">
                  <c:v>8.6451741070689399E+94</c:v>
                </c:pt>
                <c:pt idx="2287">
                  <c:v>9.5543950048331423E+94</c:v>
                </c:pt>
                <c:pt idx="2288">
                  <c:v>1.0559239499148766E+95</c:v>
                </c:pt>
                <c:pt idx="2289">
                  <c:v>1.1669764411455149E+95</c:v>
                </c:pt>
                <c:pt idx="2290">
                  <c:v>1.2897084248334333E+95</c:v>
                </c:pt>
                <c:pt idx="2291">
                  <c:v>1.4253482439230547E+95</c:v>
                </c:pt>
                <c:pt idx="2292">
                  <c:v>1.5752534273139456E+95</c:v>
                </c:pt>
                <c:pt idx="2293">
                  <c:v>1.740924276466354E+95</c:v>
                </c:pt>
                <c:pt idx="2294">
                  <c:v>1.9240188809225468E+95</c:v>
                </c:pt>
                <c:pt idx="2295">
                  <c:v>2.1263697130240388E+95</c:v>
                </c:pt>
                <c:pt idx="2296">
                  <c:v>2.350001967911015E+95</c:v>
                </c:pt>
                <c:pt idx="2297">
                  <c:v>2.5971538323557806E+95</c:v>
                </c:pt>
                <c:pt idx="2298">
                  <c:v>2.8702988852883084E+95</c:v>
                </c:pt>
                <c:pt idx="2299">
                  <c:v>3.1721708542056598E+95</c:v>
                </c:pt>
                <c:pt idx="2300">
                  <c:v>3.5057909752352605E+95</c:v>
                </c:pt>
                <c:pt idx="2301">
                  <c:v>3.8744982306820503E+95</c:v>
                </c:pt>
                <c:pt idx="2302">
                  <c:v>4.28198276668533E+95</c:v>
                </c:pt>
                <c:pt idx="2303">
                  <c:v>4.7323228254417008E+95</c:v>
                </c:pt>
                <c:pt idx="2304">
                  <c:v>5.2300255616238659E+95</c:v>
                </c:pt>
                <c:pt idx="2305">
                  <c:v>5.7800721514989198E+95</c:v>
                </c:pt>
                <c:pt idx="2306">
                  <c:v>6.3879676462155087E+95</c:v>
                </c:pt>
                <c:pt idx="2307">
                  <c:v>7.0597960682054875E+95</c:v>
                </c:pt>
                <c:pt idx="2308">
                  <c:v>7.8022813021254619E+95</c:v>
                </c:pt>
                <c:pt idx="2309">
                  <c:v>8.6228543897546515E+95</c:v>
                </c:pt>
                <c:pt idx="2310">
                  <c:v>9.5297279023577227E+95</c:v>
                </c:pt>
                <c:pt idx="2311">
                  <c:v>1.0531978134859741E+96</c:v>
                </c:pt>
                <c:pt idx="2312">
                  <c:v>1.163963594445552E+96</c:v>
                </c:pt>
                <c:pt idx="2313">
                  <c:v>1.2863787142800141E+96</c:v>
                </c:pt>
                <c:pt idx="2314">
                  <c:v>1.4216683446538467E+96</c:v>
                </c:pt>
                <c:pt idx="2315">
                  <c:v>1.5711865096601692E+96</c:v>
                </c:pt>
                <c:pt idx="2316">
                  <c:v>1.7364296373491917E+96</c:v>
                </c:pt>
                <c:pt idx="2317">
                  <c:v>1.9190515364829592E+96</c:v>
                </c:pt>
                <c:pt idx="2318">
                  <c:v>2.1208799484093421E+96</c:v>
                </c:pt>
                <c:pt idx="2319">
                  <c:v>2.343934839711838E+96</c:v>
                </c:pt>
                <c:pt idx="2320">
                  <c:v>2.5904486187138131E+96</c:v>
                </c:pt>
                <c:pt idx="2321">
                  <c:v>2.862888478171722E+96</c:v>
                </c:pt>
                <c:pt idx="2322">
                  <c:v>3.1639810877692177E+96</c:v>
                </c:pt>
                <c:pt idx="2323">
                  <c:v>3.4967398835438728E+96</c:v>
                </c:pt>
                <c:pt idx="2324">
                  <c:v>3.8644952273680026E+96</c:v>
                </c:pt>
                <c:pt idx="2325">
                  <c:v>4.2709277383292301E+96</c:v>
                </c:pt>
                <c:pt idx="2326">
                  <c:v>4.7201051296040378E+96</c:v>
                </c:pt>
                <c:pt idx="2327">
                  <c:v>5.216522919498038E+96</c:v>
                </c:pt>
                <c:pt idx="2328">
                  <c:v>5.7651494241042718E+96</c:v>
                </c:pt>
                <c:pt idx="2329">
                  <c:v>6.3714754818807538E+96</c:v>
                </c:pt>
                <c:pt idx="2330">
                  <c:v>7.0415694078065922E+96</c:v>
                </c:pt>
                <c:pt idx="2331">
                  <c:v>7.782137727118962E+96</c:v>
                </c:pt>
                <c:pt idx="2332">
                  <c:v>8.6005922964711481E+96</c:v>
                </c:pt>
                <c:pt idx="2333">
                  <c:v>9.5051244842853078E+96</c:v>
                </c:pt>
                <c:pt idx="2334">
                  <c:v>1.0504787152721149E+97</c:v>
                </c:pt>
                <c:pt idx="2335">
                  <c:v>1.1609585261762033E+97</c:v>
                </c:pt>
                <c:pt idx="2336">
                  <c:v>1.2830576002218982E+97</c:v>
                </c:pt>
                <c:pt idx="2337">
                  <c:v>1.4179979459811644E+97</c:v>
                </c:pt>
                <c:pt idx="2338">
                  <c:v>1.5671300917893771E+97</c:v>
                </c:pt>
                <c:pt idx="2339">
                  <c:v>1.7319466022868793E+97</c:v>
                </c:pt>
                <c:pt idx="2340">
                  <c:v>1.9140970165073779E+97</c:v>
                </c:pt>
                <c:pt idx="2341">
                  <c:v>2.1154043570193049E+97</c:v>
                </c:pt>
                <c:pt idx="2342">
                  <c:v>2.3378833753482369E+97</c:v>
                </c:pt>
                <c:pt idx="2343">
                  <c:v>2.5837607162873905E+97</c:v>
                </c:pt>
                <c:pt idx="2344">
                  <c:v>2.8554972029071932E+97</c:v>
                </c:pt>
                <c:pt idx="2345">
                  <c:v>3.1558124652993684E+97</c:v>
                </c:pt>
                <c:pt idx="2346">
                  <c:v>3.4877121595494559E+97</c:v>
                </c:pt>
                <c:pt idx="2347">
                  <c:v>3.85451804935285E+97</c:v>
                </c:pt>
                <c:pt idx="2348">
                  <c:v>4.2599012513424192E+97</c:v>
                </c:pt>
                <c:pt idx="2349">
                  <c:v>4.7079189768578091E+97</c:v>
                </c:pt>
                <c:pt idx="2350">
                  <c:v>5.2030551378796792E+97</c:v>
                </c:pt>
                <c:pt idx="2351">
                  <c:v>5.7502652235286672E+97</c:v>
                </c:pt>
                <c:pt idx="2352">
                  <c:v>6.3550258962656106E+97</c:v>
                </c:pt>
                <c:pt idx="2353">
                  <c:v>7.0233898041703398E+97</c:v>
                </c:pt>
                <c:pt idx="2354">
                  <c:v>7.7620461578782538E+97</c:v>
                </c:pt>
                <c:pt idx="2355">
                  <c:v>8.578387678447814E+97</c:v>
                </c:pt>
                <c:pt idx="2356">
                  <c:v>9.4805845861989405E+97</c:v>
                </c:pt>
                <c:pt idx="2357">
                  <c:v>1.0477666371023258E+98</c:v>
                </c:pt>
                <c:pt idx="2358">
                  <c:v>1.1579612162554048E+98</c:v>
                </c:pt>
                <c:pt idx="2359">
                  <c:v>1.2797450604650083E+98</c:v>
                </c:pt>
                <c:pt idx="2360">
                  <c:v>1.4143370233768803E+98</c:v>
                </c:pt>
                <c:pt idx="2361">
                  <c:v>1.5630841465937966E+98</c:v>
                </c:pt>
                <c:pt idx="2362">
                  <c:v>1.7274751413205467E+98</c:v>
                </c:pt>
                <c:pt idx="2363">
                  <c:v>1.9091552878860767E+98</c:v>
                </c:pt>
                <c:pt idx="2364">
                  <c:v>2.1099429022620808E+98</c:v>
                </c:pt>
                <c:pt idx="2365">
                  <c:v>2.331847534380167E+98</c:v>
                </c:pt>
                <c:pt idx="2366">
                  <c:v>2.5770900803833497E+98</c:v>
                </c:pt>
                <c:pt idx="2367">
                  <c:v>2.848125010100895E+98</c:v>
                </c:pt>
                <c:pt idx="2368">
                  <c:v>3.1476649322074015E+98</c:v>
                </c:pt>
                <c:pt idx="2369">
                  <c:v>3.4787077429222543E+98</c:v>
                </c:pt>
                <c:pt idx="2370">
                  <c:v>3.8445666299622294E+98</c:v>
                </c:pt>
                <c:pt idx="2371">
                  <c:v>4.2489032320383319E+98</c:v>
                </c:pt>
                <c:pt idx="2372">
                  <c:v>4.6957642857663629E+98</c:v>
                </c:pt>
                <c:pt idx="2373">
                  <c:v>5.1896221267672198E+98</c:v>
                </c:pt>
                <c:pt idx="2374">
                  <c:v>5.7354194503051536E+98</c:v>
                </c:pt>
                <c:pt idx="2375">
                  <c:v>6.3386187794426367E+98</c:v>
                </c:pt>
                <c:pt idx="2376">
                  <c:v>7.0052571358081203E+98</c:v>
                </c:pt>
                <c:pt idx="2377">
                  <c:v>7.7420064601369979E+98</c:v>
                </c:pt>
                <c:pt idx="2378">
                  <c:v>8.5562403872971514E+98</c:v>
                </c:pt>
                <c:pt idx="2379">
                  <c:v>9.4561080441053431E+98</c:v>
                </c:pt>
                <c:pt idx="2380">
                  <c:v>1.0450615608526358E+99</c:v>
                </c:pt>
                <c:pt idx="2381">
                  <c:v>1.1549716446530704E+99</c:v>
                </c:pt>
                <c:pt idx="2382">
                  <c:v>1.2764410728725671E+99</c:v>
                </c:pt>
                <c:pt idx="2383">
                  <c:v>1.4106855523760316E+99</c:v>
                </c:pt>
                <c:pt idx="2384">
                  <c:v>1.5590486470355065E+99</c:v>
                </c:pt>
                <c:pt idx="2385">
                  <c:v>1.7230152245688172E+99</c:v>
                </c:pt>
                <c:pt idx="2386">
                  <c:v>1.9042263175950271E+99</c:v>
                </c:pt>
                <c:pt idx="2387">
                  <c:v>2.1044955476402938E+99</c:v>
                </c:pt>
                <c:pt idx="2388">
                  <c:v>2.3258272764717233E+99</c:v>
                </c:pt>
                <c:pt idx="2389">
                  <c:v>2.5704366664236957E+99</c:v>
                </c:pt>
                <c:pt idx="2390">
                  <c:v>2.8407718504867667E+99</c:v>
                </c:pt>
                <c:pt idx="2391">
                  <c:v>3.1395384340458989E+99</c:v>
                </c:pt>
                <c:pt idx="2392">
                  <c:v>3.469726573488267E+99</c:v>
                </c:pt>
                <c:pt idx="2393">
                  <c:v>3.8346409026934773E+99</c:v>
                </c:pt>
                <c:pt idx="2394">
                  <c:v>4.2379336069202769E+99</c:v>
                </c:pt>
                <c:pt idx="2395">
                  <c:v>4.683640975103697E+99</c:v>
                </c:pt>
                <c:pt idx="2396">
                  <c:v>5.1762237963920441E+99</c:v>
                </c:pt>
                <c:pt idx="2397">
                  <c:v>5.7206120052235773E+99</c:v>
                </c:pt>
                <c:pt idx="2398">
                  <c:v>6.322254021767477E+99</c:v>
                </c:pt>
                <c:pt idx="2399">
                  <c:v>6.9871712815443767E+99</c:v>
                </c:pt>
                <c:pt idx="2400">
                  <c:v>7.7220184999761538E+99</c:v>
                </c:pt>
              </c:numCache>
            </c:numRef>
          </c:xVal>
          <c:yVal>
            <c:numRef>
              <c:f>'open-10_c2k_C-01_Dist'!$J$2:$J$2402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1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1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</c:v>
                </c:pt>
                <c:pt idx="141">
                  <c:v>2</c:v>
                </c:pt>
                <c:pt idx="142">
                  <c:v>5</c:v>
                </c:pt>
                <c:pt idx="143">
                  <c:v>1</c:v>
                </c:pt>
                <c:pt idx="144">
                  <c:v>3</c:v>
                </c:pt>
                <c:pt idx="145">
                  <c:v>0</c:v>
                </c:pt>
                <c:pt idx="146">
                  <c:v>0</c:v>
                </c:pt>
                <c:pt idx="147">
                  <c:v>1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2</c:v>
                </c:pt>
                <c:pt idx="172">
                  <c:v>1</c:v>
                </c:pt>
                <c:pt idx="173">
                  <c:v>0</c:v>
                </c:pt>
                <c:pt idx="174">
                  <c:v>6</c:v>
                </c:pt>
                <c:pt idx="175">
                  <c:v>17</c:v>
                </c:pt>
                <c:pt idx="176">
                  <c:v>17</c:v>
                </c:pt>
                <c:pt idx="177">
                  <c:v>23</c:v>
                </c:pt>
                <c:pt idx="178">
                  <c:v>2</c:v>
                </c:pt>
                <c:pt idx="179">
                  <c:v>3</c:v>
                </c:pt>
                <c:pt idx="180">
                  <c:v>2</c:v>
                </c:pt>
                <c:pt idx="181">
                  <c:v>1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9-3278-4433-B61C-9A3403AB8C75}"/>
            </c:ext>
          </c:extLst>
        </c:ser>
        <c:ser>
          <c:idx val="9"/>
          <c:order val="10"/>
          <c:tx>
            <c:strRef>
              <c:f>'open-10_c2k_C-01_Dist'!$R$15</c:f>
              <c:strCache>
                <c:ptCount val="1"/>
              </c:strCache>
            </c:strRef>
          </c:tx>
          <c:spPr>
            <a:ln w="190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'open-10_c2k_C-01_Dist'!$R$16:$R$17</c:f>
              <c:numCache>
                <c:formatCode>General</c:formatCode>
                <c:ptCount val="2"/>
                <c:pt idx="0">
                  <c:v>2000</c:v>
                </c:pt>
                <c:pt idx="1">
                  <c:v>2000</c:v>
                </c:pt>
              </c:numCache>
            </c:numRef>
          </c:xVal>
          <c:yVal>
            <c:numRef>
              <c:f>'open-10_c2k_C-01_Dist'!$U$16:$U$17</c:f>
              <c:numCache>
                <c:formatCode>General</c:formatCode>
                <c:ptCount val="2"/>
                <c:pt idx="0">
                  <c:v>0</c:v>
                </c:pt>
                <c:pt idx="1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278-4433-B61C-9A3403AB8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100000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RRC [1/s]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</c:valAx>
      <c:valAx>
        <c:axId val="626364351"/>
        <c:scaling>
          <c:orientation val="minMax"/>
          <c:max val="6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1.0000000000000004E-5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70053008079874"/>
          <c:y val="6.1689997083697871E-2"/>
          <c:w val="0.68560290257835421"/>
          <c:h val="0.70248141293095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ResE_Dist!$C$1</c:f>
              <c:strCache>
                <c:ptCount val="1"/>
                <c:pt idx="0">
                  <c:v>c2</c:v>
                </c:pt>
              </c:strCache>
            </c:strRef>
          </c:tx>
          <c:spPr>
            <a:ln w="317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ResE_Dist!$B$2:$B$2402</c:f>
              <c:numCache>
                <c:formatCode>General</c:formatCode>
                <c:ptCount val="2401"/>
                <c:pt idx="0">
                  <c:v>6.1442123533282098E-6</c:v>
                </c:pt>
                <c:pt idx="1">
                  <c:v>6.7904048073794703E-6</c:v>
                </c:pt>
                <c:pt idx="2">
                  <c:v>7.5045579150768581E-6</c:v>
                </c:pt>
                <c:pt idx="3">
                  <c:v>8.2938191607573704E-6</c:v>
                </c:pt>
                <c:pt idx="4">
                  <c:v>9.1660877362476171E-6</c:v>
                </c:pt>
                <c:pt idx="5">
                  <c:v>1.0130093598630711E-5</c:v>
                </c:pt>
                <c:pt idx="6">
                  <c:v>1.119548484259094E-5</c:v>
                </c:pt>
                <c:pt idx="7">
                  <c:v>1.2372924261788221E-5</c:v>
                </c:pt>
                <c:pt idx="8">
                  <c:v>1.3674196065680964E-5</c:v>
                </c:pt>
                <c:pt idx="9">
                  <c:v>1.5112323819855033E-5</c:v>
                </c:pt>
                <c:pt idx="10">
                  <c:v>1.6701700790245659E-5</c:v>
                </c:pt>
                <c:pt idx="11">
                  <c:v>1.8458233995780558E-5</c:v>
                </c:pt>
                <c:pt idx="12">
                  <c:v>2.0399503411171922E-5</c:v>
                </c:pt>
                <c:pt idx="13">
                  <c:v>2.254493791321221E-5</c:v>
                </c:pt>
                <c:pt idx="14">
                  <c:v>2.4916009731503204E-5</c:v>
                </c:pt>
                <c:pt idx="15">
                  <c:v>2.7536449349747158E-5</c:v>
                </c:pt>
                <c:pt idx="16">
                  <c:v>3.0432483008403625E-5</c:v>
                </c:pt>
                <c:pt idx="17">
                  <c:v>3.3633095185718968E-5</c:v>
                </c:pt>
                <c:pt idx="18">
                  <c:v>3.7170318684126734E-5</c:v>
                </c:pt>
                <c:pt idx="19">
                  <c:v>4.1079555225300724E-5</c:v>
                </c:pt>
                <c:pt idx="20">
                  <c:v>4.5399929762484854E-5</c:v>
                </c:pt>
                <c:pt idx="21">
                  <c:v>5.0174682056174835E-5</c:v>
                </c:pt>
                <c:pt idx="22">
                  <c:v>5.545159943217645E-5</c:v>
                </c:pt>
                <c:pt idx="23">
                  <c:v>6.1283495053221482E-5</c:v>
                </c:pt>
                <c:pt idx="24">
                  <c:v>6.772873649085318E-5</c:v>
                </c:pt>
                <c:pt idx="25">
                  <c:v>7.4851829887699798E-5</c:v>
                </c:pt>
                <c:pt idx="26">
                  <c:v>8.2724065556631497E-5</c:v>
                </c:pt>
                <c:pt idx="27">
                  <c:v>9.1424231478172456E-5</c:v>
                </c:pt>
                <c:pt idx="28">
                  <c:v>1.0103940183709235E-4</c:v>
                </c:pt>
                <c:pt idx="29">
                  <c:v>1.1166580849011358E-4</c:v>
                </c:pt>
                <c:pt idx="30">
                  <c:v>1.2340980408667823E-4</c:v>
                </c:pt>
                <c:pt idx="31">
                  <c:v>1.3638892648201018E-4</c:v>
                </c:pt>
                <c:pt idx="32">
                  <c:v>1.5073307509547515E-4</c:v>
                </c:pt>
                <c:pt idx="33">
                  <c:v>1.6658581098763175E-4</c:v>
                </c:pt>
                <c:pt idx="34">
                  <c:v>1.8410579366757722E-4</c:v>
                </c:pt>
                <c:pt idx="35">
                  <c:v>2.03468369010642E-4</c:v>
                </c:pt>
                <c:pt idx="36">
                  <c:v>2.2486732417884619E-4</c:v>
                </c:pt>
                <c:pt idx="37">
                  <c:v>2.4851682710794963E-4</c:v>
                </c:pt>
                <c:pt idx="38">
                  <c:v>2.7465356997213961E-4</c:v>
                </c:pt>
                <c:pt idx="39">
                  <c:v>3.0353913807886352E-4</c:v>
                </c:pt>
                <c:pt idx="40">
                  <c:v>3.3546262790250828E-4</c:v>
                </c:pt>
                <c:pt idx="41">
                  <c:v>3.7074354045908464E-4</c:v>
                </c:pt>
                <c:pt idx="42">
                  <c:v>4.097349789797828E-4</c:v>
                </c:pt>
                <c:pt idx="43">
                  <c:v>4.5282718288678812E-4</c:v>
                </c:pt>
                <c:pt idx="44">
                  <c:v>5.0045143344060064E-4</c:v>
                </c:pt>
                <c:pt idx="45">
                  <c:v>5.5308437014782224E-4</c:v>
                </c:pt>
                <c:pt idx="46">
                  <c:v>6.1125276112956037E-4</c:v>
                </c:pt>
                <c:pt idx="47">
                  <c:v>6.7553877519383051E-4</c:v>
                </c:pt>
                <c:pt idx="48">
                  <c:v>7.4658580837666467E-4</c:v>
                </c:pt>
                <c:pt idx="49">
                  <c:v>8.2510492326588769E-4</c:v>
                </c:pt>
                <c:pt idx="50">
                  <c:v>9.118819655544976E-4</c:v>
                </c:pt>
                <c:pt idx="51">
                  <c:v>1.0077854290484907E-3</c:v>
                </c:pt>
                <c:pt idx="52">
                  <c:v>1.1137751478447805E-3</c:v>
                </c:pt>
                <c:pt idx="53">
                  <c:v>1.2309119026734569E-3</c:v>
                </c:pt>
                <c:pt idx="54">
                  <c:v>1.3603680375478661E-3</c:v>
                </c:pt>
                <c:pt idx="55">
                  <c:v>1.5034391929775418E-3</c:v>
                </c:pt>
                <c:pt idx="56">
                  <c:v>1.6615572731739014E-3</c:v>
                </c:pt>
                <c:pt idx="57">
                  <c:v>1.8363047770288696E-3</c:v>
                </c:pt>
                <c:pt idx="58">
                  <c:v>2.0294306362956946E-3</c:v>
                </c:pt>
                <c:pt idx="59">
                  <c:v>2.2428677194857574E-3</c:v>
                </c:pt>
                <c:pt idx="60">
                  <c:v>2.4787521766663078E-3</c:v>
                </c:pt>
                <c:pt idx="61">
                  <c:v>2.7394448187683146E-3</c:v>
                </c:pt>
                <c:pt idx="62">
                  <c:v>3.0275547453757533E-3</c:v>
                </c:pt>
                <c:pt idx="63">
                  <c:v>3.345965457471207E-3</c:v>
                </c:pt>
                <c:pt idx="64">
                  <c:v>3.6978637164828566E-3</c:v>
                </c:pt>
                <c:pt idx="65">
                  <c:v>4.0867714384639833E-3</c:v>
                </c:pt>
                <c:pt idx="66">
                  <c:v>4.5165809426125783E-3</c:v>
                </c:pt>
                <c:pt idx="67">
                  <c:v>4.9915939069101155E-3</c:v>
                </c:pt>
                <c:pt idx="68">
                  <c:v>5.516564420760664E-3</c:v>
                </c:pt>
                <c:pt idx="69">
                  <c:v>6.0967465655155139E-3</c:v>
                </c:pt>
                <c:pt idx="70">
                  <c:v>6.7379469990853291E-3</c:v>
                </c:pt>
                <c:pt idx="71">
                  <c:v>7.4465830709241196E-3</c:v>
                </c:pt>
                <c:pt idx="72">
                  <c:v>8.2297470490197821E-3</c:v>
                </c:pt>
                <c:pt idx="73">
                  <c:v>9.0952771016955414E-3</c:v>
                </c:pt>
                <c:pt idx="74">
                  <c:v>1.0051835744633282E-2</c:v>
                </c:pt>
                <c:pt idx="75">
                  <c:v>1.1108996538241971E-2</c:v>
                </c:pt>
                <c:pt idx="76">
                  <c:v>1.2277339903068077E-2</c:v>
                </c:pt>
                <c:pt idx="77">
                  <c:v>1.3568559012200524E-2</c:v>
                </c:pt>
                <c:pt idx="78">
                  <c:v>1.499557682047725E-2</c:v>
                </c:pt>
                <c:pt idx="79">
                  <c:v>1.6572675401760752E-2</c:v>
                </c:pt>
                <c:pt idx="80">
                  <c:v>1.8315638888733627E-2</c:v>
                </c:pt>
                <c:pt idx="81">
                  <c:v>2.0241911445803781E-2</c:v>
                </c:pt>
                <c:pt idx="82">
                  <c:v>2.2370771856164925E-2</c:v>
                </c:pt>
                <c:pt idx="83">
                  <c:v>2.4723526470338653E-2</c:v>
                </c:pt>
                <c:pt idx="84">
                  <c:v>2.7323722447291747E-2</c:v>
                </c:pt>
                <c:pt idx="85">
                  <c:v>3.0197383422317588E-2</c:v>
                </c:pt>
                <c:pt idx="86">
                  <c:v>3.3373269960325073E-2</c:v>
                </c:pt>
                <c:pt idx="87">
                  <c:v>3.6883167401238898E-2</c:v>
                </c:pt>
                <c:pt idx="88">
                  <c:v>4.0762203978364997E-2</c:v>
                </c:pt>
                <c:pt idx="89">
                  <c:v>4.5049202393556462E-2</c:v>
                </c:pt>
                <c:pt idx="90">
                  <c:v>4.9787068367862439E-2</c:v>
                </c:pt>
                <c:pt idx="91">
                  <c:v>5.5023220056405572E-2</c:v>
                </c:pt>
                <c:pt idx="92">
                  <c:v>6.0810062625216141E-2</c:v>
                </c:pt>
                <c:pt idx="93">
                  <c:v>6.7205512739747758E-2</c:v>
                </c:pt>
                <c:pt idx="94">
                  <c:v>7.427357821433167E-2</c:v>
                </c:pt>
                <c:pt idx="95">
                  <c:v>8.2084998623896316E-2</c:v>
                </c:pt>
                <c:pt idx="96">
                  <c:v>9.0717953289409778E-2</c:v>
                </c:pt>
                <c:pt idx="97">
                  <c:v>0.10025884372280072</c:v>
                </c:pt>
                <c:pt idx="98">
                  <c:v>0.11080315836233057</c:v>
                </c:pt>
                <c:pt idx="99">
                  <c:v>0.12245642825297701</c:v>
                </c:pt>
                <c:pt idx="100">
                  <c:v>0.13533528323660729</c:v>
                </c:pt>
                <c:pt idx="101">
                  <c:v>0.14956861922263506</c:v>
                </c:pt>
                <c:pt idx="102">
                  <c:v>0.16529888822158653</c:v>
                </c:pt>
                <c:pt idx="103">
                  <c:v>0.18268352405273466</c:v>
                </c:pt>
                <c:pt idx="104">
                  <c:v>0.20189651799465538</c:v>
                </c:pt>
                <c:pt idx="105">
                  <c:v>0.22313016014842982</c:v>
                </c:pt>
                <c:pt idx="106">
                  <c:v>0.24659696394160649</c:v>
                </c:pt>
                <c:pt idx="107">
                  <c:v>0.27253179303401259</c:v>
                </c:pt>
                <c:pt idx="108">
                  <c:v>0.30119421191220214</c:v>
                </c:pt>
                <c:pt idx="109">
                  <c:v>0.33287108369807955</c:v>
                </c:pt>
                <c:pt idx="110">
                  <c:v>0.36787944117144233</c:v>
                </c:pt>
                <c:pt idx="111">
                  <c:v>0.40656965974059911</c:v>
                </c:pt>
                <c:pt idx="112">
                  <c:v>0.44932896411722112</c:v>
                </c:pt>
                <c:pt idx="113">
                  <c:v>0.49658530379141003</c:v>
                </c:pt>
                <c:pt idx="114">
                  <c:v>0.54881163609402639</c:v>
                </c:pt>
                <c:pt idx="115">
                  <c:v>0.60653065971263342</c:v>
                </c:pt>
                <c:pt idx="116">
                  <c:v>0.67032004603563933</c:v>
                </c:pt>
                <c:pt idx="117">
                  <c:v>0.7408182206817171</c:v>
                </c:pt>
                <c:pt idx="118">
                  <c:v>0.81873075307798271</c:v>
                </c:pt>
                <c:pt idx="119">
                  <c:v>0.90483741803595996</c:v>
                </c:pt>
                <c:pt idx="120">
                  <c:v>1</c:v>
                </c:pt>
                <c:pt idx="121">
                  <c:v>1.1051709180756473</c:v>
                </c:pt>
                <c:pt idx="122">
                  <c:v>1.2214027581601685</c:v>
                </c:pt>
                <c:pt idx="123">
                  <c:v>1.3498588075760045</c:v>
                </c:pt>
                <c:pt idx="124">
                  <c:v>1.4918246976412703</c:v>
                </c:pt>
                <c:pt idx="125">
                  <c:v>1.6487212707001282</c:v>
                </c:pt>
                <c:pt idx="126">
                  <c:v>1.8221188003905089</c:v>
                </c:pt>
                <c:pt idx="127">
                  <c:v>2.0137527074704744</c:v>
                </c:pt>
                <c:pt idx="128">
                  <c:v>2.2255409284924701</c:v>
                </c:pt>
                <c:pt idx="129">
                  <c:v>2.4596031111569499</c:v>
                </c:pt>
                <c:pt idx="130">
                  <c:v>2.7182818284590451</c:v>
                </c:pt>
                <c:pt idx="131">
                  <c:v>3.0041660239464334</c:v>
                </c:pt>
                <c:pt idx="132">
                  <c:v>3.3201169227365472</c:v>
                </c:pt>
                <c:pt idx="133">
                  <c:v>3.6692966676192444</c:v>
                </c:pt>
                <c:pt idx="134">
                  <c:v>4.0551999668446745</c:v>
                </c:pt>
                <c:pt idx="135">
                  <c:v>4.4816890703380645</c:v>
                </c:pt>
                <c:pt idx="136">
                  <c:v>4.9530324243951149</c:v>
                </c:pt>
                <c:pt idx="137">
                  <c:v>5.4739473917271999</c:v>
                </c:pt>
                <c:pt idx="138">
                  <c:v>6.0496474644129465</c:v>
                </c:pt>
                <c:pt idx="139">
                  <c:v>6.6858944422792685</c:v>
                </c:pt>
                <c:pt idx="140">
                  <c:v>7.3890560989306504</c:v>
                </c:pt>
                <c:pt idx="141">
                  <c:v>8.1661699125668346</c:v>
                </c:pt>
                <c:pt idx="142">
                  <c:v>9.0250134994332161</c:v>
                </c:pt>
                <c:pt idx="143">
                  <c:v>9.9741824548137217</c:v>
                </c:pt>
                <c:pt idx="144">
                  <c:v>11.0231763806405</c:v>
                </c:pt>
                <c:pt idx="145">
                  <c:v>12.182493960702256</c:v>
                </c:pt>
                <c:pt idx="146">
                  <c:v>13.463738035000347</c:v>
                </c:pt>
                <c:pt idx="147">
                  <c:v>14.879731724871343</c:v>
                </c:pt>
                <c:pt idx="148">
                  <c:v>16.444646771095403</c:v>
                </c:pt>
                <c:pt idx="149">
                  <c:v>18.174145369441245</c:v>
                </c:pt>
                <c:pt idx="150">
                  <c:v>20.085536923185661</c:v>
                </c:pt>
                <c:pt idx="151">
                  <c:v>22.197951281439419</c:v>
                </c:pt>
                <c:pt idx="152">
                  <c:v>24.53253019710689</c:v>
                </c:pt>
                <c:pt idx="153">
                  <c:v>27.112638920655172</c:v>
                </c:pt>
                <c:pt idx="154">
                  <c:v>29.964100047394016</c:v>
                </c:pt>
                <c:pt idx="155">
                  <c:v>33.115451958689007</c:v>
                </c:pt>
                <c:pt idx="156">
                  <c:v>36.598234443674336</c:v>
                </c:pt>
                <c:pt idx="157">
                  <c:v>40.447304360063342</c:v>
                </c:pt>
                <c:pt idx="158">
                  <c:v>44.701184493296346</c:v>
                </c:pt>
                <c:pt idx="159">
                  <c:v>49.402449105525235</c:v>
                </c:pt>
                <c:pt idx="160">
                  <c:v>54.598150033138786</c:v>
                </c:pt>
                <c:pt idx="161">
                  <c:v>60.340287597355946</c:v>
                </c:pt>
                <c:pt idx="162">
                  <c:v>66.686331040918461</c:v>
                </c:pt>
                <c:pt idx="163">
                  <c:v>73.699793699588454</c:v>
                </c:pt>
                <c:pt idx="164">
                  <c:v>81.45086866495997</c:v>
                </c:pt>
                <c:pt idx="165">
                  <c:v>90.017131300512773</c:v>
                </c:pt>
                <c:pt idx="166">
                  <c:v>99.484315641923871</c:v>
                </c:pt>
                <c:pt idx="167">
                  <c:v>109.94717245211248</c:v>
                </c:pt>
                <c:pt idx="168">
                  <c:v>121.51041751872278</c:v>
                </c:pt>
                <c:pt idx="169">
                  <c:v>134.28977968492205</c:v>
                </c:pt>
                <c:pt idx="170">
                  <c:v>148.41315910256171</c:v>
                </c:pt>
                <c:pt idx="171">
                  <c:v>164.02190729988536</c:v>
                </c:pt>
                <c:pt idx="172">
                  <c:v>181.27224187513301</c:v>
                </c:pt>
                <c:pt idx="173">
                  <c:v>200.33680997477171</c:v>
                </c:pt>
                <c:pt idx="174">
                  <c:v>221.40641620416494</c:v>
                </c:pt>
                <c:pt idx="175">
                  <c:v>244.69193226419583</c:v>
                </c:pt>
                <c:pt idx="176">
                  <c:v>270.42640742612565</c:v>
                </c:pt>
                <c:pt idx="177">
                  <c:v>298.86740096703028</c:v>
                </c:pt>
                <c:pt idx="178">
                  <c:v>330.29955990961577</c:v>
                </c:pt>
                <c:pt idx="179">
                  <c:v>365.03746786529229</c:v>
                </c:pt>
                <c:pt idx="180">
                  <c:v>403.42879349269464</c:v>
                </c:pt>
                <c:pt idx="181">
                  <c:v>445.85777008247243</c:v>
                </c:pt>
                <c:pt idx="182">
                  <c:v>492.74904109320687</c:v>
                </c:pt>
                <c:pt idx="183">
                  <c:v>544.57191012587475</c:v>
                </c:pt>
                <c:pt idx="184">
                  <c:v>601.84503787202186</c:v>
                </c:pt>
                <c:pt idx="185">
                  <c:v>665.14163304429508</c:v>
                </c:pt>
                <c:pt idx="186">
                  <c:v>735.09518924189956</c:v>
                </c:pt>
                <c:pt idx="187">
                  <c:v>812.40582516746167</c:v>
                </c:pt>
                <c:pt idx="188">
                  <c:v>897.8472916503282</c:v>
                </c:pt>
                <c:pt idx="189">
                  <c:v>992.27471560492666</c:v>
                </c:pt>
                <c:pt idx="190">
                  <c:v>1096.6331584283485</c:v>
                </c:pt>
                <c:pt idx="191">
                  <c:v>1211.9670744924558</c:v>
                </c:pt>
                <c:pt idx="192">
                  <c:v>1339.4307643942836</c:v>
                </c:pt>
                <c:pt idx="193">
                  <c:v>1480.2999275843977</c:v>
                </c:pt>
                <c:pt idx="194">
                  <c:v>1635.9844299957629</c:v>
                </c:pt>
                <c:pt idx="195">
                  <c:v>1808.0424144558817</c:v>
                </c:pt>
                <c:pt idx="196">
                  <c:v>1998.1958951039185</c:v>
                </c:pt>
                <c:pt idx="197">
                  <c:v>2208.3479918869871</c:v>
                </c:pt>
                <c:pt idx="198">
                  <c:v>2440.6019776242561</c:v>
                </c:pt>
                <c:pt idx="199">
                  <c:v>2697.2823282682389</c:v>
                </c:pt>
                <c:pt idx="200">
                  <c:v>2980.9579870414291</c:v>
                </c:pt>
                <c:pt idx="201">
                  <c:v>3294.4680752835125</c:v>
                </c:pt>
                <c:pt idx="202">
                  <c:v>3640.9503073319897</c:v>
                </c:pt>
                <c:pt idx="203">
                  <c:v>4023.8723938219055</c:v>
                </c:pt>
                <c:pt idx="204">
                  <c:v>4447.0667476994149</c:v>
                </c:pt>
                <c:pt idx="205">
                  <c:v>4914.768840298645</c:v>
                </c:pt>
                <c:pt idx="206">
                  <c:v>5431.6595913624378</c:v>
                </c:pt>
                <c:pt idx="207">
                  <c:v>6002.9122172604202</c:v>
                </c:pt>
                <c:pt idx="208">
                  <c:v>6634.2440062772184</c:v>
                </c:pt>
                <c:pt idx="209">
                  <c:v>7331.9735391552658</c:v>
                </c:pt>
                <c:pt idx="210">
                  <c:v>8103.0839275745775</c:v>
                </c:pt>
                <c:pt idx="211">
                  <c:v>8955.2927034816184</c:v>
                </c:pt>
                <c:pt idx="212">
                  <c:v>9897.1290587429248</c:v>
                </c:pt>
                <c:pt idx="213">
                  <c:v>10938.019208164083</c:v>
                </c:pt>
                <c:pt idx="214">
                  <c:v>12088.380730215786</c:v>
                </c:pt>
                <c:pt idx="215">
                  <c:v>13359.726829660543</c:v>
                </c:pt>
                <c:pt idx="216">
                  <c:v>14764.781565575799</c:v>
                </c:pt>
                <c:pt idx="217">
                  <c:v>16317.607198013797</c:v>
                </c:pt>
                <c:pt idx="218">
                  <c:v>18033.744927826698</c:v>
                </c:pt>
                <c:pt idx="219">
                  <c:v>19930.370438228314</c:v>
                </c:pt>
                <c:pt idx="220">
                  <c:v>22026.465794804524</c:v>
                </c:pt>
                <c:pt idx="221">
                  <c:v>24343.009424405958</c:v>
                </c:pt>
                <c:pt idx="222">
                  <c:v>26903.186074294867</c:v>
                </c:pt>
                <c:pt idx="223">
                  <c:v>29732.618852888423</c:v>
                </c:pt>
                <c:pt idx="224">
                  <c:v>32859.625674440053</c:v>
                </c:pt>
                <c:pt idx="225">
                  <c:v>36315.502674243027</c:v>
                </c:pt>
                <c:pt idx="226">
                  <c:v>40134.837430871783</c:v>
                </c:pt>
                <c:pt idx="227">
                  <c:v>44355.855130293421</c:v>
                </c:pt>
                <c:pt idx="228">
                  <c:v>49020.801136376787</c:v>
                </c:pt>
                <c:pt idx="229">
                  <c:v>54176.363796693367</c:v>
                </c:pt>
                <c:pt idx="230">
                  <c:v>59874.141715191865</c:v>
                </c:pt>
                <c:pt idx="231">
                  <c:v>66171.160168369999</c:v>
                </c:pt>
                <c:pt idx="232">
                  <c:v>73130.441833408171</c:v>
                </c:pt>
                <c:pt idx="233">
                  <c:v>80821.637540305426</c:v>
                </c:pt>
                <c:pt idx="234">
                  <c:v>89321.723360796706</c:v>
                </c:pt>
                <c:pt idx="235">
                  <c:v>98715.771010750672</c:v>
                </c:pt>
                <c:pt idx="236">
                  <c:v>109097.79927649669</c:v>
                </c:pt>
                <c:pt idx="237">
                  <c:v>120571.71498643853</c:v>
                </c:pt>
                <c:pt idx="238">
                  <c:v>133252.35294551754</c:v>
                </c:pt>
                <c:pt idx="239">
                  <c:v>147266.62524053807</c:v>
                </c:pt>
                <c:pt idx="240">
                  <c:v>162754.79141898773</c:v>
                </c:pt>
                <c:pt idx="241">
                  <c:v>179871.86225373315</c:v>
                </c:pt>
                <c:pt idx="242">
                  <c:v>198789.15114293463</c:v>
                </c:pt>
                <c:pt idx="243">
                  <c:v>219695.98867211564</c:v>
                </c:pt>
                <c:pt idx="244">
                  <c:v>242801.61749829949</c:v>
                </c:pt>
                <c:pt idx="245">
                  <c:v>268337.28652084776</c:v>
                </c:pt>
                <c:pt idx="246">
                  <c:v>296558.56529817334</c:v>
                </c:pt>
                <c:pt idx="247">
                  <c:v>327747.90187377902</c:v>
                </c:pt>
                <c:pt idx="248">
                  <c:v>362217.44961121149</c:v>
                </c:pt>
                <c:pt idx="249">
                  <c:v>400312.19132984278</c:v>
                </c:pt>
                <c:pt idx="250">
                  <c:v>442413.39200887649</c:v>
                </c:pt>
                <c:pt idx="251">
                  <c:v>488942.41461541125</c:v>
                </c:pt>
                <c:pt idx="252">
                  <c:v>540364.93724663777</c:v>
                </c:pt>
                <c:pt idx="253">
                  <c:v>597195.61379275622</c:v>
                </c:pt>
                <c:pt idx="254">
                  <c:v>660003.22476609121</c:v>
                </c:pt>
                <c:pt idx="255">
                  <c:v>729416.36984762875</c:v>
                </c:pt>
                <c:pt idx="256">
                  <c:v>806129.75912390975</c:v>
                </c:pt>
                <c:pt idx="257">
                  <c:v>890911.16597907164</c:v>
                </c:pt>
                <c:pt idx="258">
                  <c:v>984609.111228936</c:v>
                </c:pt>
                <c:pt idx="259">
                  <c:v>1088161.3554025323</c:v>
                </c:pt>
                <c:pt idx="260">
                  <c:v>1202604.2841646571</c:v>
                </c:pt>
                <c:pt idx="261">
                  <c:v>1329083.2808119606</c:v>
                </c:pt>
                <c:pt idx="262">
                  <c:v>1468864.1896539479</c:v>
                </c:pt>
              </c:numCache>
            </c:numRef>
          </c:xVal>
          <c:yVal>
            <c:numRef>
              <c:f>ResE_Dist!$C$2:$C$2402</c:f>
              <c:numCache>
                <c:formatCode>General</c:formatCode>
                <c:ptCount val="24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91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8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F1-4822-9372-1B2D4E5C6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57695"/>
        <c:axId val="626364351"/>
        <c:extLst/>
      </c:scatterChart>
      <c:valAx>
        <c:axId val="626357695"/>
        <c:scaling>
          <c:logBase val="10"/>
          <c:orientation val="minMax"/>
          <c:max val="5.000000000000001E-3"/>
          <c:min val="5.0000000000000021E-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i="1" dirty="0"/>
                  <a:t>R</a:t>
                </a:r>
                <a:r>
                  <a:rPr lang="en-US" sz="1600" i="1" baseline="-25000" dirty="0"/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0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64351"/>
        <c:crosses val="autoZero"/>
        <c:crossBetween val="midCat"/>
        <c:majorUnit val="10"/>
      </c:valAx>
      <c:valAx>
        <c:axId val="6263643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out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57695"/>
        <c:crossesAt val="5.0000000000000021E-6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8CC6-3683-1F0A-34E3-827C26BF5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B6E53-C4FA-A327-26F9-8348FD34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D743-90C6-5D11-F571-961E0617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D349-3BC7-C0A9-C43B-13FCB6A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56302-3B06-966B-D0D7-FE5DFB7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1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32F0-B88C-8CA5-EB74-99E6D5E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E4463-181B-B35D-8EED-CC8081294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4FF3A-B34F-BDF3-7EDE-E91E0466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8EE4A-A826-B049-5921-8DAE7FF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ACCE8-F84A-6808-B4FD-03DE0F85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6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DB059-FF06-1F4D-7749-122D5D80E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AFBCF-ECBD-2F4F-9549-769412DC5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1334-AA39-5806-EE42-7533418B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6E44-B4F5-E5C4-BC50-487CDB3E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16979-D2A5-91E9-8F52-E8F5FA4F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94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7" y="272987"/>
            <a:ext cx="10970378" cy="11441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5321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127" y="1603963"/>
            <a:ext cx="10971249" cy="39768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D94A68-D5FC-4C94-9905-71D27E6953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18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33C1-DA44-3F2F-1362-CC82682D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9DF5-8034-7BAD-B0C5-BABAC72F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DCAA6-2C71-45F3-0662-C5BACEB5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0685-B7BA-0609-F7DD-33877A9D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03A4E-6B4B-7B85-62A7-55FD2C23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0A34-4C8E-E9CC-C814-B8DD33B5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DC705-9642-9711-242F-50311D75D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78F3B-E766-4C8F-BA32-4E357854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D65C8-7208-769A-4110-391D508C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C571B-9BB3-EAE3-F358-71844F1D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9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5A9-37E1-5AAD-D293-68AA4C84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98899-27B5-3D22-9EDA-9DFB7021D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AD236-56E6-C42B-E85E-8980B8ABD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3E0E1-815A-A3C7-B85A-1D1E33EE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19FDC-D9BE-63D1-02E8-09DD1B1A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5A789-165A-CCB8-D0BF-E305A697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0184-9A85-3BCE-BAA6-1241815F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A5C7B-540F-30F4-B33C-F62FA0A6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9356-AE97-F01F-A53A-F3AF56FA2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A6090-9261-4934-07E2-D4598E2EC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340A5-6D77-4D61-8BFE-637252E80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2DEB-8F68-A2D4-D392-333E9E23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32E09-08E6-6001-2884-041F7D97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4C726-F64D-52C6-CE94-BBB4367A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8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0482-1C18-A922-BA2A-7EE38F62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7E807-628D-29DB-9B1B-677AAC0A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60B42-A716-0A80-5B34-6B7436FA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F7EA-E5AA-E727-CE9A-2F569CB2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2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C0936-2624-FE4C-AFE7-E7A014F8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E94BD-832E-8DAD-1755-29538EF3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4DBD-1F17-B30C-D82C-2BCCE1C3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4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D0D1-D02F-FA6A-8832-9046CDD1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8DA5-32D7-10D0-CC0E-29114833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843CC-A303-794E-E873-7551DA17A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3F1BB-219E-878F-26E0-A904372F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CABFB-1F01-E0FA-E110-B8699118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22B7-C7B3-EC85-05E4-6B3F36B7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E2AA-A4FB-77A0-B074-91328659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49287-6E56-443D-6882-4DF138B8A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6B538-C1B4-8CA9-2B5E-6A0C78BBC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A1003-679C-C575-EA82-974D9FEC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7B779-58BB-A166-216D-E5C94B71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E1756-566F-DD65-8B47-10DD351D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6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E4B97-431D-42BC-F793-9E426E41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53AF0-0022-3E2A-172F-90E37998B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14CC8-88FC-0CFF-A924-21E332347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8E23-8566-40CA-89B1-377A2B9C4C24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CBEE0-104B-D27A-5A24-D6BD5FB5B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067EB-D06E-103F-3EDC-248F88E96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0BA3C-26A2-4489-8653-B17B471A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52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chart" Target="../charts/char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roup 611">
            <a:extLst>
              <a:ext uri="{FF2B5EF4-FFF2-40B4-BE49-F238E27FC236}">
                <a16:creationId xmlns:a16="http://schemas.microsoft.com/office/drawing/2014/main" id="{318066F1-259D-F85B-2C21-648B51A7AAF6}"/>
              </a:ext>
            </a:extLst>
          </p:cNvPr>
          <p:cNvGrpSpPr/>
          <p:nvPr/>
        </p:nvGrpSpPr>
        <p:grpSpPr>
          <a:xfrm>
            <a:off x="1785577" y="-50237"/>
            <a:ext cx="7073646" cy="6668912"/>
            <a:chOff x="1785577" y="-50237"/>
            <a:chExt cx="7073646" cy="6668912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D7BD816-271F-D9E7-AEEE-3371967FB1D0}"/>
                </a:ext>
              </a:extLst>
            </p:cNvPr>
            <p:cNvGrpSpPr/>
            <p:nvPr/>
          </p:nvGrpSpPr>
          <p:grpSpPr>
            <a:xfrm>
              <a:off x="1794534" y="5548825"/>
              <a:ext cx="1331805" cy="1069850"/>
              <a:chOff x="1790339" y="284839"/>
              <a:chExt cx="1331805" cy="106985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5009043-C80A-414E-2E6B-18A87E0A59A7}"/>
                  </a:ext>
                </a:extLst>
              </p:cNvPr>
              <p:cNvSpPr/>
              <p:nvPr/>
            </p:nvSpPr>
            <p:spPr>
              <a:xfrm>
                <a:off x="1802569" y="284839"/>
                <a:ext cx="1288358" cy="10698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1E98FF5-2EAE-EA48-FBF4-A4723250FD2A}"/>
                  </a:ext>
                </a:extLst>
              </p:cNvPr>
              <p:cNvSpPr/>
              <p:nvPr/>
            </p:nvSpPr>
            <p:spPr>
              <a:xfrm>
                <a:off x="1802569" y="284841"/>
                <a:ext cx="267567" cy="1069848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3FA7491-A669-3B21-9EC9-59130DB00E5A}"/>
                  </a:ext>
                </a:extLst>
              </p:cNvPr>
              <p:cNvSpPr/>
              <p:nvPr/>
            </p:nvSpPr>
            <p:spPr>
              <a:xfrm>
                <a:off x="2072871" y="284841"/>
                <a:ext cx="265176" cy="106984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D305F6F-1B0B-FF72-2743-14B143A78517}"/>
                  </a:ext>
                </a:extLst>
              </p:cNvPr>
              <p:cNvSpPr/>
              <p:nvPr/>
            </p:nvSpPr>
            <p:spPr>
              <a:xfrm>
                <a:off x="2825751" y="284841"/>
                <a:ext cx="265176" cy="106984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10DDDDD-124E-2A9A-A603-A6982BABBAA3}"/>
                  </a:ext>
                </a:extLst>
              </p:cNvPr>
              <p:cNvGrpSpPr/>
              <p:nvPr/>
            </p:nvGrpSpPr>
            <p:grpSpPr>
              <a:xfrm>
                <a:off x="2409422" y="895274"/>
                <a:ext cx="342854" cy="73152"/>
                <a:chOff x="2409422" y="931714"/>
                <a:chExt cx="342854" cy="73152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E4B040A1-FAFA-A37F-C208-BE21CD2535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679124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B25572D8-A94C-E076-8002-F51E729346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544273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CC806821-4860-BEEE-0F7E-E80A5C0D89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409422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4426BC8-49BA-4C3B-1B03-AFE1F6CA3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500754"/>
                <a:ext cx="12893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294111-1AFD-7EFD-F396-1FEF3947BAC1}"/>
                  </a:ext>
                </a:extLst>
              </p:cNvPr>
              <p:cNvSpPr txBox="1"/>
              <p:nvPr/>
            </p:nvSpPr>
            <p:spPr>
              <a:xfrm>
                <a:off x="1837248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1,1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0C95D04-E1E2-FD6A-7DAD-7DD8653F5B2C}"/>
                  </a:ext>
                </a:extLst>
              </p:cNvPr>
              <p:cNvSpPr txBox="1"/>
              <p:nvPr/>
            </p:nvSpPr>
            <p:spPr>
              <a:xfrm>
                <a:off x="1836357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FBB28D-677D-4AC0-D236-1AA386584B63}"/>
                  </a:ext>
                </a:extLst>
              </p:cNvPr>
              <p:cNvSpPr txBox="1"/>
              <p:nvPr/>
            </p:nvSpPr>
            <p:spPr>
              <a:xfrm>
                <a:off x="1790339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8C08514-840A-3F1F-5426-5ED97FF7EDE6}"/>
                  </a:ext>
                </a:extLst>
              </p:cNvPr>
              <p:cNvSpPr txBox="1"/>
              <p:nvPr/>
            </p:nvSpPr>
            <p:spPr>
              <a:xfrm>
                <a:off x="2096193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3126F27-8E8F-E448-AD6F-EDB53F455BD0}"/>
                  </a:ext>
                </a:extLst>
              </p:cNvPr>
              <p:cNvSpPr txBox="1"/>
              <p:nvPr/>
            </p:nvSpPr>
            <p:spPr>
              <a:xfrm>
                <a:off x="2095302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2,2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FAF99BE-5D97-2404-9441-C3F7096B1142}"/>
                  </a:ext>
                </a:extLst>
              </p:cNvPr>
              <p:cNvSpPr txBox="1"/>
              <p:nvPr/>
            </p:nvSpPr>
            <p:spPr>
              <a:xfrm>
                <a:off x="2049284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N,2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226B7B7-11BA-61F6-37F0-FBA9BF6BDB50}"/>
                  </a:ext>
                </a:extLst>
              </p:cNvPr>
              <p:cNvSpPr txBox="1"/>
              <p:nvPr/>
            </p:nvSpPr>
            <p:spPr>
              <a:xfrm>
                <a:off x="2831770" y="307764"/>
                <a:ext cx="23823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1,P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10362C8-EB2D-568A-B5B7-11C9C96AE29A}"/>
                  </a:ext>
                </a:extLst>
              </p:cNvPr>
              <p:cNvSpPr txBox="1"/>
              <p:nvPr/>
            </p:nvSpPr>
            <p:spPr>
              <a:xfrm>
                <a:off x="2823695" y="509143"/>
                <a:ext cx="2705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2,P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74B928-BAB4-A0EF-D97F-B07B35B65711}"/>
                  </a:ext>
                </a:extLst>
              </p:cNvPr>
              <p:cNvSpPr txBox="1"/>
              <p:nvPr/>
            </p:nvSpPr>
            <p:spPr>
              <a:xfrm>
                <a:off x="2802895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N,P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FB347BBB-EF3A-E833-13F1-AE32588EDF53}"/>
                  </a:ext>
                </a:extLst>
              </p:cNvPr>
              <p:cNvGrpSpPr/>
              <p:nvPr/>
            </p:nvGrpSpPr>
            <p:grpSpPr>
              <a:xfrm>
                <a:off x="1903765" y="772260"/>
                <a:ext cx="73152" cy="319179"/>
                <a:chOff x="1912154" y="772260"/>
                <a:chExt cx="73152" cy="319179"/>
              </a:xfrm>
            </p:grpSpPr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C32864E5-5EA0-6F18-2BA1-6736E9DFAF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1B21FFC2-205C-34B9-8DB4-9027D42400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069B6891-E0B6-BD24-DBC7-FCE993DD53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0CB54B1-9CF7-5608-C7B1-0CF63E935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906" y="722399"/>
                <a:ext cx="12893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CE6FA6FF-200A-751A-7EBF-B919A1C57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1141301"/>
                <a:ext cx="128930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230CE6A3-44AA-5B43-332B-D7EF41EA3B17}"/>
                  </a:ext>
                </a:extLst>
              </p:cNvPr>
              <p:cNvGrpSpPr/>
              <p:nvPr/>
            </p:nvGrpSpPr>
            <p:grpSpPr>
              <a:xfrm>
                <a:off x="2173910" y="773550"/>
                <a:ext cx="73152" cy="319179"/>
                <a:chOff x="1912154" y="772260"/>
                <a:chExt cx="73152" cy="319179"/>
              </a:xfrm>
            </p:grpSpPr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194E495-9F7C-4C00-AAD5-0F1BCC1D3B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4D661E7E-DA8D-DB0E-F7A7-E4564AF127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E8B2EFDB-3CBE-D876-B32B-0A2B292630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6D5284CB-1AAD-84C4-1011-A1B8D6D3D2B2}"/>
                  </a:ext>
                </a:extLst>
              </p:cNvPr>
              <p:cNvGrpSpPr/>
              <p:nvPr/>
            </p:nvGrpSpPr>
            <p:grpSpPr>
              <a:xfrm>
                <a:off x="2928158" y="781375"/>
                <a:ext cx="73152" cy="319179"/>
                <a:chOff x="1912154" y="772260"/>
                <a:chExt cx="73152" cy="319179"/>
              </a:xfrm>
            </p:grpSpPr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3496455F-F017-9230-9442-585C6C8891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D5C6404B-AF39-48CA-4B9F-CDA9BF79AF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77C3F5C5-EF0A-B16A-9252-E428173D8D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8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2DEE2412-47DC-7E10-2158-5125549F07A8}"/>
                </a:ext>
              </a:extLst>
            </p:cNvPr>
            <p:cNvSpPr txBox="1"/>
            <p:nvPr/>
          </p:nvSpPr>
          <p:spPr>
            <a:xfrm>
              <a:off x="2284747" y="-5023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US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B1573E-62FA-CAB1-7885-77340BCE2E6B}"/>
                </a:ext>
              </a:extLst>
            </p:cNvPr>
            <p:cNvSpPr/>
            <p:nvPr/>
          </p:nvSpPr>
          <p:spPr>
            <a:xfrm>
              <a:off x="3332777" y="239325"/>
              <a:ext cx="5526446" cy="6379350"/>
            </a:xfrm>
            <a:prstGeom prst="rect">
              <a:avLst/>
            </a:prstGeom>
            <a:solidFill>
              <a:srgbClr val="F9F9F9"/>
            </a:solidFill>
            <a:ln w="291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01AB52-B0E7-B62C-A1CC-B26A71A38B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385226"/>
              <a:ext cx="457200" cy="4572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CF6368F-E44A-6FAD-F288-B483A0617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923692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C854F3-7E0E-0CAC-08B9-23B8B635513F}"/>
                </a:ext>
              </a:extLst>
            </p:cNvPr>
            <p:cNvGrpSpPr/>
            <p:nvPr/>
          </p:nvGrpSpPr>
          <p:grpSpPr>
            <a:xfrm>
              <a:off x="3772053" y="1443200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B9DCF237-991A-051A-9433-B0EBF6C50EE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C185A8E5-7AA6-8337-8F7C-4F209C76A22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7C011EE-7258-6EE5-FB64-639186C6E5A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6063B9D-A73F-C123-DC08-AB13DBC512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385226"/>
              <a:ext cx="457200" cy="4572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F94885-18B4-0CF6-64F9-115B8F172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923692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9C274DE9-699C-04AB-EF18-7B237EBA64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54284" y="385226"/>
                  <a:ext cx="457200" cy="457200"/>
                </a:xfrm>
                <a:prstGeom prst="ellipse">
                  <a:avLst/>
                </a:prstGeom>
                <a:solidFill>
                  <a:srgbClr val="C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9C274DE9-699C-04AB-EF18-7B237EBA64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84" y="385226"/>
                  <a:ext cx="457200" cy="4572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31E6D1-3881-88D0-852D-22FAE7729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1799984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9B24B8-8E6E-0857-B8E8-0F0E13CE5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1799984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1,M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0D7F96-03DA-5F2C-1FCC-E2D4C6D6669A}"/>
                </a:ext>
              </a:extLst>
            </p:cNvPr>
            <p:cNvGrpSpPr/>
            <p:nvPr/>
          </p:nvGrpSpPr>
          <p:grpSpPr>
            <a:xfrm>
              <a:off x="6051777" y="1443200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C81780C-8138-7B22-1814-5ACF70DFA5B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E967CCD-B7A3-E56E-A6D0-BFF85EEBAB2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4D6696C-3586-40A2-DE94-FD8EBA013A1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C332280-019F-DAE9-CCDB-FB5FC643B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54284" y="923692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C332280-019F-DAE9-CCDB-FB5FC643B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84" y="923692"/>
                  <a:ext cx="457200" cy="4572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CA0D07-F95D-F311-FA2C-73F352E84928}"/>
                </a:ext>
              </a:extLst>
            </p:cNvPr>
            <p:cNvGrpSpPr/>
            <p:nvPr/>
          </p:nvGrpSpPr>
          <p:grpSpPr>
            <a:xfrm>
              <a:off x="8345999" y="1443200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7B6892C-D556-64A7-33EB-826590429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E91A741-FAD0-CCEF-32EE-3F9505D1F6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DCDBBFA-7BDD-51F3-4F3D-F5ECE82732D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36C7FC7-E1C3-3099-B7C6-766486F684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54284" y="1799984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36C7FC7-E1C3-3099-B7C6-766486F684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284" y="1799984"/>
                  <a:ext cx="457200" cy="4572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23CF5E-CC5B-32A4-573F-F7FC8EAB23FD}"/>
                </a:ext>
              </a:extLst>
            </p:cNvPr>
            <p:cNvCxnSpPr>
              <a:stCxn id="74" idx="6"/>
              <a:endCxn id="78" idx="2"/>
            </p:cNvCxnSpPr>
            <p:nvPr/>
          </p:nvCxnSpPr>
          <p:spPr>
            <a:xfrm>
              <a:off x="4037229" y="613826"/>
              <a:ext cx="1822524" cy="0"/>
            </a:xfrm>
            <a:prstGeom prst="line">
              <a:avLst/>
            </a:prstGeom>
            <a:ln w="63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8A7BDC-387D-4735-4E0E-DAE5D15682CC}"/>
                </a:ext>
              </a:extLst>
            </p:cNvPr>
            <p:cNvCxnSpPr>
              <a:cxnSpLocks/>
              <a:stCxn id="75" idx="6"/>
              <a:endCxn id="78" idx="2"/>
            </p:cNvCxnSpPr>
            <p:nvPr/>
          </p:nvCxnSpPr>
          <p:spPr>
            <a:xfrm flipV="1">
              <a:off x="4037229" y="613826"/>
              <a:ext cx="1822524" cy="5384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3C2A7A-DC7B-5BD3-BADB-672FE3D22953}"/>
                </a:ext>
              </a:extLst>
            </p:cNvPr>
            <p:cNvCxnSpPr>
              <a:stCxn id="17" idx="6"/>
              <a:endCxn id="78" idx="2"/>
            </p:cNvCxnSpPr>
            <p:nvPr/>
          </p:nvCxnSpPr>
          <p:spPr>
            <a:xfrm flipV="1">
              <a:off x="4037229" y="613826"/>
              <a:ext cx="1822524" cy="1414758"/>
            </a:xfrm>
            <a:prstGeom prst="line">
              <a:avLst/>
            </a:prstGeom>
            <a:ln w="63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DAA5CA-97EE-39D6-61FA-A88502F22C88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>
              <a:off x="4037229" y="613826"/>
              <a:ext cx="1822524" cy="538466"/>
            </a:xfrm>
            <a:prstGeom prst="line">
              <a:avLst/>
            </a:prstGeom>
            <a:ln w="635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74496B4-07FE-C185-0543-A6011C403268}"/>
                </a:ext>
              </a:extLst>
            </p:cNvPr>
            <p:cNvCxnSpPr>
              <a:cxnSpLocks/>
              <a:stCxn id="75" idx="6"/>
              <a:endCxn id="79" idx="2"/>
            </p:cNvCxnSpPr>
            <p:nvPr/>
          </p:nvCxnSpPr>
          <p:spPr>
            <a:xfrm>
              <a:off x="4037229" y="1152292"/>
              <a:ext cx="1822524" cy="0"/>
            </a:xfrm>
            <a:prstGeom prst="line">
              <a:avLst/>
            </a:prstGeom>
            <a:ln w="635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51B3F77-BE6A-D43C-5CC9-F3FAF62D5471}"/>
                </a:ext>
              </a:extLst>
            </p:cNvPr>
            <p:cNvCxnSpPr>
              <a:cxnSpLocks/>
              <a:stCxn id="74" idx="6"/>
              <a:endCxn id="20" idx="2"/>
            </p:cNvCxnSpPr>
            <p:nvPr/>
          </p:nvCxnSpPr>
          <p:spPr>
            <a:xfrm>
              <a:off x="4037229" y="613826"/>
              <a:ext cx="1822524" cy="1414758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FD471F4-E49E-CB9C-28D5-66E631781BF4}"/>
                </a:ext>
              </a:extLst>
            </p:cNvPr>
            <p:cNvCxnSpPr>
              <a:cxnSpLocks/>
              <a:stCxn id="75" idx="6"/>
              <a:endCxn id="20" idx="2"/>
            </p:cNvCxnSpPr>
            <p:nvPr/>
          </p:nvCxnSpPr>
          <p:spPr>
            <a:xfrm>
              <a:off x="4037229" y="1152292"/>
              <a:ext cx="1822524" cy="876292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CAC4301-8504-8B4A-3A1C-8E9AC1A3EE3F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4037229" y="2028584"/>
              <a:ext cx="1822524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4DBF7B7-45DA-9D40-7781-298BA4A3C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674" y="2320676"/>
              <a:ext cx="457200" cy="4572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2,1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EEA335B-993A-5624-E315-3210B9FB3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674" y="2859142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2,2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B1DB543-EB6C-A693-09A8-48AF12BA109A}"/>
                </a:ext>
              </a:extLst>
            </p:cNvPr>
            <p:cNvGrpSpPr/>
            <p:nvPr/>
          </p:nvGrpSpPr>
          <p:grpSpPr>
            <a:xfrm>
              <a:off x="3759698" y="3378650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5E5CCD0-35B8-9B27-02F6-BEE02E60DF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BB200E5-F1F6-7BE4-356C-D4A9FE12B2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EF653B96-DAD7-BD03-E742-276E9B63E6C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4336B81-6114-6997-5A3C-2730233EA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7398" y="2320676"/>
              <a:ext cx="457200" cy="4572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2,1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853D7E4-61B7-5852-4E88-995E96CC9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7398" y="2859142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2,2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BE02084-BAE2-1CDB-9D46-216318266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7674" y="3735434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2,M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F5D611B-4654-8E78-A81C-0B364676B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7398" y="3735434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2,M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1786E00-070D-9CC3-AE5E-4FDDFE684837}"/>
                </a:ext>
              </a:extLst>
            </p:cNvPr>
            <p:cNvGrpSpPr/>
            <p:nvPr/>
          </p:nvGrpSpPr>
          <p:grpSpPr>
            <a:xfrm>
              <a:off x="6039422" y="3378650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7A404D58-D9A2-8096-273B-B75F573631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4DAC848-FB64-742D-6E09-2D3FB33BF9A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890710D-89B9-3831-F852-46DF5FB6606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D5FBBD7-164F-F265-E30C-D14557484562}"/>
                </a:ext>
              </a:extLst>
            </p:cNvPr>
            <p:cNvCxnSpPr>
              <a:stCxn id="163" idx="6"/>
              <a:endCxn id="172" idx="2"/>
            </p:cNvCxnSpPr>
            <p:nvPr/>
          </p:nvCxnSpPr>
          <p:spPr>
            <a:xfrm>
              <a:off x="4024874" y="2549276"/>
              <a:ext cx="18225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E8834F0-FC52-88E2-8039-36FFD540CCFD}"/>
                </a:ext>
              </a:extLst>
            </p:cNvPr>
            <p:cNvCxnSpPr>
              <a:cxnSpLocks/>
              <a:stCxn id="164" idx="6"/>
              <a:endCxn id="172" idx="2"/>
            </p:cNvCxnSpPr>
            <p:nvPr/>
          </p:nvCxnSpPr>
          <p:spPr>
            <a:xfrm flipV="1">
              <a:off x="4024874" y="2549276"/>
              <a:ext cx="1822524" cy="538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8AEB026-A159-C1F4-C6BC-D8BFC477DFC9}"/>
                </a:ext>
              </a:extLst>
            </p:cNvPr>
            <p:cNvCxnSpPr>
              <a:stCxn id="175" idx="6"/>
              <a:endCxn id="172" idx="2"/>
            </p:cNvCxnSpPr>
            <p:nvPr/>
          </p:nvCxnSpPr>
          <p:spPr>
            <a:xfrm flipV="1">
              <a:off x="4024874" y="2549276"/>
              <a:ext cx="1822524" cy="14147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03F227-F958-D470-4213-55C8201CB070}"/>
                </a:ext>
              </a:extLst>
            </p:cNvPr>
            <p:cNvCxnSpPr>
              <a:cxnSpLocks/>
              <a:stCxn id="163" idx="6"/>
              <a:endCxn id="173" idx="2"/>
            </p:cNvCxnSpPr>
            <p:nvPr/>
          </p:nvCxnSpPr>
          <p:spPr>
            <a:xfrm>
              <a:off x="4024874" y="2549276"/>
              <a:ext cx="1822524" cy="5384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8A41680-522F-0B57-D8BE-CAF399F025F4}"/>
                </a:ext>
              </a:extLst>
            </p:cNvPr>
            <p:cNvCxnSpPr>
              <a:cxnSpLocks/>
              <a:stCxn id="164" idx="6"/>
              <a:endCxn id="173" idx="2"/>
            </p:cNvCxnSpPr>
            <p:nvPr/>
          </p:nvCxnSpPr>
          <p:spPr>
            <a:xfrm>
              <a:off x="4024874" y="3087742"/>
              <a:ext cx="1822524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262DC81-5C7C-5B96-DD00-F9563FCE98E6}"/>
                </a:ext>
              </a:extLst>
            </p:cNvPr>
            <p:cNvCxnSpPr>
              <a:cxnSpLocks/>
              <a:stCxn id="175" idx="6"/>
              <a:endCxn id="173" idx="2"/>
            </p:cNvCxnSpPr>
            <p:nvPr/>
          </p:nvCxnSpPr>
          <p:spPr>
            <a:xfrm flipV="1">
              <a:off x="4024874" y="3087742"/>
              <a:ext cx="1822524" cy="87629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077C50B-6B87-A4B7-E51A-4E62CBAA2038}"/>
                </a:ext>
              </a:extLst>
            </p:cNvPr>
            <p:cNvCxnSpPr>
              <a:cxnSpLocks/>
              <a:stCxn id="163" idx="6"/>
              <a:endCxn id="176" idx="2"/>
            </p:cNvCxnSpPr>
            <p:nvPr/>
          </p:nvCxnSpPr>
          <p:spPr>
            <a:xfrm>
              <a:off x="4024874" y="2549276"/>
              <a:ext cx="1822524" cy="14147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BFF47CD-6FEE-64A3-8BBE-CE73E22B342F}"/>
                </a:ext>
              </a:extLst>
            </p:cNvPr>
            <p:cNvCxnSpPr>
              <a:cxnSpLocks/>
              <a:stCxn id="164" idx="6"/>
              <a:endCxn id="176" idx="2"/>
            </p:cNvCxnSpPr>
            <p:nvPr/>
          </p:nvCxnSpPr>
          <p:spPr>
            <a:xfrm>
              <a:off x="4024874" y="3087742"/>
              <a:ext cx="1822524" cy="876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94C34F1-6424-B562-E210-F29FAC88E9B7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>
              <a:off x="4024874" y="3964034"/>
              <a:ext cx="182252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925DF22-8349-C6AD-2215-1F1932B0A93E}"/>
                </a:ext>
              </a:extLst>
            </p:cNvPr>
            <p:cNvGrpSpPr/>
            <p:nvPr/>
          </p:nvGrpSpPr>
          <p:grpSpPr>
            <a:xfrm>
              <a:off x="3759698" y="4260465"/>
              <a:ext cx="73152" cy="294476"/>
              <a:chOff x="2625703" y="3313359"/>
              <a:chExt cx="73152" cy="294476"/>
            </a:xfrm>
            <a:solidFill>
              <a:srgbClr val="002060"/>
            </a:solidFill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4380C16-E58A-72A3-F603-43E5B953F53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E3348D6-9C20-155C-5655-42522B232B2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FE39AB27-D2CC-352D-0711-1F57D46D492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A6DA0AC-C9E2-2F4B-DD4E-EEBEE4D19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4611333"/>
              <a:ext cx="457200" cy="4572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N,1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C4FB8F6-F417-FEC0-5865-8FA8BA89D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5149799"/>
              <a:ext cx="457200" cy="457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N,2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C5F211F-B480-C398-B619-393DDB36BD6A}"/>
                </a:ext>
              </a:extLst>
            </p:cNvPr>
            <p:cNvGrpSpPr/>
            <p:nvPr/>
          </p:nvGrpSpPr>
          <p:grpSpPr>
            <a:xfrm>
              <a:off x="3772053" y="5665899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EBDBEC7F-B367-E6F8-6D6C-F210E507A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06D682D-516D-11D9-784C-4D714CC1E40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AB3D4021-3268-1C81-CB52-EB5119CE33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1C31F45-CD8D-0017-FF0B-E9E15DE24E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4611333"/>
              <a:ext cx="457200" cy="4572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N,1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ACC81324-852C-5172-79DE-5C9AA418E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5149799"/>
              <a:ext cx="457200" cy="457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N,2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275C936-8CB9-9A91-2AA9-CFC48E781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029" y="6026091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N,M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FE985A5-BD70-0028-6F0D-507D885B7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9753" y="6026091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ctr"/>
            <a:lstStyle/>
            <a:p>
              <a:pPr algn="ctr"/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N,M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F098C19-A861-2265-6F42-67BA85BE11DE}"/>
                </a:ext>
              </a:extLst>
            </p:cNvPr>
            <p:cNvGrpSpPr/>
            <p:nvPr/>
          </p:nvGrpSpPr>
          <p:grpSpPr>
            <a:xfrm>
              <a:off x="6060166" y="5677696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DF566BE-E9B5-DF94-3120-1E84C93961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34FAA308-B2C7-13FC-6638-E8F4CFA8F47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A41723A9-6026-06A2-17FC-BBAD08E9C97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9898A35-065B-EE7D-DEDA-C725E559F065}"/>
                </a:ext>
              </a:extLst>
            </p:cNvPr>
            <p:cNvCxnSpPr>
              <a:stCxn id="233" idx="6"/>
              <a:endCxn id="242" idx="2"/>
            </p:cNvCxnSpPr>
            <p:nvPr/>
          </p:nvCxnSpPr>
          <p:spPr>
            <a:xfrm>
              <a:off x="4037229" y="4839933"/>
              <a:ext cx="18225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9CE7526-08C5-3B91-D594-D60D85AB9A6F}"/>
                </a:ext>
              </a:extLst>
            </p:cNvPr>
            <p:cNvCxnSpPr>
              <a:cxnSpLocks/>
              <a:stCxn id="237" idx="6"/>
              <a:endCxn id="242" idx="2"/>
            </p:cNvCxnSpPr>
            <p:nvPr/>
          </p:nvCxnSpPr>
          <p:spPr>
            <a:xfrm flipV="1">
              <a:off x="4037229" y="4839933"/>
              <a:ext cx="1822524" cy="538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C957D8-A002-50B3-9E89-CF7857614751}"/>
                </a:ext>
              </a:extLst>
            </p:cNvPr>
            <p:cNvCxnSpPr>
              <a:stCxn id="245" idx="6"/>
              <a:endCxn id="242" idx="2"/>
            </p:cNvCxnSpPr>
            <p:nvPr/>
          </p:nvCxnSpPr>
          <p:spPr>
            <a:xfrm flipV="1">
              <a:off x="4037229" y="4839933"/>
              <a:ext cx="1822524" cy="14147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2C43CB5-355D-F0BB-44F2-B2E8C0F63918}"/>
                </a:ext>
              </a:extLst>
            </p:cNvPr>
            <p:cNvCxnSpPr>
              <a:cxnSpLocks/>
              <a:stCxn id="233" idx="6"/>
              <a:endCxn id="243" idx="2"/>
            </p:cNvCxnSpPr>
            <p:nvPr/>
          </p:nvCxnSpPr>
          <p:spPr>
            <a:xfrm>
              <a:off x="4037229" y="4839933"/>
              <a:ext cx="1822524" cy="5384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AC3CC98-0EB9-C8FB-F381-B798313226F1}"/>
                </a:ext>
              </a:extLst>
            </p:cNvPr>
            <p:cNvCxnSpPr>
              <a:cxnSpLocks/>
              <a:stCxn id="237" idx="6"/>
              <a:endCxn id="243" idx="2"/>
            </p:cNvCxnSpPr>
            <p:nvPr/>
          </p:nvCxnSpPr>
          <p:spPr>
            <a:xfrm>
              <a:off x="4037229" y="5378399"/>
              <a:ext cx="1822524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8DE1517-2B10-41CA-B71A-5C41769BF74F}"/>
                </a:ext>
              </a:extLst>
            </p:cNvPr>
            <p:cNvCxnSpPr>
              <a:cxnSpLocks/>
              <a:stCxn id="245" idx="6"/>
              <a:endCxn id="243" idx="2"/>
            </p:cNvCxnSpPr>
            <p:nvPr/>
          </p:nvCxnSpPr>
          <p:spPr>
            <a:xfrm flipV="1">
              <a:off x="4037229" y="5378399"/>
              <a:ext cx="1822524" cy="87629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0FB6AEBF-7569-4F71-6D00-5C04AF089FEB}"/>
                </a:ext>
              </a:extLst>
            </p:cNvPr>
            <p:cNvCxnSpPr>
              <a:cxnSpLocks/>
              <a:stCxn id="233" idx="6"/>
              <a:endCxn id="246" idx="2"/>
            </p:cNvCxnSpPr>
            <p:nvPr/>
          </p:nvCxnSpPr>
          <p:spPr>
            <a:xfrm>
              <a:off x="4037229" y="4839933"/>
              <a:ext cx="1822524" cy="14147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CBE9763-5029-7605-D998-6BECBF234484}"/>
                </a:ext>
              </a:extLst>
            </p:cNvPr>
            <p:cNvCxnSpPr>
              <a:cxnSpLocks/>
              <a:stCxn id="237" idx="6"/>
              <a:endCxn id="246" idx="2"/>
            </p:cNvCxnSpPr>
            <p:nvPr/>
          </p:nvCxnSpPr>
          <p:spPr>
            <a:xfrm>
              <a:off x="4037229" y="5378399"/>
              <a:ext cx="1822524" cy="876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039B39B-4E2F-7BFF-6491-BC8D8640A2B4}"/>
                </a:ext>
              </a:extLst>
            </p:cNvPr>
            <p:cNvCxnSpPr>
              <a:cxnSpLocks/>
              <a:stCxn id="245" idx="6"/>
              <a:endCxn id="246" idx="2"/>
            </p:cNvCxnSpPr>
            <p:nvPr/>
          </p:nvCxnSpPr>
          <p:spPr>
            <a:xfrm>
              <a:off x="4037229" y="6254691"/>
              <a:ext cx="182252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BCAB6F5-2D10-0C92-FE52-7ECF6642111B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6316953" y="613826"/>
              <a:ext cx="1837331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CEA2435-B5EC-74BE-8E4A-DDEFC2D01A0E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6316953" y="613826"/>
              <a:ext cx="1837331" cy="5384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6AC61F2A-6A6A-F9F2-E704-12DEB5026A2A}"/>
                </a:ext>
              </a:extLst>
            </p:cNvPr>
            <p:cNvCxnSpPr>
              <a:cxnSpLocks/>
              <a:stCxn id="20" idx="6"/>
              <a:endCxn id="82" idx="2"/>
            </p:cNvCxnSpPr>
            <p:nvPr/>
          </p:nvCxnSpPr>
          <p:spPr>
            <a:xfrm flipV="1">
              <a:off x="6316953" y="613826"/>
              <a:ext cx="1837331" cy="14147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6087E1F3-3577-7288-D766-35A2FA8CDB05}"/>
                </a:ext>
              </a:extLst>
            </p:cNvPr>
            <p:cNvCxnSpPr>
              <a:cxnSpLocks/>
              <a:stCxn id="78" idx="6"/>
              <a:endCxn id="40" idx="2"/>
            </p:cNvCxnSpPr>
            <p:nvPr/>
          </p:nvCxnSpPr>
          <p:spPr>
            <a:xfrm>
              <a:off x="6316953" y="613826"/>
              <a:ext cx="1837331" cy="538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D746A24-54F5-8290-9EE3-370CB21060CA}"/>
                </a:ext>
              </a:extLst>
            </p:cNvPr>
            <p:cNvCxnSpPr>
              <a:cxnSpLocks/>
              <a:stCxn id="79" idx="6"/>
              <a:endCxn id="40" idx="2"/>
            </p:cNvCxnSpPr>
            <p:nvPr/>
          </p:nvCxnSpPr>
          <p:spPr>
            <a:xfrm>
              <a:off x="6316953" y="1152292"/>
              <a:ext cx="1837331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9CDCBA92-3A8E-78D6-A9CD-B7B5CC741DBB}"/>
                </a:ext>
              </a:extLst>
            </p:cNvPr>
            <p:cNvCxnSpPr>
              <a:cxnSpLocks/>
              <a:stCxn id="20" idx="6"/>
              <a:endCxn id="40" idx="2"/>
            </p:cNvCxnSpPr>
            <p:nvPr/>
          </p:nvCxnSpPr>
          <p:spPr>
            <a:xfrm flipV="1">
              <a:off x="6316953" y="1152292"/>
              <a:ext cx="1837331" cy="876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63AFF79-6ECC-BC9E-A85F-1858CF2D9175}"/>
                </a:ext>
              </a:extLst>
            </p:cNvPr>
            <p:cNvCxnSpPr>
              <a:cxnSpLocks/>
              <a:stCxn id="78" idx="6"/>
              <a:endCxn id="52" idx="2"/>
            </p:cNvCxnSpPr>
            <p:nvPr/>
          </p:nvCxnSpPr>
          <p:spPr>
            <a:xfrm>
              <a:off x="6316953" y="613826"/>
              <a:ext cx="1837331" cy="14147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78854F4-149D-F6C7-800B-B31432D8D23A}"/>
                </a:ext>
              </a:extLst>
            </p:cNvPr>
            <p:cNvCxnSpPr>
              <a:cxnSpLocks/>
              <a:stCxn id="79" idx="6"/>
              <a:endCxn id="52" idx="2"/>
            </p:cNvCxnSpPr>
            <p:nvPr/>
          </p:nvCxnSpPr>
          <p:spPr>
            <a:xfrm>
              <a:off x="6316953" y="1152292"/>
              <a:ext cx="1837331" cy="87629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5347469-A3B2-21C7-960C-7EB76EA8BE7E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>
              <a:off x="6316953" y="2028584"/>
              <a:ext cx="183733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7BD4BA3A-A73D-5769-8E13-37EA79B9A361}"/>
                </a:ext>
              </a:extLst>
            </p:cNvPr>
            <p:cNvGrpSpPr/>
            <p:nvPr/>
          </p:nvGrpSpPr>
          <p:grpSpPr>
            <a:xfrm>
              <a:off x="6317080" y="404065"/>
              <a:ext cx="1828904" cy="1792564"/>
              <a:chOff x="6314400" y="404065"/>
              <a:chExt cx="1828904" cy="17925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0A5AB63C-F11A-B7B6-C5B3-AF1FA58DD017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0A5AB63C-F11A-B7B6-C5B3-AF1FA58DD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C407078E-F9FE-00FF-DCBE-7AC62FBB25A4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C407078E-F9FE-00FF-DCBE-7AC62FBB25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887CB216-2692-996F-5311-079470589EC0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7" name="TextBox 286">
                    <a:extLst>
                      <a:ext uri="{FF2B5EF4-FFF2-40B4-BE49-F238E27FC236}">
                        <a16:creationId xmlns:a16="http://schemas.microsoft.com/office/drawing/2014/main" id="{887CB216-2692-996F-5311-079470589E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F0329342-7D5F-AC22-6F1D-E950A291E052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F0329342-7D5F-AC22-6F1D-E950A291E0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C66A2D8B-2EE9-718A-E862-CE6632660400}"/>
                      </a:ext>
                    </a:extLst>
                  </p:cNvPr>
                  <p:cNvSpPr txBox="1"/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C66A2D8B-2EE9-718A-E862-CE66326604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01859C38-9263-DB40-B22C-973BF90CD8DE}"/>
                      </a:ext>
                    </a:extLst>
                  </p:cNvPr>
                  <p:cNvSpPr txBox="1"/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01859C38-9263-DB40-B22C-973BF90CD8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B6D23E70-859D-1988-8FE7-D0C854832F4F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B6D23E70-859D-1988-8FE7-D0C854832F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225A7373-884D-3AD1-4503-F2B6B4C626FC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225A7373-884D-3AD1-4503-F2B6B4C62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3" name="TextBox 292">
                    <a:extLst>
                      <a:ext uri="{FF2B5EF4-FFF2-40B4-BE49-F238E27FC236}">
                        <a16:creationId xmlns:a16="http://schemas.microsoft.com/office/drawing/2014/main" id="{CE27EB60-33E4-25FA-1403-7A180D5C4B98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3" name="TextBox 292">
                    <a:extLst>
                      <a:ext uri="{FF2B5EF4-FFF2-40B4-BE49-F238E27FC236}">
                        <a16:creationId xmlns:a16="http://schemas.microsoft.com/office/drawing/2014/main" id="{CE27EB60-33E4-25FA-1403-7A180D5C4B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64A39D4-5A15-89CD-EECE-13167921F4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38904" y="2324483"/>
                  <a:ext cx="457200" cy="457200"/>
                </a:xfrm>
                <a:prstGeom prst="ellipse">
                  <a:avLst/>
                </a:prstGeom>
                <a:solidFill>
                  <a:srgbClr val="C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64A39D4-5A15-89CD-EECE-13167921F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904" y="2324483"/>
                  <a:ext cx="457200" cy="4572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929D074E-1295-B5EF-E105-9BB340FF0B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38904" y="2862949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929D074E-1295-B5EF-E105-9BB340FF0B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904" y="2862949"/>
                  <a:ext cx="457200" cy="4572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9D705B12-2249-8ADD-F9DE-875C5A6D04B5}"/>
                </a:ext>
              </a:extLst>
            </p:cNvPr>
            <p:cNvGrpSpPr/>
            <p:nvPr/>
          </p:nvGrpSpPr>
          <p:grpSpPr>
            <a:xfrm>
              <a:off x="8330619" y="3382457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1CEA7090-7EC0-F480-F41F-99FB0C31FAE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278D1248-92DD-471F-9E87-EC30D5EB43B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4E985131-AD82-DF56-927C-71A85A51CF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3B2D2F3-F136-A029-9DAB-C00892329A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38904" y="3739241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3B2D2F3-F136-A029-9DAB-C00892329A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904" y="3739241"/>
                  <a:ext cx="457200" cy="4572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3008200-A6F8-25B5-9229-0F3019AF9199}"/>
                </a:ext>
              </a:extLst>
            </p:cNvPr>
            <p:cNvCxnSpPr>
              <a:cxnSpLocks/>
              <a:stCxn id="172" idx="6"/>
              <a:endCxn id="294" idx="2"/>
            </p:cNvCxnSpPr>
            <p:nvPr/>
          </p:nvCxnSpPr>
          <p:spPr>
            <a:xfrm>
              <a:off x="6304598" y="2549276"/>
              <a:ext cx="1834306" cy="380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E6DE8CFA-C4A2-35FC-8F6D-CE173B674E0A}"/>
                </a:ext>
              </a:extLst>
            </p:cNvPr>
            <p:cNvCxnSpPr>
              <a:cxnSpLocks/>
              <a:stCxn id="173" idx="6"/>
              <a:endCxn id="294" idx="2"/>
            </p:cNvCxnSpPr>
            <p:nvPr/>
          </p:nvCxnSpPr>
          <p:spPr>
            <a:xfrm flipV="1">
              <a:off x="6304598" y="2553083"/>
              <a:ext cx="1834306" cy="53465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B377B2B-FE70-4FA4-DD9F-D0CE8F008913}"/>
                </a:ext>
              </a:extLst>
            </p:cNvPr>
            <p:cNvCxnSpPr>
              <a:cxnSpLocks/>
              <a:stCxn id="176" idx="6"/>
              <a:endCxn id="294" idx="2"/>
            </p:cNvCxnSpPr>
            <p:nvPr/>
          </p:nvCxnSpPr>
          <p:spPr>
            <a:xfrm flipV="1">
              <a:off x="6304598" y="2553083"/>
              <a:ext cx="1834306" cy="14109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D704101-63F0-7312-E4D8-36C6B0B187AA}"/>
                </a:ext>
              </a:extLst>
            </p:cNvPr>
            <p:cNvCxnSpPr>
              <a:cxnSpLocks/>
              <a:stCxn id="172" idx="6"/>
              <a:endCxn id="295" idx="2"/>
            </p:cNvCxnSpPr>
            <p:nvPr/>
          </p:nvCxnSpPr>
          <p:spPr>
            <a:xfrm>
              <a:off x="6304598" y="2549276"/>
              <a:ext cx="1834306" cy="54227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B5FDE79-3C7A-B49E-42AA-C0D3D710BAA4}"/>
                </a:ext>
              </a:extLst>
            </p:cNvPr>
            <p:cNvCxnSpPr>
              <a:cxnSpLocks/>
              <a:stCxn id="173" idx="6"/>
              <a:endCxn id="295" idx="2"/>
            </p:cNvCxnSpPr>
            <p:nvPr/>
          </p:nvCxnSpPr>
          <p:spPr>
            <a:xfrm>
              <a:off x="6304598" y="3087742"/>
              <a:ext cx="1834306" cy="380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E8A7011-0C40-B7D0-173B-7BF775F4B8F0}"/>
                </a:ext>
              </a:extLst>
            </p:cNvPr>
            <p:cNvCxnSpPr>
              <a:cxnSpLocks/>
              <a:stCxn id="176" idx="6"/>
              <a:endCxn id="295" idx="2"/>
            </p:cNvCxnSpPr>
            <p:nvPr/>
          </p:nvCxnSpPr>
          <p:spPr>
            <a:xfrm flipV="1">
              <a:off x="6304598" y="3091549"/>
              <a:ext cx="1834306" cy="87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8DFEB7F-D9DD-C6FA-5A8A-B09759ED9E09}"/>
                </a:ext>
              </a:extLst>
            </p:cNvPr>
            <p:cNvCxnSpPr>
              <a:cxnSpLocks/>
              <a:stCxn id="172" idx="6"/>
              <a:endCxn id="300" idx="2"/>
            </p:cNvCxnSpPr>
            <p:nvPr/>
          </p:nvCxnSpPr>
          <p:spPr>
            <a:xfrm>
              <a:off x="6304598" y="2549276"/>
              <a:ext cx="1834306" cy="141856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01DDC55-129C-785F-E514-50F83AAA3C25}"/>
                </a:ext>
              </a:extLst>
            </p:cNvPr>
            <p:cNvCxnSpPr>
              <a:cxnSpLocks/>
              <a:stCxn id="173" idx="6"/>
              <a:endCxn id="300" idx="2"/>
            </p:cNvCxnSpPr>
            <p:nvPr/>
          </p:nvCxnSpPr>
          <p:spPr>
            <a:xfrm>
              <a:off x="6304598" y="3087742"/>
              <a:ext cx="1834306" cy="88009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CE35575E-1A06-263B-818B-EFB6F0F548E4}"/>
                </a:ext>
              </a:extLst>
            </p:cNvPr>
            <p:cNvCxnSpPr>
              <a:cxnSpLocks/>
              <a:stCxn id="176" idx="6"/>
              <a:endCxn id="300" idx="2"/>
            </p:cNvCxnSpPr>
            <p:nvPr/>
          </p:nvCxnSpPr>
          <p:spPr>
            <a:xfrm>
              <a:off x="6304598" y="3964034"/>
              <a:ext cx="1834306" cy="38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F6769EC5-3B4B-F92C-D1E3-BD9956AC29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0302" y="4616078"/>
                  <a:ext cx="457200" cy="457200"/>
                </a:xfrm>
                <a:prstGeom prst="ellipse">
                  <a:avLst/>
                </a:prstGeom>
                <a:solidFill>
                  <a:srgbClr val="C0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F6769EC5-3B4B-F92C-D1E3-BD9956AC29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0302" y="4616078"/>
                  <a:ext cx="457200" cy="4572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25DB1B75-E00A-DA63-E5B9-1CA3748D48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0302" y="5154544"/>
                  <a:ext cx="457200" cy="457200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25DB1B75-E00A-DA63-E5B9-1CA3748D4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0302" y="5154544"/>
                  <a:ext cx="457200" cy="4572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C1172406-B5BC-2CBC-B23F-6036060E6364}"/>
                </a:ext>
              </a:extLst>
            </p:cNvPr>
            <p:cNvGrpSpPr/>
            <p:nvPr/>
          </p:nvGrpSpPr>
          <p:grpSpPr>
            <a:xfrm>
              <a:off x="8332017" y="5674052"/>
              <a:ext cx="73152" cy="294476"/>
              <a:chOff x="2625703" y="3313359"/>
              <a:chExt cx="73152" cy="294476"/>
            </a:xfrm>
            <a:solidFill>
              <a:srgbClr val="FFC000"/>
            </a:solidFill>
          </p:grpSpPr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28B511DC-F709-6006-B62B-6B5CED2DFE0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D74FD77C-F70F-745F-5A48-2C8296CEA41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51F3B1B2-EF19-6CBA-4016-6D26BE7E666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3D2E88AF-6613-E6A3-1DF0-04D9316DAC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40302" y="6030836"/>
                  <a:ext cx="457200" cy="457200"/>
                </a:xfrm>
                <a:prstGeom prst="ellipse">
                  <a:avLst/>
                </a:prstGeom>
                <a:solidFill>
                  <a:schemeClr val="accen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3D2E88AF-6613-E6A3-1DF0-04D9316DA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0302" y="6030836"/>
                  <a:ext cx="457200" cy="45720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A7B7134-2AF5-B1C5-8560-0044C0F1FD47}"/>
                </a:ext>
              </a:extLst>
            </p:cNvPr>
            <p:cNvCxnSpPr>
              <a:cxnSpLocks/>
              <a:stCxn id="242" idx="6"/>
              <a:endCxn id="319" idx="2"/>
            </p:cNvCxnSpPr>
            <p:nvPr/>
          </p:nvCxnSpPr>
          <p:spPr>
            <a:xfrm>
              <a:off x="6316953" y="4839933"/>
              <a:ext cx="1823349" cy="474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533E24E-E61C-B01F-B965-6CDFE330A9E2}"/>
                </a:ext>
              </a:extLst>
            </p:cNvPr>
            <p:cNvCxnSpPr>
              <a:cxnSpLocks/>
              <a:stCxn id="243" idx="6"/>
              <a:endCxn id="319" idx="2"/>
            </p:cNvCxnSpPr>
            <p:nvPr/>
          </p:nvCxnSpPr>
          <p:spPr>
            <a:xfrm flipV="1">
              <a:off x="6316953" y="4844678"/>
              <a:ext cx="1823349" cy="53372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47A95433-B034-0BA8-4326-C687BB28041D}"/>
                </a:ext>
              </a:extLst>
            </p:cNvPr>
            <p:cNvCxnSpPr>
              <a:cxnSpLocks/>
              <a:stCxn id="246" idx="6"/>
              <a:endCxn id="319" idx="2"/>
            </p:cNvCxnSpPr>
            <p:nvPr/>
          </p:nvCxnSpPr>
          <p:spPr>
            <a:xfrm flipV="1">
              <a:off x="6316953" y="4844678"/>
              <a:ext cx="1823349" cy="14100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9039E6DB-8E18-1849-313B-5BC2D0B33828}"/>
                </a:ext>
              </a:extLst>
            </p:cNvPr>
            <p:cNvCxnSpPr>
              <a:cxnSpLocks/>
              <a:stCxn id="242" idx="6"/>
              <a:endCxn id="320" idx="2"/>
            </p:cNvCxnSpPr>
            <p:nvPr/>
          </p:nvCxnSpPr>
          <p:spPr>
            <a:xfrm>
              <a:off x="6316953" y="4839933"/>
              <a:ext cx="1823349" cy="54321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1F7EDBCE-78EB-3D96-2716-90134F9D8E5B}"/>
                </a:ext>
              </a:extLst>
            </p:cNvPr>
            <p:cNvCxnSpPr>
              <a:cxnSpLocks/>
              <a:stCxn id="243" idx="6"/>
              <a:endCxn id="320" idx="2"/>
            </p:cNvCxnSpPr>
            <p:nvPr/>
          </p:nvCxnSpPr>
          <p:spPr>
            <a:xfrm>
              <a:off x="6316953" y="5378399"/>
              <a:ext cx="1823349" cy="474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24D565A-8CAD-3F64-D1CF-C8A763B28186}"/>
                </a:ext>
              </a:extLst>
            </p:cNvPr>
            <p:cNvCxnSpPr>
              <a:cxnSpLocks/>
              <a:stCxn id="246" idx="6"/>
              <a:endCxn id="320" idx="2"/>
            </p:cNvCxnSpPr>
            <p:nvPr/>
          </p:nvCxnSpPr>
          <p:spPr>
            <a:xfrm flipV="1">
              <a:off x="6316953" y="5383144"/>
              <a:ext cx="1823349" cy="8715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FE9D09F-89D9-9469-4C83-5AE69BE9A417}"/>
                </a:ext>
              </a:extLst>
            </p:cNvPr>
            <p:cNvCxnSpPr>
              <a:cxnSpLocks/>
              <a:stCxn id="242" idx="6"/>
              <a:endCxn id="325" idx="2"/>
            </p:cNvCxnSpPr>
            <p:nvPr/>
          </p:nvCxnSpPr>
          <p:spPr>
            <a:xfrm>
              <a:off x="6316953" y="4839933"/>
              <a:ext cx="1823349" cy="141950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AF48306C-FD63-333D-9E88-6F6C659FC0AC}"/>
                </a:ext>
              </a:extLst>
            </p:cNvPr>
            <p:cNvCxnSpPr>
              <a:cxnSpLocks/>
              <a:stCxn id="243" idx="6"/>
              <a:endCxn id="325" idx="2"/>
            </p:cNvCxnSpPr>
            <p:nvPr/>
          </p:nvCxnSpPr>
          <p:spPr>
            <a:xfrm>
              <a:off x="6316953" y="5378399"/>
              <a:ext cx="1823349" cy="88103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EDA318D-A896-D9CB-6BF3-93B659D2B547}"/>
                </a:ext>
              </a:extLst>
            </p:cNvPr>
            <p:cNvCxnSpPr>
              <a:cxnSpLocks/>
              <a:stCxn id="246" idx="6"/>
              <a:endCxn id="325" idx="2"/>
            </p:cNvCxnSpPr>
            <p:nvPr/>
          </p:nvCxnSpPr>
          <p:spPr>
            <a:xfrm>
              <a:off x="6316953" y="6254691"/>
              <a:ext cx="1823349" cy="47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DA2D1F7-EDF1-C7B4-9A8F-BD447F9CC9B5}"/>
                </a:ext>
              </a:extLst>
            </p:cNvPr>
            <p:cNvGrpSpPr/>
            <p:nvPr/>
          </p:nvGrpSpPr>
          <p:grpSpPr>
            <a:xfrm>
              <a:off x="6039422" y="4260465"/>
              <a:ext cx="73152" cy="294476"/>
              <a:chOff x="2625703" y="3313359"/>
              <a:chExt cx="73152" cy="294476"/>
            </a:xfrm>
            <a:solidFill>
              <a:srgbClr val="003300"/>
            </a:solidFill>
          </p:grpSpPr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8E803A12-2474-F41D-FF3D-D55269C095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CDCF92F0-2895-4608-D2E1-9C448881EB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A03A26DE-D244-2D99-A29E-74D6F464FA4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85C95A32-6317-A237-8D30-DAC3ABD99DC4}"/>
                </a:ext>
              </a:extLst>
            </p:cNvPr>
            <p:cNvGrpSpPr/>
            <p:nvPr/>
          </p:nvGrpSpPr>
          <p:grpSpPr>
            <a:xfrm>
              <a:off x="8330928" y="4260465"/>
              <a:ext cx="73152" cy="294476"/>
              <a:chOff x="2625703" y="3313359"/>
              <a:chExt cx="73152" cy="294476"/>
            </a:xfrm>
            <a:solidFill>
              <a:srgbClr val="800000"/>
            </a:solidFill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5F9B2F41-2A2C-F82D-33DC-B67B2BC0C91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313359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5AA16F92-E237-4E50-FAC8-00C2A951130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424021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BC017AE0-05A3-FC6E-EAA8-9F5F4DBB8B3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625703" y="3534683"/>
                <a:ext cx="73152" cy="73152"/>
              </a:xfrm>
              <a:prstGeom prst="ellipse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0A5714E-19B5-8534-76B8-47DD4C1D920B}"/>
                </a:ext>
              </a:extLst>
            </p:cNvPr>
            <p:cNvCxnSpPr>
              <a:cxnSpLocks/>
              <a:stCxn id="17" idx="6"/>
              <a:endCxn id="79" idx="2"/>
            </p:cNvCxnSpPr>
            <p:nvPr/>
          </p:nvCxnSpPr>
          <p:spPr>
            <a:xfrm flipV="1">
              <a:off x="4037229" y="1152292"/>
              <a:ext cx="1822524" cy="876292"/>
            </a:xfrm>
            <a:prstGeom prst="line">
              <a:avLst/>
            </a:prstGeom>
            <a:ln w="635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24560C15-7C38-BB7B-7ED2-1BB0C95F6E1C}"/>
                </a:ext>
              </a:extLst>
            </p:cNvPr>
            <p:cNvGrpSpPr/>
            <p:nvPr/>
          </p:nvGrpSpPr>
          <p:grpSpPr>
            <a:xfrm>
              <a:off x="4109572" y="478130"/>
              <a:ext cx="1756410" cy="1739225"/>
              <a:chOff x="4109572" y="478130"/>
              <a:chExt cx="1756410" cy="1739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F088D97-CE6E-336F-1E6F-2570755A06AC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F088D97-CE6E-336F-1E6F-2570755A0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96FE6033-B669-80AB-DFF8-19C0DD24D828}"/>
                      </a:ext>
                    </a:extLst>
                  </p:cNvPr>
                  <p:cNvSpPr txBox="1"/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96FE6033-B669-80AB-DFF8-19C0DD24D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5F3331A-A001-8319-F56C-0C82AE57CAE6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5F3331A-A001-8319-F56C-0C82AE57C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FFCB1744-01B1-BDE9-B1FC-0F7D27A6AFA1}"/>
                      </a:ext>
                    </a:extLst>
                  </p:cNvPr>
                  <p:cNvSpPr txBox="1"/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FFCB1744-01B1-BDE9-B1FC-0F7D27A6AF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20DC0AD-C8A1-5012-6F57-7B8067DB38D4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20DC0AD-C8A1-5012-6F57-7B8067DB3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1B1A5E89-B655-4C81-A8BC-D2732A99DA7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1B1A5E89-B655-4C81-A8BC-D2732A99DA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4F719DE-58A1-8FC7-C628-E569B8FF6B3F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44F719DE-58A1-8FC7-C628-E569B8FF6B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4338B05-BC49-CC3C-D4E3-038CECDCB58C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4338B05-BC49-CC3C-D4E3-038CECDCB5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CD0E0B2-98C0-7F81-9228-54A6EE33F099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CD0E0B2-98C0-7F81-9228-54A6EE33F0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3B304F9F-04F0-0680-87CD-9E72E480B1E4}"/>
                </a:ext>
              </a:extLst>
            </p:cNvPr>
            <p:cNvSpPr txBox="1"/>
            <p:nvPr/>
          </p:nvSpPr>
          <p:spPr>
            <a:xfrm>
              <a:off x="2291159" y="126741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71" name="TextBox 670">
              <a:extLst>
                <a:ext uri="{FF2B5EF4-FFF2-40B4-BE49-F238E27FC236}">
                  <a16:creationId xmlns:a16="http://schemas.microsoft.com/office/drawing/2014/main" id="{42893394-AA6F-2504-FFE2-151B6B65C3F0}"/>
                </a:ext>
              </a:extLst>
            </p:cNvPr>
            <p:cNvSpPr txBox="1"/>
            <p:nvPr/>
          </p:nvSpPr>
          <p:spPr>
            <a:xfrm>
              <a:off x="2201391" y="524498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C1</a:t>
              </a: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AE715C47-2B25-8A7F-F139-EA5463267C62}"/>
                </a:ext>
              </a:extLst>
            </p:cNvPr>
            <p:cNvGrpSpPr/>
            <p:nvPr/>
          </p:nvGrpSpPr>
          <p:grpSpPr>
            <a:xfrm>
              <a:off x="1804627" y="1567504"/>
              <a:ext cx="1311619" cy="1071168"/>
              <a:chOff x="1790339" y="5693106"/>
              <a:chExt cx="1311619" cy="1071168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84026C0F-3954-7A47-793B-73BB8719A53D}"/>
                  </a:ext>
                </a:extLst>
              </p:cNvPr>
              <p:cNvSpPr/>
              <p:nvPr/>
            </p:nvSpPr>
            <p:spPr>
              <a:xfrm rot="5400000">
                <a:off x="1686713" y="6090870"/>
                <a:ext cx="1069848" cy="27432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41B0D757-9180-7DE4-235C-F838B82824EF}"/>
                  </a:ext>
                </a:extLst>
              </p:cNvPr>
              <p:cNvSpPr/>
              <p:nvPr/>
            </p:nvSpPr>
            <p:spPr>
              <a:xfrm>
                <a:off x="1802569" y="5693106"/>
                <a:ext cx="1288358" cy="106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461FD243-A3AE-93CF-A68C-145A5CE0C929}"/>
                  </a:ext>
                </a:extLst>
              </p:cNvPr>
              <p:cNvSpPr/>
              <p:nvPr/>
            </p:nvSpPr>
            <p:spPr>
              <a:xfrm rot="5400000">
                <a:off x="1404805" y="6090870"/>
                <a:ext cx="1069848" cy="27432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71B9E8CF-9550-9CF5-3B3D-2A14D542EE78}"/>
                  </a:ext>
                </a:extLst>
              </p:cNvPr>
              <p:cNvSpPr/>
              <p:nvPr/>
            </p:nvSpPr>
            <p:spPr>
              <a:xfrm rot="5400000">
                <a:off x="2406042" y="6090870"/>
                <a:ext cx="1069848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CF332A2-74AE-B174-F6EF-121F7070A312}"/>
                  </a:ext>
                </a:extLst>
              </p:cNvPr>
              <p:cNvGrpSpPr/>
              <p:nvPr/>
            </p:nvGrpSpPr>
            <p:grpSpPr>
              <a:xfrm>
                <a:off x="1896018" y="6176879"/>
                <a:ext cx="73152" cy="322740"/>
                <a:chOff x="1876229" y="6176879"/>
                <a:chExt cx="73152" cy="322740"/>
              </a:xfrm>
            </p:grpSpPr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F822F521-9B04-977F-64E1-3C56F960E1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426467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D01AAAD-72C2-3BBC-9A46-1284ECC4A1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301673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78F93158-63BF-1958-C13A-E818B2BAF7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176879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21DE9D30-A93B-E6C3-5071-9B67DA6B8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996" y="6125237"/>
                <a:ext cx="12883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FA405752-A1F0-2474-DE5F-D831DCC7A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996" y="6551263"/>
                <a:ext cx="12883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D3DF23F9-0E88-E9A9-5D69-A96C9F792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996" y="6764274"/>
                <a:ext cx="128835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3" name="TextBox 642">
                <a:extLst>
                  <a:ext uri="{FF2B5EF4-FFF2-40B4-BE49-F238E27FC236}">
                    <a16:creationId xmlns:a16="http://schemas.microsoft.com/office/drawing/2014/main" id="{2A2685BF-6709-1EB6-4AD7-55D011BD4264}"/>
                  </a:ext>
                </a:extLst>
              </p:cNvPr>
              <p:cNvSpPr txBox="1"/>
              <p:nvPr/>
            </p:nvSpPr>
            <p:spPr>
              <a:xfrm>
                <a:off x="1837248" y="572213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1,1</a:t>
                </a:r>
              </a:p>
            </p:txBody>
          </p:sp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D5888D21-5EBD-800E-4BEA-502CE8F08FA7}"/>
                  </a:ext>
                </a:extLst>
              </p:cNvPr>
              <p:cNvSpPr txBox="1"/>
              <p:nvPr/>
            </p:nvSpPr>
            <p:spPr>
              <a:xfrm>
                <a:off x="1836357" y="592351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2,1</a:t>
                </a:r>
              </a:p>
            </p:txBody>
          </p:sp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962858C7-D640-96FC-EF35-1F82EC40D52E}"/>
                  </a:ext>
                </a:extLst>
              </p:cNvPr>
              <p:cNvSpPr txBox="1"/>
              <p:nvPr/>
            </p:nvSpPr>
            <p:spPr>
              <a:xfrm>
                <a:off x="1790339" y="656975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M,1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621AB51-D42D-FE1C-DCB1-29483E4F35DA}"/>
                  </a:ext>
                </a:extLst>
              </p:cNvPr>
              <p:cNvGrpSpPr/>
              <p:nvPr/>
            </p:nvGrpSpPr>
            <p:grpSpPr>
              <a:xfrm>
                <a:off x="2415185" y="6301674"/>
                <a:ext cx="332232" cy="73152"/>
                <a:chOff x="2415185" y="6395734"/>
                <a:chExt cx="332232" cy="73152"/>
              </a:xfrm>
            </p:grpSpPr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889EFEB7-4CF1-BEA8-F855-D01A07E01F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415185" y="6395734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5568E8D1-571D-403D-81DD-66083DABDA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544725" y="6395734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F803A447-18F6-F32E-856B-0DE868EFC4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674265" y="6395734"/>
                  <a:ext cx="73152" cy="73152"/>
                </a:xfrm>
                <a:prstGeom prst="ellipse">
                  <a:avLst/>
                </a:prstGeom>
                <a:solidFill>
                  <a:schemeClr val="tx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47" name="TextBox 646">
                <a:extLst>
                  <a:ext uri="{FF2B5EF4-FFF2-40B4-BE49-F238E27FC236}">
                    <a16:creationId xmlns:a16="http://schemas.microsoft.com/office/drawing/2014/main" id="{60A38052-041F-A49B-5448-DEC483FEF58C}"/>
                  </a:ext>
                </a:extLst>
              </p:cNvPr>
              <p:cNvSpPr txBox="1"/>
              <p:nvPr/>
            </p:nvSpPr>
            <p:spPr>
              <a:xfrm>
                <a:off x="2115243" y="572213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1,2</a:t>
                </a:r>
              </a:p>
            </p:txBody>
          </p:sp>
          <p:sp>
            <p:nvSpPr>
              <p:cNvPr id="648" name="TextBox 647">
                <a:extLst>
                  <a:ext uri="{FF2B5EF4-FFF2-40B4-BE49-F238E27FC236}">
                    <a16:creationId xmlns:a16="http://schemas.microsoft.com/office/drawing/2014/main" id="{772C4702-1C08-7FDC-9B15-782209210BBA}"/>
                  </a:ext>
                </a:extLst>
              </p:cNvPr>
              <p:cNvSpPr txBox="1"/>
              <p:nvPr/>
            </p:nvSpPr>
            <p:spPr>
              <a:xfrm>
                <a:off x="2114352" y="592351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2,2</a:t>
                </a:r>
              </a:p>
            </p:txBody>
          </p:sp>
          <p:sp>
            <p:nvSpPr>
              <p:cNvPr id="649" name="TextBox 648">
                <a:extLst>
                  <a:ext uri="{FF2B5EF4-FFF2-40B4-BE49-F238E27FC236}">
                    <a16:creationId xmlns:a16="http://schemas.microsoft.com/office/drawing/2014/main" id="{02E69429-6992-60DC-58E7-F5CB91B363B8}"/>
                  </a:ext>
                </a:extLst>
              </p:cNvPr>
              <p:cNvSpPr txBox="1"/>
              <p:nvPr/>
            </p:nvSpPr>
            <p:spPr>
              <a:xfrm>
                <a:off x="2068334" y="656975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M,2</a:t>
                </a:r>
              </a:p>
            </p:txBody>
          </p:sp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DEA360EA-AB64-C46C-4702-15D4189C23C6}"/>
                  </a:ext>
                </a:extLst>
              </p:cNvPr>
              <p:cNvSpPr txBox="1"/>
              <p:nvPr/>
            </p:nvSpPr>
            <p:spPr>
              <a:xfrm>
                <a:off x="2820340" y="5722134"/>
                <a:ext cx="24966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1,M</a:t>
                </a:r>
              </a:p>
            </p:txBody>
          </p:sp>
          <p:sp>
            <p:nvSpPr>
              <p:cNvPr id="651" name="TextBox 650">
                <a:extLst>
                  <a:ext uri="{FF2B5EF4-FFF2-40B4-BE49-F238E27FC236}">
                    <a16:creationId xmlns:a16="http://schemas.microsoft.com/office/drawing/2014/main" id="{14183A55-420C-6464-E4E2-780E4FA88FDC}"/>
                  </a:ext>
                </a:extLst>
              </p:cNvPr>
              <p:cNvSpPr txBox="1"/>
              <p:nvPr/>
            </p:nvSpPr>
            <p:spPr>
              <a:xfrm>
                <a:off x="2798528" y="5930492"/>
                <a:ext cx="27058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2,M</a:t>
                </a:r>
              </a:p>
            </p:txBody>
          </p:sp>
          <p:sp>
            <p:nvSpPr>
              <p:cNvPr id="652" name="TextBox 651">
                <a:extLst>
                  <a:ext uri="{FF2B5EF4-FFF2-40B4-BE49-F238E27FC236}">
                    <a16:creationId xmlns:a16="http://schemas.microsoft.com/office/drawing/2014/main" id="{4955E1A6-D2FF-DDA1-BA36-4BB525B456C7}"/>
                  </a:ext>
                </a:extLst>
              </p:cNvPr>
              <p:cNvSpPr txBox="1"/>
              <p:nvPr/>
            </p:nvSpPr>
            <p:spPr>
              <a:xfrm>
                <a:off x="2782709" y="656975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M,M</a:t>
                </a:r>
              </a:p>
            </p:txBody>
          </p:sp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F1B7E0C4-58EF-E1FA-2542-F562ABAC68BC}"/>
                  </a:ext>
                </a:extLst>
              </p:cNvPr>
              <p:cNvSpPr/>
              <p:nvPr/>
            </p:nvSpPr>
            <p:spPr>
              <a:xfrm>
                <a:off x="1797301" y="5699210"/>
                <a:ext cx="270587" cy="10650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EF47BD7-C28A-F776-739A-02DC92E137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7965" y="5921000"/>
                <a:ext cx="12883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CD34530-BFB9-833B-672D-7FCDBD5C06C4}"/>
                  </a:ext>
                </a:extLst>
              </p:cNvPr>
              <p:cNvGrpSpPr/>
              <p:nvPr/>
            </p:nvGrpSpPr>
            <p:grpSpPr>
              <a:xfrm>
                <a:off x="2185061" y="6176879"/>
                <a:ext cx="73152" cy="322740"/>
                <a:chOff x="1876229" y="6176879"/>
                <a:chExt cx="73152" cy="322740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16CA73C-4A38-6527-858B-535D864FED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426467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8F284C2-4DA4-8A2C-A801-FD44602A6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301673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AFAB52E6-46AD-775A-8EA4-A230ACB02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176879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03DBCE4-B4FF-D2F1-B983-944E4AED2788}"/>
                  </a:ext>
                </a:extLst>
              </p:cNvPr>
              <p:cNvGrpSpPr/>
              <p:nvPr/>
            </p:nvGrpSpPr>
            <p:grpSpPr>
              <a:xfrm>
                <a:off x="2904390" y="6176879"/>
                <a:ext cx="73152" cy="322740"/>
                <a:chOff x="1876229" y="6176879"/>
                <a:chExt cx="73152" cy="322740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7B684F59-C570-7739-799B-EE08C155EB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426467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1FBCFE4-AA34-3DA2-F83C-16C748E93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301673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B28EAD3-80EE-7F08-B2B3-93066F82C8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1876229" y="6176879"/>
                  <a:ext cx="73152" cy="73152"/>
                </a:xfrm>
                <a:prstGeom prst="ellipse">
                  <a:avLst/>
                </a:prstGeom>
                <a:solidFill>
                  <a:schemeClr val="bg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C77A8E27-7FE2-CBDB-4E55-D8B6FCA9063F}"/>
                </a:ext>
              </a:extLst>
            </p:cNvPr>
            <p:cNvGrpSpPr/>
            <p:nvPr/>
          </p:nvGrpSpPr>
          <p:grpSpPr>
            <a:xfrm>
              <a:off x="1794534" y="239325"/>
              <a:ext cx="1331805" cy="1069848"/>
              <a:chOff x="1790339" y="280056"/>
              <a:chExt cx="1331805" cy="1069848"/>
            </a:xfrm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EC3850D9-7239-3856-9EA0-B01AF8C8CEFE}"/>
                  </a:ext>
                </a:extLst>
              </p:cNvPr>
              <p:cNvSpPr/>
              <p:nvPr/>
            </p:nvSpPr>
            <p:spPr>
              <a:xfrm>
                <a:off x="1802569" y="284841"/>
                <a:ext cx="1288358" cy="10650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64F32451-8986-A6A7-1137-25F102DD55E1}"/>
                  </a:ext>
                </a:extLst>
              </p:cNvPr>
              <p:cNvSpPr/>
              <p:nvPr/>
            </p:nvSpPr>
            <p:spPr>
              <a:xfrm>
                <a:off x="1802569" y="280056"/>
                <a:ext cx="267567" cy="106984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D8174F28-4D1D-F234-744A-7A07257FF1EA}"/>
                  </a:ext>
                </a:extLst>
              </p:cNvPr>
              <p:cNvSpPr/>
              <p:nvPr/>
            </p:nvSpPr>
            <p:spPr>
              <a:xfrm>
                <a:off x="2085571" y="280056"/>
                <a:ext cx="265176" cy="106984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83C120BE-564C-2D37-41E5-ADF10B849380}"/>
                  </a:ext>
                </a:extLst>
              </p:cNvPr>
              <p:cNvSpPr/>
              <p:nvPr/>
            </p:nvSpPr>
            <p:spPr>
              <a:xfrm>
                <a:off x="2825751" y="280056"/>
                <a:ext cx="265176" cy="10698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5139E747-40ED-C56C-B963-AD00FAF85EEA}"/>
                  </a:ext>
                </a:extLst>
              </p:cNvPr>
              <p:cNvGrpSpPr/>
              <p:nvPr/>
            </p:nvGrpSpPr>
            <p:grpSpPr>
              <a:xfrm>
                <a:off x="2409422" y="895274"/>
                <a:ext cx="342854" cy="73152"/>
                <a:chOff x="2409422" y="931714"/>
                <a:chExt cx="342854" cy="73152"/>
              </a:xfrm>
            </p:grpSpPr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15B66A9B-41A0-A936-A7ED-5530F73270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679124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1C65811A-8750-5D89-F15F-81B9D5E19C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544273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6CC87ADA-AD85-10BA-A7A5-175C3FB0F1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409422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01A32065-EE1A-E830-080E-488C64FBF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500754"/>
                <a:ext cx="12893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8728E111-B780-23D8-3C0C-D240D552C262}"/>
                  </a:ext>
                </a:extLst>
              </p:cNvPr>
              <p:cNvSpPr txBox="1"/>
              <p:nvPr/>
            </p:nvSpPr>
            <p:spPr>
              <a:xfrm>
                <a:off x="1837248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1,1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C68E5B67-5A21-507E-E9C0-105F462961AE}"/>
                  </a:ext>
                </a:extLst>
              </p:cNvPr>
              <p:cNvSpPr txBox="1"/>
              <p:nvPr/>
            </p:nvSpPr>
            <p:spPr>
              <a:xfrm>
                <a:off x="1836357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2,1</a:t>
                </a: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A101F048-88D2-9B67-BCA5-EC633B77F1E2}"/>
                  </a:ext>
                </a:extLst>
              </p:cNvPr>
              <p:cNvSpPr txBox="1"/>
              <p:nvPr/>
            </p:nvSpPr>
            <p:spPr>
              <a:xfrm>
                <a:off x="1790339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N,1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000028E-1CFD-411B-C682-85F2E8EECF9A}"/>
                  </a:ext>
                </a:extLst>
              </p:cNvPr>
              <p:cNvSpPr txBox="1"/>
              <p:nvPr/>
            </p:nvSpPr>
            <p:spPr>
              <a:xfrm>
                <a:off x="2115243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1,2</a:t>
                </a: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160F711B-E66D-EA1B-73E4-AF4EDE991C89}"/>
                  </a:ext>
                </a:extLst>
              </p:cNvPr>
              <p:cNvSpPr txBox="1"/>
              <p:nvPr/>
            </p:nvSpPr>
            <p:spPr>
              <a:xfrm>
                <a:off x="2114352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2,2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78CBD38A-264C-5F45-0024-E8CA4BEC5B6D}"/>
                  </a:ext>
                </a:extLst>
              </p:cNvPr>
              <p:cNvSpPr txBox="1"/>
              <p:nvPr/>
            </p:nvSpPr>
            <p:spPr>
              <a:xfrm>
                <a:off x="2068334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N,2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5059E06F-EFDF-6766-B0B6-2C1981DFD344}"/>
                  </a:ext>
                </a:extLst>
              </p:cNvPr>
              <p:cNvSpPr txBox="1"/>
              <p:nvPr/>
            </p:nvSpPr>
            <p:spPr>
              <a:xfrm>
                <a:off x="2831770" y="307764"/>
                <a:ext cx="23823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1,M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82C64C5F-FEE9-F5EE-639D-A0B15651C701}"/>
                  </a:ext>
                </a:extLst>
              </p:cNvPr>
              <p:cNvSpPr txBox="1"/>
              <p:nvPr/>
            </p:nvSpPr>
            <p:spPr>
              <a:xfrm>
                <a:off x="2823695" y="509143"/>
                <a:ext cx="2705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2,M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C51A9E92-6B4E-99CF-955D-6C0B48DF0A1A}"/>
                  </a:ext>
                </a:extLst>
              </p:cNvPr>
              <p:cNvSpPr txBox="1"/>
              <p:nvPr/>
            </p:nvSpPr>
            <p:spPr>
              <a:xfrm>
                <a:off x="2802895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N,M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D770C1C-0EB8-0151-DD86-B0085E8E5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723" y="280056"/>
                <a:ext cx="0" cy="10698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1575853-B704-6928-FAF5-DFC785780DAE}"/>
                  </a:ext>
                </a:extLst>
              </p:cNvPr>
              <p:cNvGrpSpPr/>
              <p:nvPr/>
            </p:nvGrpSpPr>
            <p:grpSpPr>
              <a:xfrm>
                <a:off x="1903765" y="772260"/>
                <a:ext cx="73152" cy="319179"/>
                <a:chOff x="1912154" y="772260"/>
                <a:chExt cx="73152" cy="319179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1198AEC-341B-96F5-58DC-BF319CAD3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CB0090F-1D72-AA59-6C4C-516FE12C06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DB7F66-CA7D-ACEC-0F59-A0838C26C7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E72030B3-4FC1-761F-ED93-EDFC58C44E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906" y="722399"/>
                <a:ext cx="12893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D6B30F9-79DA-F5BA-ACD7-6310C8D9B6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1141301"/>
                <a:ext cx="12893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904A774-B2A1-9FC5-BFBC-867D879504EF}"/>
                  </a:ext>
                </a:extLst>
              </p:cNvPr>
              <p:cNvGrpSpPr/>
              <p:nvPr/>
            </p:nvGrpSpPr>
            <p:grpSpPr>
              <a:xfrm>
                <a:off x="2173910" y="773550"/>
                <a:ext cx="73152" cy="319179"/>
                <a:chOff x="1912154" y="772260"/>
                <a:chExt cx="73152" cy="319179"/>
              </a:xfrm>
            </p:grpSpPr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7636E301-1389-743D-B83D-2F6BD51890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75F241A1-1477-A861-0CCF-65451694B4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BAC7EF1F-D3CD-D24D-63B8-B733DDE5DD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B7CE1A38-76A7-9C5F-00B5-90584DEF2F69}"/>
                  </a:ext>
                </a:extLst>
              </p:cNvPr>
              <p:cNvGrpSpPr/>
              <p:nvPr/>
            </p:nvGrpSpPr>
            <p:grpSpPr>
              <a:xfrm>
                <a:off x="2928158" y="781375"/>
                <a:ext cx="73152" cy="319179"/>
                <a:chOff x="1912154" y="772260"/>
                <a:chExt cx="73152" cy="319179"/>
              </a:xfrm>
            </p:grpSpPr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4AE9445-C54D-0A50-9A6D-A9952B244B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4EF3E880-2E8C-E964-C568-EF1930B421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FCD7C555-F4DD-BA00-4A70-86B89861F7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206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866C6849-2B3D-C043-54A5-0A105A14D8CD}"/>
                </a:ext>
              </a:extLst>
            </p:cNvPr>
            <p:cNvGrpSpPr/>
            <p:nvPr/>
          </p:nvGrpSpPr>
          <p:grpSpPr>
            <a:xfrm>
              <a:off x="4052040" y="2412709"/>
              <a:ext cx="1756410" cy="1739225"/>
              <a:chOff x="4109572" y="478130"/>
              <a:chExt cx="1756410" cy="1739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7" name="TextBox 476">
                    <a:extLst>
                      <a:ext uri="{FF2B5EF4-FFF2-40B4-BE49-F238E27FC236}">
                        <a16:creationId xmlns:a16="http://schemas.microsoft.com/office/drawing/2014/main" id="{0230302B-D08F-F14A-E7F9-6E70416A664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7" name="TextBox 476">
                    <a:extLst>
                      <a:ext uri="{FF2B5EF4-FFF2-40B4-BE49-F238E27FC236}">
                        <a16:creationId xmlns:a16="http://schemas.microsoft.com/office/drawing/2014/main" id="{0230302B-D08F-F14A-E7F9-6E70416A66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53F48374-B063-6924-DCDA-D4806E678052}"/>
                      </a:ext>
                    </a:extLst>
                  </p:cNvPr>
                  <p:cNvSpPr txBox="1"/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53F48374-B063-6924-DCDA-D4806E6780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3DABF5FC-74FF-8728-0602-EA97B3B19A7D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3DABF5FC-74FF-8728-0602-EA97B3B19A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0" name="TextBox 479">
                    <a:extLst>
                      <a:ext uri="{FF2B5EF4-FFF2-40B4-BE49-F238E27FC236}">
                        <a16:creationId xmlns:a16="http://schemas.microsoft.com/office/drawing/2014/main" id="{98EAB27D-50D3-44CB-1926-B0D50B02ACC0}"/>
                      </a:ext>
                    </a:extLst>
                  </p:cNvPr>
                  <p:cNvSpPr txBox="1"/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0" name="TextBox 479">
                    <a:extLst>
                      <a:ext uri="{FF2B5EF4-FFF2-40B4-BE49-F238E27FC236}">
                        <a16:creationId xmlns:a16="http://schemas.microsoft.com/office/drawing/2014/main" id="{98EAB27D-50D3-44CB-1926-B0D50B02AC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1" name="TextBox 480">
                    <a:extLst>
                      <a:ext uri="{FF2B5EF4-FFF2-40B4-BE49-F238E27FC236}">
                        <a16:creationId xmlns:a16="http://schemas.microsoft.com/office/drawing/2014/main" id="{36532BAA-8FB0-43D1-1153-00E51C0D87E4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1" name="TextBox 480">
                    <a:extLst>
                      <a:ext uri="{FF2B5EF4-FFF2-40B4-BE49-F238E27FC236}">
                        <a16:creationId xmlns:a16="http://schemas.microsoft.com/office/drawing/2014/main" id="{36532BAA-8FB0-43D1-1153-00E51C0D87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2" name="TextBox 481">
                    <a:extLst>
                      <a:ext uri="{FF2B5EF4-FFF2-40B4-BE49-F238E27FC236}">
                        <a16:creationId xmlns:a16="http://schemas.microsoft.com/office/drawing/2014/main" id="{1D732579-9E9A-5928-03B8-B78EBFD701A4}"/>
                      </a:ext>
                    </a:extLst>
                  </p:cNvPr>
                  <p:cNvSpPr txBox="1"/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2" name="TextBox 481">
                    <a:extLst>
                      <a:ext uri="{FF2B5EF4-FFF2-40B4-BE49-F238E27FC236}">
                        <a16:creationId xmlns:a16="http://schemas.microsoft.com/office/drawing/2014/main" id="{1D732579-9E9A-5928-03B8-B78EBFD701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3" name="TextBox 482">
                    <a:extLst>
                      <a:ext uri="{FF2B5EF4-FFF2-40B4-BE49-F238E27FC236}">
                        <a16:creationId xmlns:a16="http://schemas.microsoft.com/office/drawing/2014/main" id="{6C52F1D3-7FB7-5B68-3325-EA555B36269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3" name="TextBox 482">
                    <a:extLst>
                      <a:ext uri="{FF2B5EF4-FFF2-40B4-BE49-F238E27FC236}">
                        <a16:creationId xmlns:a16="http://schemas.microsoft.com/office/drawing/2014/main" id="{6C52F1D3-7FB7-5B68-3325-EA555B362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TextBox 483">
                    <a:extLst>
                      <a:ext uri="{FF2B5EF4-FFF2-40B4-BE49-F238E27FC236}">
                        <a16:creationId xmlns:a16="http://schemas.microsoft.com/office/drawing/2014/main" id="{24F8B9DB-A0AD-D9B2-674B-B67743E10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4" name="TextBox 483">
                    <a:extLst>
                      <a:ext uri="{FF2B5EF4-FFF2-40B4-BE49-F238E27FC236}">
                        <a16:creationId xmlns:a16="http://schemas.microsoft.com/office/drawing/2014/main" id="{24F8B9DB-A0AD-D9B2-674B-B67743E10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5" name="TextBox 484">
                    <a:extLst>
                      <a:ext uri="{FF2B5EF4-FFF2-40B4-BE49-F238E27FC236}">
                        <a16:creationId xmlns:a16="http://schemas.microsoft.com/office/drawing/2014/main" id="{29C9864A-C37A-620C-4623-0358312748F6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5" name="TextBox 484">
                    <a:extLst>
                      <a:ext uri="{FF2B5EF4-FFF2-40B4-BE49-F238E27FC236}">
                        <a16:creationId xmlns:a16="http://schemas.microsoft.com/office/drawing/2014/main" id="{29C9864A-C37A-620C-4623-035831274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5ED44EB5-7AAE-6915-8162-83A07CE5395C}"/>
                </a:ext>
              </a:extLst>
            </p:cNvPr>
            <p:cNvGrpSpPr/>
            <p:nvPr/>
          </p:nvGrpSpPr>
          <p:grpSpPr>
            <a:xfrm>
              <a:off x="4078672" y="4699993"/>
              <a:ext cx="1756410" cy="1739225"/>
              <a:chOff x="4109572" y="478130"/>
              <a:chExt cx="1756410" cy="1739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7" name="TextBox 486">
                    <a:extLst>
                      <a:ext uri="{FF2B5EF4-FFF2-40B4-BE49-F238E27FC236}">
                        <a16:creationId xmlns:a16="http://schemas.microsoft.com/office/drawing/2014/main" id="{4173AF9B-3C22-D207-78B4-6C2EC37F2FF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7" name="TextBox 486">
                    <a:extLst>
                      <a:ext uri="{FF2B5EF4-FFF2-40B4-BE49-F238E27FC236}">
                        <a16:creationId xmlns:a16="http://schemas.microsoft.com/office/drawing/2014/main" id="{4173AF9B-3C22-D207-78B4-6C2EC37F2F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6412" y="634424"/>
                    <a:ext cx="502920" cy="22487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8" name="TextBox 487">
                    <a:extLst>
                      <a:ext uri="{FF2B5EF4-FFF2-40B4-BE49-F238E27FC236}">
                        <a16:creationId xmlns:a16="http://schemas.microsoft.com/office/drawing/2014/main" id="{8EB19AE7-124B-55A0-3264-FF6BB29494DF}"/>
                      </a:ext>
                    </a:extLst>
                  </p:cNvPr>
                  <p:cNvSpPr txBox="1"/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8" name="TextBox 487">
                    <a:extLst>
                      <a:ext uri="{FF2B5EF4-FFF2-40B4-BE49-F238E27FC236}">
                        <a16:creationId xmlns:a16="http://schemas.microsoft.com/office/drawing/2014/main" id="{8EB19AE7-124B-55A0-3264-FF6BB29494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3062" y="862677"/>
                    <a:ext cx="502920" cy="22487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39F95521-E7F9-F4CC-E86A-B89C865435B1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39F95521-E7F9-F4CC-E86A-B89C865435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040554"/>
                    <a:ext cx="502920" cy="32004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0" name="TextBox 489">
                    <a:extLst>
                      <a:ext uri="{FF2B5EF4-FFF2-40B4-BE49-F238E27FC236}">
                        <a16:creationId xmlns:a16="http://schemas.microsoft.com/office/drawing/2014/main" id="{6D2E793D-9293-D29C-95AA-1DB89E01C651}"/>
                      </a:ext>
                    </a:extLst>
                  </p:cNvPr>
                  <p:cNvSpPr txBox="1"/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0" name="TextBox 489">
                    <a:extLst>
                      <a:ext uri="{FF2B5EF4-FFF2-40B4-BE49-F238E27FC236}">
                        <a16:creationId xmlns:a16="http://schemas.microsoft.com/office/drawing/2014/main" id="{6D2E793D-9293-D29C-95AA-1DB89E01C6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6649" y="1273263"/>
                    <a:ext cx="502920" cy="2248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1" name="TextBox 490">
                    <a:extLst>
                      <a:ext uri="{FF2B5EF4-FFF2-40B4-BE49-F238E27FC236}">
                        <a16:creationId xmlns:a16="http://schemas.microsoft.com/office/drawing/2014/main" id="{C4D6E12D-E073-3C1E-D5A1-BD266914B29D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1" name="TextBox 490">
                    <a:extLst>
                      <a:ext uri="{FF2B5EF4-FFF2-40B4-BE49-F238E27FC236}">
                        <a16:creationId xmlns:a16="http://schemas.microsoft.com/office/drawing/2014/main" id="{C4D6E12D-E073-3C1E-D5A1-BD266914B2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9572" y="719728"/>
                    <a:ext cx="502920" cy="2248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AE0401DE-24DA-49EC-9C2E-0A0FC67F4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AE0401DE-24DA-49EC-9C2E-0A0FC67F4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5194" y="1557075"/>
                    <a:ext cx="502920" cy="2248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9EE47596-B5EC-C125-AB5E-C82B40C4799C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9EE47596-B5EC-C125-AB5E-C82B40C479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897315"/>
                    <a:ext cx="502920" cy="320040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9D903624-3A0E-3D80-AC98-A04E3E28DAC5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9D903624-3A0E-3D80-AC98-A04E3E28D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478130"/>
                    <a:ext cx="502920" cy="320040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9751530A-8488-7937-9D87-00656E69639B}"/>
                      </a:ext>
                    </a:extLst>
                  </p:cNvPr>
                  <p:cNvSpPr txBox="1"/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9751530A-8488-7937-9D87-00656E6963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4520" y="1532801"/>
                    <a:ext cx="502920" cy="22487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31AEC7C0-1546-03A7-C8D7-A96302F8614C}"/>
                </a:ext>
              </a:extLst>
            </p:cNvPr>
            <p:cNvSpPr txBox="1"/>
            <p:nvPr/>
          </p:nvSpPr>
          <p:spPr>
            <a:xfrm>
              <a:off x="2168581" y="3929518"/>
              <a:ext cx="5837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46A01123-889F-8EFF-D8C1-2FC55898D9E3}"/>
                </a:ext>
              </a:extLst>
            </p:cNvPr>
            <p:cNvSpPr txBox="1"/>
            <p:nvPr/>
          </p:nvSpPr>
          <p:spPr>
            <a:xfrm>
              <a:off x="2323219" y="259734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6FAF19D4-D130-882C-A43E-A00B610F8890}"/>
                </a:ext>
              </a:extLst>
            </p:cNvPr>
            <p:cNvGrpSpPr/>
            <p:nvPr/>
          </p:nvGrpSpPr>
          <p:grpSpPr>
            <a:xfrm>
              <a:off x="6317080" y="2343698"/>
              <a:ext cx="1828904" cy="1792564"/>
              <a:chOff x="6314400" y="404065"/>
              <a:chExt cx="1828904" cy="17925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7" name="TextBox 536">
                    <a:extLst>
                      <a:ext uri="{FF2B5EF4-FFF2-40B4-BE49-F238E27FC236}">
                        <a16:creationId xmlns:a16="http://schemas.microsoft.com/office/drawing/2014/main" id="{B3E31B20-CC87-81A7-3860-A09508F8BAFD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7" name="TextBox 536">
                    <a:extLst>
                      <a:ext uri="{FF2B5EF4-FFF2-40B4-BE49-F238E27FC236}">
                        <a16:creationId xmlns:a16="http://schemas.microsoft.com/office/drawing/2014/main" id="{B3E31B20-CC87-81A7-3860-A09508F8B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D7273CBB-679C-F617-1F59-3285D328C3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D7273CBB-679C-F617-1F59-3285D328C3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9" name="TextBox 538">
                    <a:extLst>
                      <a:ext uri="{FF2B5EF4-FFF2-40B4-BE49-F238E27FC236}">
                        <a16:creationId xmlns:a16="http://schemas.microsoft.com/office/drawing/2014/main" id="{4D1B018E-4BB4-922E-3859-25B889A24F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9" name="TextBox 538">
                    <a:extLst>
                      <a:ext uri="{FF2B5EF4-FFF2-40B4-BE49-F238E27FC236}">
                        <a16:creationId xmlns:a16="http://schemas.microsoft.com/office/drawing/2014/main" id="{4D1B018E-4BB4-922E-3859-25B889A24F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0" name="TextBox 539">
                    <a:extLst>
                      <a:ext uri="{FF2B5EF4-FFF2-40B4-BE49-F238E27FC236}">
                        <a16:creationId xmlns:a16="http://schemas.microsoft.com/office/drawing/2014/main" id="{B1E0409D-D89E-2D29-FBEF-FF8EC71DF47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0" name="TextBox 539">
                    <a:extLst>
                      <a:ext uri="{FF2B5EF4-FFF2-40B4-BE49-F238E27FC236}">
                        <a16:creationId xmlns:a16="http://schemas.microsoft.com/office/drawing/2014/main" id="{B1E0409D-D89E-2D29-FBEF-FF8EC71DF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1" name="TextBox 540">
                    <a:extLst>
                      <a:ext uri="{FF2B5EF4-FFF2-40B4-BE49-F238E27FC236}">
                        <a16:creationId xmlns:a16="http://schemas.microsoft.com/office/drawing/2014/main" id="{48E2D590-59B5-10E1-28AC-53BE0C78C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1" name="TextBox 540">
                    <a:extLst>
                      <a:ext uri="{FF2B5EF4-FFF2-40B4-BE49-F238E27FC236}">
                        <a16:creationId xmlns:a16="http://schemas.microsoft.com/office/drawing/2014/main" id="{48E2D590-59B5-10E1-28AC-53BE0C78C6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2" name="TextBox 541">
                    <a:extLst>
                      <a:ext uri="{FF2B5EF4-FFF2-40B4-BE49-F238E27FC236}">
                        <a16:creationId xmlns:a16="http://schemas.microsoft.com/office/drawing/2014/main" id="{DADFF80A-69B6-FA82-EEBB-7A2026F5E243}"/>
                      </a:ext>
                    </a:extLst>
                  </p:cNvPr>
                  <p:cNvSpPr txBox="1"/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2" name="TextBox 541">
                    <a:extLst>
                      <a:ext uri="{FF2B5EF4-FFF2-40B4-BE49-F238E27FC236}">
                        <a16:creationId xmlns:a16="http://schemas.microsoft.com/office/drawing/2014/main" id="{DADFF80A-69B6-FA82-EEBB-7A2026F5E2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3" name="TextBox 542">
                    <a:extLst>
                      <a:ext uri="{FF2B5EF4-FFF2-40B4-BE49-F238E27FC236}">
                        <a16:creationId xmlns:a16="http://schemas.microsoft.com/office/drawing/2014/main" id="{5D15357C-841D-861A-480F-EE95104228AA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3" name="TextBox 542">
                    <a:extLst>
                      <a:ext uri="{FF2B5EF4-FFF2-40B4-BE49-F238E27FC236}">
                        <a16:creationId xmlns:a16="http://schemas.microsoft.com/office/drawing/2014/main" id="{5D15357C-841D-861A-480F-EE95104228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D7C97306-DB65-F16F-6BFE-35A23677D1C4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D7C97306-DB65-F16F-6BFE-35A23677D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5" name="TextBox 544">
                    <a:extLst>
                      <a:ext uri="{FF2B5EF4-FFF2-40B4-BE49-F238E27FC236}">
                        <a16:creationId xmlns:a16="http://schemas.microsoft.com/office/drawing/2014/main" id="{CC4534A2-532C-6FA0-E0F2-B80EB3E239AA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5" name="TextBox 544">
                    <a:extLst>
                      <a:ext uri="{FF2B5EF4-FFF2-40B4-BE49-F238E27FC236}">
                        <a16:creationId xmlns:a16="http://schemas.microsoft.com/office/drawing/2014/main" id="{CC4534A2-532C-6FA0-E0F2-B80EB3E239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8AF14F88-8626-4672-7B1D-066009C489C7}"/>
                </a:ext>
              </a:extLst>
            </p:cNvPr>
            <p:cNvGrpSpPr/>
            <p:nvPr/>
          </p:nvGrpSpPr>
          <p:grpSpPr>
            <a:xfrm>
              <a:off x="6317080" y="4632175"/>
              <a:ext cx="1828904" cy="1792564"/>
              <a:chOff x="6314400" y="404065"/>
              <a:chExt cx="1828904" cy="17925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7" name="TextBox 546">
                    <a:extLst>
                      <a:ext uri="{FF2B5EF4-FFF2-40B4-BE49-F238E27FC236}">
                        <a16:creationId xmlns:a16="http://schemas.microsoft.com/office/drawing/2014/main" id="{D9225D56-F200-3FF7-EEFF-D491C42348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7" name="TextBox 546">
                    <a:extLst>
                      <a:ext uri="{FF2B5EF4-FFF2-40B4-BE49-F238E27FC236}">
                        <a16:creationId xmlns:a16="http://schemas.microsoft.com/office/drawing/2014/main" id="{D9225D56-F200-3FF7-EEFF-D491C42348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404065"/>
                    <a:ext cx="503560" cy="327910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8" name="TextBox 547">
                    <a:extLst>
                      <a:ext uri="{FF2B5EF4-FFF2-40B4-BE49-F238E27FC236}">
                        <a16:creationId xmlns:a16="http://schemas.microsoft.com/office/drawing/2014/main" id="{3E927F45-E96A-FBC2-8502-2EB7D3BA2E4F}"/>
                      </a:ext>
                    </a:extLst>
                  </p:cNvPr>
                  <p:cNvSpPr txBox="1"/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8" name="TextBox 547">
                    <a:extLst>
                      <a:ext uri="{FF2B5EF4-FFF2-40B4-BE49-F238E27FC236}">
                        <a16:creationId xmlns:a16="http://schemas.microsoft.com/office/drawing/2014/main" id="{3E927F45-E96A-FBC2-8502-2EB7D3BA2E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744" y="842204"/>
                    <a:ext cx="503560" cy="327910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6E8A5C5D-CD7A-ABCF-BB53-0CEBAC39DDC9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6E8A5C5D-CD7A-ABCF-BB53-0CEBAC39DD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4400" y="697248"/>
                    <a:ext cx="503560" cy="327910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CE0E3FB-C577-75F9-56E7-3A63361E47FE}"/>
                      </a:ext>
                    </a:extLst>
                  </p:cNvPr>
                  <p:cNvSpPr txBox="1"/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CE0E3FB-C577-75F9-56E7-3A63361E47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7859" y="600420"/>
                    <a:ext cx="503560" cy="3283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70ADEAC-8597-88F4-257F-6C206CE130AA}"/>
                      </a:ext>
                    </a:extLst>
                  </p:cNvPr>
                  <p:cNvSpPr txBox="1"/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70ADEAC-8597-88F4-257F-6C206CE130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8602" y="977121"/>
                    <a:ext cx="503560" cy="328360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D63F18F9-6F9B-A5B2-7D85-5C09F13729C1}"/>
                      </a:ext>
                    </a:extLst>
                  </p:cNvPr>
                  <p:cNvSpPr txBox="1"/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D63F18F9-6F9B-A5B2-7D85-5C09F13729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4809" y="1558936"/>
                    <a:ext cx="503560" cy="328360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494539DC-3958-B6ED-21E3-189C86FA2882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494539DC-3958-B6ED-21E3-189C86FA28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448822"/>
                    <a:ext cx="503560" cy="328488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33262D3-AE84-533A-4D3E-3BD40084FF70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33262D3-AE84-533A-4D3E-3BD40084F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707" y="1183040"/>
                    <a:ext cx="503560" cy="328488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7FA46DCA-351F-4FF1-959C-8D8B68AD5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ar-AE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7FA46DCA-351F-4FF1-959C-8D8B68AD5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3982" y="1868141"/>
                    <a:ext cx="503560" cy="3284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36491D59-4AA7-4A5D-0C53-268A98D7DC36}"/>
                </a:ext>
              </a:extLst>
            </p:cNvPr>
            <p:cNvGrpSpPr/>
            <p:nvPr/>
          </p:nvGrpSpPr>
          <p:grpSpPr>
            <a:xfrm>
              <a:off x="1794534" y="2892218"/>
              <a:ext cx="1331805" cy="1072451"/>
              <a:chOff x="1790339" y="282238"/>
              <a:chExt cx="1331805" cy="1072451"/>
            </a:xfrm>
          </p:grpSpPr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9EFC768C-E430-F083-096C-80D743ACAEB6}"/>
                  </a:ext>
                </a:extLst>
              </p:cNvPr>
              <p:cNvSpPr/>
              <p:nvPr/>
            </p:nvSpPr>
            <p:spPr>
              <a:xfrm>
                <a:off x="1802569" y="284839"/>
                <a:ext cx="1288358" cy="106984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BA3CC9F2-C4E7-C856-F664-851D6F9403FC}"/>
                  </a:ext>
                </a:extLst>
              </p:cNvPr>
              <p:cNvSpPr/>
              <p:nvPr/>
            </p:nvSpPr>
            <p:spPr>
              <a:xfrm>
                <a:off x="1802569" y="284840"/>
                <a:ext cx="267567" cy="106984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C21A776F-1A29-452A-0B4F-BCBD8B50729E}"/>
                  </a:ext>
                </a:extLst>
              </p:cNvPr>
              <p:cNvSpPr/>
              <p:nvPr/>
            </p:nvSpPr>
            <p:spPr>
              <a:xfrm>
                <a:off x="2072871" y="282238"/>
                <a:ext cx="265176" cy="10698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563DA417-4DD1-B8D3-E649-06E7D806AFC5}"/>
                  </a:ext>
                </a:extLst>
              </p:cNvPr>
              <p:cNvSpPr/>
              <p:nvPr/>
            </p:nvSpPr>
            <p:spPr>
              <a:xfrm>
                <a:off x="2825751" y="284841"/>
                <a:ext cx="265176" cy="106984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1" name="Group 500">
                <a:extLst>
                  <a:ext uri="{FF2B5EF4-FFF2-40B4-BE49-F238E27FC236}">
                    <a16:creationId xmlns:a16="http://schemas.microsoft.com/office/drawing/2014/main" id="{4C34BBD7-F1DD-3E1F-889F-02B30CD7EB05}"/>
                  </a:ext>
                </a:extLst>
              </p:cNvPr>
              <p:cNvGrpSpPr/>
              <p:nvPr/>
            </p:nvGrpSpPr>
            <p:grpSpPr>
              <a:xfrm>
                <a:off x="2409422" y="895274"/>
                <a:ext cx="342854" cy="73152"/>
                <a:chOff x="2409422" y="931714"/>
                <a:chExt cx="342854" cy="73152"/>
              </a:xfrm>
            </p:grpSpPr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89CED27A-E593-0265-14E0-5806A6F817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679124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C742BB8C-00E9-052E-4055-6E16A77132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544273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2653657-1EAE-CC61-4981-146B56DBF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2409422" y="931714"/>
                  <a:ext cx="73152" cy="73152"/>
                </a:xfrm>
                <a:prstGeom prst="ellipse">
                  <a:avLst/>
                </a:prstGeom>
                <a:solidFill>
                  <a:srgbClr val="FFC0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D12C1DBC-C3E5-9D81-E63D-3602294CD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500754"/>
                <a:ext cx="1289304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E43A484A-028E-7628-193B-EF703D06DCF0}"/>
                  </a:ext>
                </a:extLst>
              </p:cNvPr>
              <p:cNvSpPr txBox="1"/>
              <p:nvPr/>
            </p:nvSpPr>
            <p:spPr>
              <a:xfrm>
                <a:off x="1837248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1,1</a:t>
                </a: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35AF4870-723A-1EDA-79AD-27B31E388055}"/>
                  </a:ext>
                </a:extLst>
              </p:cNvPr>
              <p:cNvSpPr txBox="1"/>
              <p:nvPr/>
            </p:nvSpPr>
            <p:spPr>
              <a:xfrm>
                <a:off x="1836357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2,1</a:t>
                </a: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4AE520F7-49D4-2234-BD0D-6ED2003C285D}"/>
                  </a:ext>
                </a:extLst>
              </p:cNvPr>
              <p:cNvSpPr txBox="1"/>
              <p:nvPr/>
            </p:nvSpPr>
            <p:spPr>
              <a:xfrm>
                <a:off x="1790339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N,1</a:t>
                </a:r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CAE0CB66-1DCE-1174-FABC-67FFEB7F6AA5}"/>
                  </a:ext>
                </a:extLst>
              </p:cNvPr>
              <p:cNvSpPr txBox="1"/>
              <p:nvPr/>
            </p:nvSpPr>
            <p:spPr>
              <a:xfrm>
                <a:off x="2096193" y="307764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1,2</a:t>
                </a:r>
              </a:p>
            </p:txBody>
          </p:sp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8C5E1C60-E578-DDA6-2EED-BD9ECF4D421A}"/>
                  </a:ext>
                </a:extLst>
              </p:cNvPr>
              <p:cNvSpPr txBox="1"/>
              <p:nvPr/>
            </p:nvSpPr>
            <p:spPr>
              <a:xfrm>
                <a:off x="2095302" y="509143"/>
                <a:ext cx="211814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2,2</a:t>
                </a:r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45F26EEA-4ED1-45D5-45CF-82BC97894876}"/>
                  </a:ext>
                </a:extLst>
              </p:cNvPr>
              <p:cNvSpPr txBox="1"/>
              <p:nvPr/>
            </p:nvSpPr>
            <p:spPr>
              <a:xfrm>
                <a:off x="2049284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N,2</a:t>
                </a:r>
              </a:p>
            </p:txBody>
          </p:sp>
          <p:sp>
            <p:nvSpPr>
              <p:cNvPr id="509" name="TextBox 508">
                <a:extLst>
                  <a:ext uri="{FF2B5EF4-FFF2-40B4-BE49-F238E27FC236}">
                    <a16:creationId xmlns:a16="http://schemas.microsoft.com/office/drawing/2014/main" id="{BFC34FFD-0F99-55E3-28F5-CE3301B8873A}"/>
                  </a:ext>
                </a:extLst>
              </p:cNvPr>
              <p:cNvSpPr txBox="1"/>
              <p:nvPr/>
            </p:nvSpPr>
            <p:spPr>
              <a:xfrm>
                <a:off x="2831770" y="307764"/>
                <a:ext cx="238237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1,M</a:t>
                </a:r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D2EAC9F8-A6B6-837A-8C5E-53ABC94233A2}"/>
                  </a:ext>
                </a:extLst>
              </p:cNvPr>
              <p:cNvSpPr txBox="1"/>
              <p:nvPr/>
            </p:nvSpPr>
            <p:spPr>
              <a:xfrm>
                <a:off x="2823695" y="509143"/>
                <a:ext cx="2705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2,M</a:t>
                </a:r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05FA3B55-DB67-368F-5855-2F6ABDD23665}"/>
                  </a:ext>
                </a:extLst>
              </p:cNvPr>
              <p:cNvSpPr txBox="1"/>
              <p:nvPr/>
            </p:nvSpPr>
            <p:spPr>
              <a:xfrm>
                <a:off x="2802895" y="1155382"/>
                <a:ext cx="319249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N,M</a:t>
                </a:r>
              </a:p>
            </p:txBody>
          </p: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0599E0EC-6C1B-39FC-DAB6-66EB8CB996FC}"/>
                  </a:ext>
                </a:extLst>
              </p:cNvPr>
              <p:cNvGrpSpPr/>
              <p:nvPr/>
            </p:nvGrpSpPr>
            <p:grpSpPr>
              <a:xfrm>
                <a:off x="1903765" y="772260"/>
                <a:ext cx="73152" cy="319179"/>
                <a:chOff x="1912154" y="772260"/>
                <a:chExt cx="73152" cy="319179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A54AACD6-41DC-E97B-4CC9-D6C5CC8727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1A92E91C-9AE7-077D-CBBF-CBDFD1AFC0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3E515E83-FD52-9B51-9AE5-EC1BFDEB57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13F0A6F-8432-95A3-BF94-B7D4340C6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906" y="722399"/>
                <a:ext cx="1289304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4C8B805-70F7-80FF-46EF-54AFC1F9C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364" y="1141301"/>
                <a:ext cx="1289304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CEBDAC95-C5E5-7143-BC6A-E50E433BB05D}"/>
                  </a:ext>
                </a:extLst>
              </p:cNvPr>
              <p:cNvGrpSpPr/>
              <p:nvPr/>
            </p:nvGrpSpPr>
            <p:grpSpPr>
              <a:xfrm>
                <a:off x="2173910" y="773550"/>
                <a:ext cx="73152" cy="319179"/>
                <a:chOff x="1912154" y="772260"/>
                <a:chExt cx="73152" cy="319179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99B9B412-A306-BBDA-DF92-657DA74919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482FEA62-A850-C93F-1535-212698DE14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3EC306FD-5D1D-0E24-653B-E10CCABD66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0E707D45-AB65-A977-3E95-56A28BFEAC10}"/>
                  </a:ext>
                </a:extLst>
              </p:cNvPr>
              <p:cNvGrpSpPr/>
              <p:nvPr/>
            </p:nvGrpSpPr>
            <p:grpSpPr>
              <a:xfrm>
                <a:off x="2928158" y="781375"/>
                <a:ext cx="73152" cy="319179"/>
                <a:chOff x="1912154" y="772260"/>
                <a:chExt cx="73152" cy="319179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6CDE1F3-E264-34CF-9DD5-3BF55FEAC2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772260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3662DAD6-9D97-4C86-040A-25583BC8ED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895273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10CDDD90-9DDE-76E3-D1C6-FCDDD41DB5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1912154" y="1018287"/>
                  <a:ext cx="73152" cy="73152"/>
                </a:xfrm>
                <a:prstGeom prst="ellipse">
                  <a:avLst/>
                </a:prstGeom>
                <a:solidFill>
                  <a:srgbClr val="00330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78285B98-219A-2D61-E79C-8576E4E55B1B}"/>
                </a:ext>
              </a:extLst>
            </p:cNvPr>
            <p:cNvGrpSpPr/>
            <p:nvPr/>
          </p:nvGrpSpPr>
          <p:grpSpPr>
            <a:xfrm>
              <a:off x="1785577" y="4218215"/>
              <a:ext cx="1330669" cy="1077066"/>
              <a:chOff x="1785577" y="4333616"/>
              <a:chExt cx="1330669" cy="1077066"/>
            </a:xfrm>
          </p:grpSpPr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C94E7A16-47EA-139C-8C9D-92F0FD51452E}"/>
                  </a:ext>
                </a:extLst>
              </p:cNvPr>
              <p:cNvGrpSpPr/>
              <p:nvPr/>
            </p:nvGrpSpPr>
            <p:grpSpPr>
              <a:xfrm>
                <a:off x="1785577" y="4345618"/>
                <a:ext cx="1330669" cy="1065064"/>
                <a:chOff x="1771289" y="4345618"/>
                <a:chExt cx="1330669" cy="1065064"/>
              </a:xfrm>
            </p:grpSpPr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1CE4E01A-F3B0-D39C-183C-C6448B8681BE}"/>
                    </a:ext>
                  </a:extLst>
                </p:cNvPr>
                <p:cNvSpPr/>
                <p:nvPr/>
              </p:nvSpPr>
              <p:spPr>
                <a:xfrm>
                  <a:off x="1802569" y="4345618"/>
                  <a:ext cx="1288358" cy="106506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B354EAC8-83DB-F255-C5E0-D5F787DCFE0B}"/>
                    </a:ext>
                  </a:extLst>
                </p:cNvPr>
                <p:cNvSpPr/>
                <p:nvPr/>
              </p:nvSpPr>
              <p:spPr>
                <a:xfrm rot="5400000">
                  <a:off x="2337964" y="3805649"/>
                  <a:ext cx="208418" cy="128835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B611F363-E013-55BA-98DA-9A1393B8486D}"/>
                    </a:ext>
                  </a:extLst>
                </p:cNvPr>
                <p:cNvSpPr/>
                <p:nvPr/>
              </p:nvSpPr>
              <p:spPr>
                <a:xfrm rot="5400000">
                  <a:off x="2337962" y="4012315"/>
                  <a:ext cx="208421" cy="128835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22248840-402B-6984-AF45-5C997DB55589}"/>
                    </a:ext>
                  </a:extLst>
                </p:cNvPr>
                <p:cNvSpPr/>
                <p:nvPr/>
              </p:nvSpPr>
              <p:spPr>
                <a:xfrm rot="5400000">
                  <a:off x="2337954" y="4662286"/>
                  <a:ext cx="213010" cy="128378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90" name="Group 589">
                  <a:extLst>
                    <a:ext uri="{FF2B5EF4-FFF2-40B4-BE49-F238E27FC236}">
                      <a16:creationId xmlns:a16="http://schemas.microsoft.com/office/drawing/2014/main" id="{34DD8D29-F06A-7E0F-8A2B-1AFF63646C5A}"/>
                    </a:ext>
                  </a:extLst>
                </p:cNvPr>
                <p:cNvGrpSpPr/>
                <p:nvPr/>
              </p:nvGrpSpPr>
              <p:grpSpPr>
                <a:xfrm>
                  <a:off x="2415568" y="4430953"/>
                  <a:ext cx="294476" cy="73152"/>
                  <a:chOff x="1816945" y="2133346"/>
                  <a:chExt cx="294476" cy="73152"/>
                </a:xfrm>
                <a:solidFill>
                  <a:schemeClr val="bg1"/>
                </a:solidFill>
              </p:grpSpPr>
              <p:sp>
                <p:nvSpPr>
                  <p:cNvPr id="617" name="Oval 616">
                    <a:extLst>
                      <a:ext uri="{FF2B5EF4-FFF2-40B4-BE49-F238E27FC236}">
                        <a16:creationId xmlns:a16="http://schemas.microsoft.com/office/drawing/2014/main" id="{5A47B73B-C1D7-7A9F-E0AF-2B3524BDCB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2038269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8" name="Oval 617">
                    <a:extLst>
                      <a:ext uri="{FF2B5EF4-FFF2-40B4-BE49-F238E27FC236}">
                        <a16:creationId xmlns:a16="http://schemas.microsoft.com/office/drawing/2014/main" id="{1EE33A2D-8251-38AC-42E9-1FBB7DC67F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927607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9" name="Oval 618">
                    <a:extLst>
                      <a:ext uri="{FF2B5EF4-FFF2-40B4-BE49-F238E27FC236}">
                        <a16:creationId xmlns:a16="http://schemas.microsoft.com/office/drawing/2014/main" id="{2E9FA016-DF68-4775-EF13-4D63CBB299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816945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F8F15796-0FEE-0C2A-FAAC-A20F578C5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7996" y="4345618"/>
                  <a:ext cx="1288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D6D6BB93-E8A9-ED79-946E-A56C535E8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7996" y="5410681"/>
                  <a:ext cx="128835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6" name="TextBox 595">
                  <a:extLst>
                    <a:ext uri="{FF2B5EF4-FFF2-40B4-BE49-F238E27FC236}">
                      <a16:creationId xmlns:a16="http://schemas.microsoft.com/office/drawing/2014/main" id="{00270E0F-0867-4D0F-2709-82A42722EA43}"/>
                    </a:ext>
                  </a:extLst>
                </p:cNvPr>
                <p:cNvSpPr txBox="1"/>
                <p:nvPr/>
              </p:nvSpPr>
              <p:spPr>
                <a:xfrm>
                  <a:off x="1824548" y="4368541"/>
                  <a:ext cx="21181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1,1</a:t>
                  </a:r>
                </a:p>
              </p:txBody>
            </p: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780E54CA-2956-0863-FD74-9753F2D56B00}"/>
                    </a:ext>
                  </a:extLst>
                </p:cNvPr>
                <p:cNvSpPr txBox="1"/>
                <p:nvPr/>
              </p:nvSpPr>
              <p:spPr>
                <a:xfrm>
                  <a:off x="1823657" y="4569920"/>
                  <a:ext cx="21181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2,1</a:t>
                  </a:r>
                </a:p>
              </p:txBody>
            </p:sp>
            <p:sp>
              <p:nvSpPr>
                <p:cNvPr id="598" name="TextBox 597">
                  <a:extLst>
                    <a:ext uri="{FF2B5EF4-FFF2-40B4-BE49-F238E27FC236}">
                      <a16:creationId xmlns:a16="http://schemas.microsoft.com/office/drawing/2014/main" id="{B03F5DEF-55EA-4A18-1E5B-4E112B682239}"/>
                    </a:ext>
                  </a:extLst>
                </p:cNvPr>
                <p:cNvSpPr txBox="1"/>
                <p:nvPr/>
              </p:nvSpPr>
              <p:spPr>
                <a:xfrm>
                  <a:off x="1771289" y="5216159"/>
                  <a:ext cx="31924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M,1</a:t>
                  </a:r>
                </a:p>
              </p:txBody>
            </p: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5F7C3F9D-6FBE-9D0B-BE4C-7C5B93861913}"/>
                    </a:ext>
                  </a:extLst>
                </p:cNvPr>
                <p:cNvGrpSpPr/>
                <p:nvPr/>
              </p:nvGrpSpPr>
              <p:grpSpPr>
                <a:xfrm>
                  <a:off x="2534339" y="4844439"/>
                  <a:ext cx="73152" cy="294476"/>
                  <a:chOff x="2625703" y="3313359"/>
                  <a:chExt cx="73152" cy="294476"/>
                </a:xfrm>
                <a:solidFill>
                  <a:schemeClr val="tx1"/>
                </a:solidFill>
              </p:grpSpPr>
              <p:sp>
                <p:nvSpPr>
                  <p:cNvPr id="614" name="Oval 613">
                    <a:extLst>
                      <a:ext uri="{FF2B5EF4-FFF2-40B4-BE49-F238E27FC236}">
                        <a16:creationId xmlns:a16="http://schemas.microsoft.com/office/drawing/2014/main" id="{2EF369BE-0D13-2E15-21FE-806FDA5F76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25703" y="3313359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5" name="Oval 614">
                    <a:extLst>
                      <a:ext uri="{FF2B5EF4-FFF2-40B4-BE49-F238E27FC236}">
                        <a16:creationId xmlns:a16="http://schemas.microsoft.com/office/drawing/2014/main" id="{ED09F2CC-15A5-7398-927D-484A708D2A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25703" y="3424021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" name="Oval 615">
                    <a:extLst>
                      <a:ext uri="{FF2B5EF4-FFF2-40B4-BE49-F238E27FC236}">
                        <a16:creationId xmlns:a16="http://schemas.microsoft.com/office/drawing/2014/main" id="{17355950-84DA-C8C2-153C-B9ADD32FE5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>
                    <a:off x="2625703" y="3534683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00" name="TextBox 599">
                  <a:extLst>
                    <a:ext uri="{FF2B5EF4-FFF2-40B4-BE49-F238E27FC236}">
                      <a16:creationId xmlns:a16="http://schemas.microsoft.com/office/drawing/2014/main" id="{75A5949B-E4A9-AE0E-4ACA-1B1A6B0B0163}"/>
                    </a:ext>
                  </a:extLst>
                </p:cNvPr>
                <p:cNvSpPr txBox="1"/>
                <p:nvPr/>
              </p:nvSpPr>
              <p:spPr>
                <a:xfrm>
                  <a:off x="2089843" y="4368541"/>
                  <a:ext cx="21181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1,2</a:t>
                  </a:r>
                </a:p>
              </p:txBody>
            </p:sp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id="{259674FE-51AF-149E-68C8-997FAB7BA9E1}"/>
                    </a:ext>
                  </a:extLst>
                </p:cNvPr>
                <p:cNvSpPr txBox="1"/>
                <p:nvPr/>
              </p:nvSpPr>
              <p:spPr>
                <a:xfrm>
                  <a:off x="2088952" y="4569920"/>
                  <a:ext cx="21181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2,2</a:t>
                  </a:r>
                </a:p>
              </p:txBody>
            </p:sp>
            <p:sp>
              <p:nvSpPr>
                <p:cNvPr id="602" name="TextBox 601">
                  <a:extLst>
                    <a:ext uri="{FF2B5EF4-FFF2-40B4-BE49-F238E27FC236}">
                      <a16:creationId xmlns:a16="http://schemas.microsoft.com/office/drawing/2014/main" id="{7F744920-F89A-461B-BA95-48B4E47B9B4F}"/>
                    </a:ext>
                  </a:extLst>
                </p:cNvPr>
                <p:cNvSpPr txBox="1"/>
                <p:nvPr/>
              </p:nvSpPr>
              <p:spPr>
                <a:xfrm>
                  <a:off x="2036584" y="5216159"/>
                  <a:ext cx="31924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M,2</a:t>
                  </a:r>
                </a:p>
              </p:txBody>
            </p:sp>
            <p:sp>
              <p:nvSpPr>
                <p:cNvPr id="604" name="TextBox 603">
                  <a:extLst>
                    <a:ext uri="{FF2B5EF4-FFF2-40B4-BE49-F238E27FC236}">
                      <a16:creationId xmlns:a16="http://schemas.microsoft.com/office/drawing/2014/main" id="{2C7EB58A-D1CB-E409-77C3-DF2D16512A42}"/>
                    </a:ext>
                  </a:extLst>
                </p:cNvPr>
                <p:cNvSpPr txBox="1"/>
                <p:nvPr/>
              </p:nvSpPr>
              <p:spPr>
                <a:xfrm>
                  <a:off x="2820340" y="4368541"/>
                  <a:ext cx="249667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1,P</a:t>
                  </a:r>
                </a:p>
              </p:txBody>
            </p:sp>
            <p:sp>
              <p:nvSpPr>
                <p:cNvPr id="605" name="TextBox 604">
                  <a:extLst>
                    <a:ext uri="{FF2B5EF4-FFF2-40B4-BE49-F238E27FC236}">
                      <a16:creationId xmlns:a16="http://schemas.microsoft.com/office/drawing/2014/main" id="{DB22FEE3-1399-952F-97DF-32D7BD21979B}"/>
                    </a:ext>
                  </a:extLst>
                </p:cNvPr>
                <p:cNvSpPr txBox="1"/>
                <p:nvPr/>
              </p:nvSpPr>
              <p:spPr>
                <a:xfrm>
                  <a:off x="2798528" y="4576899"/>
                  <a:ext cx="270587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2,P</a:t>
                  </a:r>
                </a:p>
              </p:txBody>
            </p:sp>
            <p:sp>
              <p:nvSpPr>
                <p:cNvPr id="606" name="TextBox 605">
                  <a:extLst>
                    <a:ext uri="{FF2B5EF4-FFF2-40B4-BE49-F238E27FC236}">
                      <a16:creationId xmlns:a16="http://schemas.microsoft.com/office/drawing/2014/main" id="{F39F8458-24D5-1F0A-20F3-E1980FE75F6A}"/>
                    </a:ext>
                  </a:extLst>
                </p:cNvPr>
                <p:cNvSpPr txBox="1"/>
                <p:nvPr/>
              </p:nvSpPr>
              <p:spPr>
                <a:xfrm>
                  <a:off x="2782709" y="5216159"/>
                  <a:ext cx="31924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M,P</a:t>
                  </a:r>
                </a:p>
              </p:txBody>
            </p:sp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B93815D5-35AA-EB96-6DFC-58BFD50EF64B}"/>
                    </a:ext>
                  </a:extLst>
                </p:cNvPr>
                <p:cNvGrpSpPr/>
                <p:nvPr/>
              </p:nvGrpSpPr>
              <p:grpSpPr>
                <a:xfrm>
                  <a:off x="2415568" y="4630978"/>
                  <a:ext cx="294476" cy="73152"/>
                  <a:chOff x="1816945" y="2133346"/>
                  <a:chExt cx="294476" cy="73152"/>
                </a:xfrm>
                <a:solidFill>
                  <a:schemeClr val="bg1"/>
                </a:solidFill>
              </p:grpSpPr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4E0A2553-2AE9-4E1C-DFF3-4C3712A4A7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2038269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CB5F0D57-B7BC-BDA0-8F1D-F17ED0A35C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927607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6E15EA77-F09A-DA29-0009-DF30E1D912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816945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4" name="Group 623">
                  <a:extLst>
                    <a:ext uri="{FF2B5EF4-FFF2-40B4-BE49-F238E27FC236}">
                      <a16:creationId xmlns:a16="http://schemas.microsoft.com/office/drawing/2014/main" id="{714FC06D-D907-1E4F-63AF-C00DE85AC5AD}"/>
                    </a:ext>
                  </a:extLst>
                </p:cNvPr>
                <p:cNvGrpSpPr/>
                <p:nvPr/>
              </p:nvGrpSpPr>
              <p:grpSpPr>
                <a:xfrm>
                  <a:off x="2415568" y="5269153"/>
                  <a:ext cx="294476" cy="73152"/>
                  <a:chOff x="1816945" y="2133346"/>
                  <a:chExt cx="294476" cy="73152"/>
                </a:xfrm>
                <a:solidFill>
                  <a:schemeClr val="bg1"/>
                </a:solidFill>
              </p:grpSpPr>
              <p:sp>
                <p:nvSpPr>
                  <p:cNvPr id="625" name="Oval 624">
                    <a:extLst>
                      <a:ext uri="{FF2B5EF4-FFF2-40B4-BE49-F238E27FC236}">
                        <a16:creationId xmlns:a16="http://schemas.microsoft.com/office/drawing/2014/main" id="{346094E9-4AC4-E91F-3D94-2FBBCA5073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2038269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6" name="Oval 625">
                    <a:extLst>
                      <a:ext uri="{FF2B5EF4-FFF2-40B4-BE49-F238E27FC236}">
                        <a16:creationId xmlns:a16="http://schemas.microsoft.com/office/drawing/2014/main" id="{BB1AC306-8AEF-9921-F5CA-85D92CFD98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927607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7" name="Oval 626">
                    <a:extLst>
                      <a:ext uri="{FF2B5EF4-FFF2-40B4-BE49-F238E27FC236}">
                        <a16:creationId xmlns:a16="http://schemas.microsoft.com/office/drawing/2014/main" id="{A17257BB-9AE4-0E61-D7C8-CC52CD866AA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816945" y="2133346"/>
                    <a:ext cx="73152" cy="73152"/>
                  </a:xfrm>
                  <a:prstGeom prst="ellipse">
                    <a:avLst/>
                  </a:prstGeom>
                  <a:grp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D6E86F1-1EE7-6157-5ADE-DB8ADB15F3DE}"/>
                  </a:ext>
                </a:extLst>
              </p:cNvPr>
              <p:cNvCxnSpPr/>
              <p:nvPr/>
            </p:nvCxnSpPr>
            <p:spPr>
              <a:xfrm>
                <a:off x="2072529" y="4333616"/>
                <a:ext cx="0" cy="10698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DA9AE00-7C9D-3218-1324-2D658CD79D92}"/>
                  </a:ext>
                </a:extLst>
              </p:cNvPr>
              <p:cNvCxnSpPr/>
              <p:nvPr/>
            </p:nvCxnSpPr>
            <p:spPr>
              <a:xfrm>
                <a:off x="2351840" y="4333616"/>
                <a:ext cx="0" cy="10698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387EA21-0D3C-93B9-E1ED-12501A0006B2}"/>
                  </a:ext>
                </a:extLst>
              </p:cNvPr>
              <p:cNvCxnSpPr/>
              <p:nvPr/>
            </p:nvCxnSpPr>
            <p:spPr>
              <a:xfrm>
                <a:off x="2819790" y="4333616"/>
                <a:ext cx="0" cy="10698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5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3D0918-442D-404B-8E35-44931DEF9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736041"/>
              </p:ext>
            </p:extLst>
          </p:nvPr>
        </p:nvGraphicFramePr>
        <p:xfrm>
          <a:off x="0" y="0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7E19B8-291D-4BF4-8223-FF42D64CF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925604"/>
              </p:ext>
            </p:extLst>
          </p:nvPr>
        </p:nvGraphicFramePr>
        <p:xfrm>
          <a:off x="0" y="2295144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B7A851C-CAC7-4E2C-8525-EC771B00D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56664"/>
              </p:ext>
            </p:extLst>
          </p:nvPr>
        </p:nvGraphicFramePr>
        <p:xfrm>
          <a:off x="3015650" y="2295144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DD664C7-A20C-47FD-BFE2-5C033201E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757498"/>
              </p:ext>
            </p:extLst>
          </p:nvPr>
        </p:nvGraphicFramePr>
        <p:xfrm>
          <a:off x="3015650" y="0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B7A851C-CAC7-4E2C-8525-EC771B00D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937437"/>
              </p:ext>
            </p:extLst>
          </p:nvPr>
        </p:nvGraphicFramePr>
        <p:xfrm>
          <a:off x="6031300" y="2295144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28ECBE-0F1D-49AF-94C9-F01A1D13AB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217973"/>
              </p:ext>
            </p:extLst>
          </p:nvPr>
        </p:nvGraphicFramePr>
        <p:xfrm>
          <a:off x="6031300" y="0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B7A851C-CAC7-4E2C-8525-EC771B00D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44193"/>
              </p:ext>
            </p:extLst>
          </p:nvPr>
        </p:nvGraphicFramePr>
        <p:xfrm>
          <a:off x="9046950" y="2295144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028ECBE-0F1D-49AF-94C9-F01A1D13AB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963992"/>
              </p:ext>
            </p:extLst>
          </p:nvPr>
        </p:nvGraphicFramePr>
        <p:xfrm>
          <a:off x="9046950" y="0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2A6D2EF-147D-DC60-FC69-A1AC15D7A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707618"/>
              </p:ext>
            </p:extLst>
          </p:nvPr>
        </p:nvGraphicFramePr>
        <p:xfrm>
          <a:off x="0" y="4590288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85ECF88-EFEB-15CC-2D90-B79098EA1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048561"/>
              </p:ext>
            </p:extLst>
          </p:nvPr>
        </p:nvGraphicFramePr>
        <p:xfrm>
          <a:off x="3015650" y="4590288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97097FC-DB01-B7E8-61C2-348108F016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987204"/>
              </p:ext>
            </p:extLst>
          </p:nvPr>
        </p:nvGraphicFramePr>
        <p:xfrm>
          <a:off x="6031300" y="4590288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521BF9B-DC79-89BA-0BCA-969A990F8F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687785"/>
              </p:ext>
            </p:extLst>
          </p:nvPr>
        </p:nvGraphicFramePr>
        <p:xfrm>
          <a:off x="9046950" y="4590288"/>
          <a:ext cx="3108960" cy="229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DED86A95-F2D2-552D-E9A3-95F5490DA05E}"/>
              </a:ext>
            </a:extLst>
          </p:cNvPr>
          <p:cNvGrpSpPr/>
          <p:nvPr/>
        </p:nvGrpSpPr>
        <p:grpSpPr>
          <a:xfrm>
            <a:off x="4420011" y="4730168"/>
            <a:ext cx="1402838" cy="823026"/>
            <a:chOff x="5258204" y="4581757"/>
            <a:chExt cx="1402838" cy="8230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8E2C3E-0F1A-7A4C-AA37-8666286C9A88}"/>
                </a:ext>
              </a:extLst>
            </p:cNvPr>
            <p:cNvSpPr txBox="1"/>
            <p:nvPr/>
          </p:nvSpPr>
          <p:spPr>
            <a:xfrm>
              <a:off x="5617166" y="4581757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96DEA9-ADE4-56F2-FA3B-76532CC8E2BD}"/>
                </a:ext>
              </a:extLst>
            </p:cNvPr>
            <p:cNvCxnSpPr>
              <a:cxnSpLocks/>
            </p:cNvCxnSpPr>
            <p:nvPr/>
          </p:nvCxnSpPr>
          <p:spPr>
            <a:xfrm>
              <a:off x="5258204" y="4715462"/>
              <a:ext cx="333106" cy="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B8D055-7FE1-F6AD-2F6C-E6EA2B20244C}"/>
                </a:ext>
              </a:extLst>
            </p:cNvPr>
            <p:cNvCxnSpPr>
              <a:cxnSpLocks/>
            </p:cNvCxnSpPr>
            <p:nvPr/>
          </p:nvCxnSpPr>
          <p:spPr>
            <a:xfrm>
              <a:off x="5258204" y="4896504"/>
              <a:ext cx="333106" cy="0"/>
            </a:xfrm>
            <a:prstGeom prst="line">
              <a:avLst/>
            </a:prstGeom>
            <a:ln w="31750"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C7F02-C9A5-6CE5-6C40-AE78E59B0DD1}"/>
                </a:ext>
              </a:extLst>
            </p:cNvPr>
            <p:cNvCxnSpPr>
              <a:cxnSpLocks/>
            </p:cNvCxnSpPr>
            <p:nvPr/>
          </p:nvCxnSpPr>
          <p:spPr>
            <a:xfrm>
              <a:off x="5258204" y="5077546"/>
              <a:ext cx="333106" cy="0"/>
            </a:xfrm>
            <a:prstGeom prst="line">
              <a:avLst/>
            </a:prstGeom>
            <a:ln w="317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EC1E92-4D4C-FEE5-7F93-82640901FC84}"/>
                </a:ext>
              </a:extLst>
            </p:cNvPr>
            <p:cNvCxnSpPr>
              <a:cxnSpLocks/>
            </p:cNvCxnSpPr>
            <p:nvPr/>
          </p:nvCxnSpPr>
          <p:spPr>
            <a:xfrm>
              <a:off x="5258204" y="5258589"/>
              <a:ext cx="333106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A4CCC1-BE81-218D-96F0-E2B7078AAACC}"/>
                </a:ext>
              </a:extLst>
            </p:cNvPr>
            <p:cNvSpPr txBox="1"/>
            <p:nvPr/>
          </p:nvSpPr>
          <p:spPr>
            <a:xfrm>
              <a:off x="5617166" y="4763766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1, tighter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5416E-47D0-9FFB-C559-C0B15EFF242D}"/>
                </a:ext>
              </a:extLst>
            </p:cNvPr>
            <p:cNvSpPr txBox="1"/>
            <p:nvPr/>
          </p:nvSpPr>
          <p:spPr>
            <a:xfrm>
              <a:off x="5617166" y="4945775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C4633-8902-B629-50BB-C6244BB6999B}"/>
                </a:ext>
              </a:extLst>
            </p:cNvPr>
            <p:cNvSpPr txBox="1"/>
            <p:nvPr/>
          </p:nvSpPr>
          <p:spPr>
            <a:xfrm>
              <a:off x="5617166" y="512778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0.01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ABBD12-86CA-7404-EF45-45A09A9306EF}"/>
              </a:ext>
            </a:extLst>
          </p:cNvPr>
          <p:cNvGrpSpPr/>
          <p:nvPr/>
        </p:nvGrpSpPr>
        <p:grpSpPr>
          <a:xfrm>
            <a:off x="705332" y="324574"/>
            <a:ext cx="678854" cy="1180068"/>
            <a:chOff x="718868" y="114626"/>
            <a:chExt cx="678854" cy="118006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A5DB824-D70D-697E-0029-D7A4A659F449}"/>
                </a:ext>
              </a:extLst>
            </p:cNvPr>
            <p:cNvGrpSpPr/>
            <p:nvPr/>
          </p:nvGrpSpPr>
          <p:grpSpPr>
            <a:xfrm>
              <a:off x="718868" y="114626"/>
              <a:ext cx="645192" cy="276999"/>
              <a:chOff x="718868" y="114626"/>
              <a:chExt cx="645192" cy="27699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462D04-47CD-6E57-76E3-B5D36A1B2C67}"/>
                  </a:ext>
                </a:extLst>
              </p:cNvPr>
              <p:cNvSpPr txBox="1"/>
              <p:nvPr/>
            </p:nvSpPr>
            <p:spPr>
              <a:xfrm>
                <a:off x="1059168" y="11462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9276C97-5DC8-6624-8088-82FFE521E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253125"/>
                <a:ext cx="333106" cy="0"/>
              </a:xfrm>
              <a:prstGeom prst="line">
                <a:avLst/>
              </a:prstGeom>
              <a:ln w="317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CC5FC4F-407F-1C3F-7B16-4D22BD526E83}"/>
                </a:ext>
              </a:extLst>
            </p:cNvPr>
            <p:cNvGrpSpPr/>
            <p:nvPr/>
          </p:nvGrpSpPr>
          <p:grpSpPr>
            <a:xfrm>
              <a:off x="718868" y="295240"/>
              <a:ext cx="645192" cy="276999"/>
              <a:chOff x="718868" y="296635"/>
              <a:chExt cx="645192" cy="2769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B6DAF7B-1C97-3F00-CD84-8B77C9383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435134"/>
                <a:ext cx="333106" cy="0"/>
              </a:xfrm>
              <a:prstGeom prst="line">
                <a:avLst/>
              </a:prstGeom>
              <a:ln w="3175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138803-FC22-CFD0-65A0-3FDD7F502C20}"/>
                  </a:ext>
                </a:extLst>
              </p:cNvPr>
              <p:cNvSpPr txBox="1"/>
              <p:nvPr/>
            </p:nvSpPr>
            <p:spPr>
              <a:xfrm>
                <a:off x="1059168" y="296635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09982C-1042-C098-7ECD-30FC14799A97}"/>
                </a:ext>
              </a:extLst>
            </p:cNvPr>
            <p:cNvGrpSpPr/>
            <p:nvPr/>
          </p:nvGrpSpPr>
          <p:grpSpPr>
            <a:xfrm>
              <a:off x="718868" y="475854"/>
              <a:ext cx="645192" cy="276999"/>
              <a:chOff x="718868" y="478644"/>
              <a:chExt cx="645192" cy="27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0ABDECA-345B-1F13-B601-8E18B3D01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617143"/>
                <a:ext cx="333106" cy="0"/>
              </a:xfrm>
              <a:prstGeom prst="line">
                <a:avLst/>
              </a:prstGeom>
              <a:ln w="3175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2391E32-BAAF-016B-BCDB-0D9A63B1F50C}"/>
                  </a:ext>
                </a:extLst>
              </p:cNvPr>
              <p:cNvSpPr txBox="1"/>
              <p:nvPr/>
            </p:nvSpPr>
            <p:spPr>
              <a:xfrm>
                <a:off x="1059168" y="478644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EA4DB74-DA50-23CB-31CD-D9B51E2F5A98}"/>
                </a:ext>
              </a:extLst>
            </p:cNvPr>
            <p:cNvGrpSpPr/>
            <p:nvPr/>
          </p:nvGrpSpPr>
          <p:grpSpPr>
            <a:xfrm>
              <a:off x="718868" y="656468"/>
              <a:ext cx="678854" cy="276999"/>
              <a:chOff x="718868" y="660653"/>
              <a:chExt cx="678854" cy="27699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76C102D-B095-7FEB-87AE-BC8FEBC74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799152"/>
                <a:ext cx="333106" cy="0"/>
              </a:xfrm>
              <a:prstGeom prst="line">
                <a:avLst/>
              </a:prstGeom>
              <a:ln w="3175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D71BC9-74C6-A60E-00AD-4B98652E2DBE}"/>
                  </a:ext>
                </a:extLst>
              </p:cNvPr>
              <p:cNvSpPr txBox="1"/>
              <p:nvPr/>
            </p:nvSpPr>
            <p:spPr>
              <a:xfrm>
                <a:off x="1059168" y="660653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-3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355080A-B35C-5A4F-6327-C752A12193B9}"/>
                </a:ext>
              </a:extLst>
            </p:cNvPr>
            <p:cNvGrpSpPr/>
            <p:nvPr/>
          </p:nvGrpSpPr>
          <p:grpSpPr>
            <a:xfrm>
              <a:off x="718868" y="837082"/>
              <a:ext cx="645192" cy="276999"/>
              <a:chOff x="718868" y="835686"/>
              <a:chExt cx="645192" cy="27699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4E10DCB-2EF7-1D89-B6C4-5DDF6636C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974185"/>
                <a:ext cx="333106" cy="0"/>
              </a:xfrm>
              <a:prstGeom prst="line">
                <a:avLst/>
              </a:prstGeom>
              <a:ln w="31750">
                <a:solidFill>
                  <a:schemeClr val="accent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846CCC-A7E9-F48E-FDC9-1A148515C409}"/>
                  </a:ext>
                </a:extLst>
              </p:cNvPr>
              <p:cNvSpPr txBox="1"/>
              <p:nvPr/>
            </p:nvSpPr>
            <p:spPr>
              <a:xfrm>
                <a:off x="1059168" y="83568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7D4F00-D783-B7BE-2DDA-47D3087463CC}"/>
                </a:ext>
              </a:extLst>
            </p:cNvPr>
            <p:cNvGrpSpPr/>
            <p:nvPr/>
          </p:nvGrpSpPr>
          <p:grpSpPr>
            <a:xfrm>
              <a:off x="718868" y="1017695"/>
              <a:ext cx="645192" cy="276999"/>
              <a:chOff x="718868" y="1017695"/>
              <a:chExt cx="645192" cy="27699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57055BD-CC2F-29B5-F617-EE6BBE0D0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68" y="1156194"/>
                <a:ext cx="333106" cy="0"/>
              </a:xfrm>
              <a:prstGeom prst="line">
                <a:avLst/>
              </a:prstGeom>
              <a:ln w="3175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E75310-32E5-A5AC-B7E9-4E1B1D77CCA7}"/>
                  </a:ext>
                </a:extLst>
              </p:cNvPr>
              <p:cNvSpPr txBox="1"/>
              <p:nvPr/>
            </p:nvSpPr>
            <p:spPr>
              <a:xfrm>
                <a:off x="1059168" y="1017695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2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6D4C23-E54B-6EF2-3D9B-94169F6E1AD4}"/>
              </a:ext>
            </a:extLst>
          </p:cNvPr>
          <p:cNvSpPr txBox="1"/>
          <p:nvPr/>
        </p:nvSpPr>
        <p:spPr>
          <a:xfrm>
            <a:off x="628351" y="6440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021B-F6B8-CA8C-C203-33435091F1A8}"/>
              </a:ext>
            </a:extLst>
          </p:cNvPr>
          <p:cNvSpPr txBox="1"/>
          <p:nvPr/>
        </p:nvSpPr>
        <p:spPr>
          <a:xfrm>
            <a:off x="3636786" y="644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8A16E-A18E-AD07-59CF-EA5D825A2F4D}"/>
              </a:ext>
            </a:extLst>
          </p:cNvPr>
          <p:cNvSpPr txBox="1"/>
          <p:nvPr/>
        </p:nvSpPr>
        <p:spPr>
          <a:xfrm>
            <a:off x="6659028" y="64407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F00EC-9134-44A4-3F17-C5B70E044C24}"/>
              </a:ext>
            </a:extLst>
          </p:cNvPr>
          <p:cNvSpPr txBox="1"/>
          <p:nvPr/>
        </p:nvSpPr>
        <p:spPr>
          <a:xfrm>
            <a:off x="9662188" y="644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DA58B-824F-9A96-A1E3-D2DB23353044}"/>
              </a:ext>
            </a:extLst>
          </p:cNvPr>
          <p:cNvSpPr txBox="1"/>
          <p:nvPr/>
        </p:nvSpPr>
        <p:spPr>
          <a:xfrm>
            <a:off x="782400" y="2383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2143D-558C-AB26-0794-48ED04C1CF33}"/>
              </a:ext>
            </a:extLst>
          </p:cNvPr>
          <p:cNvSpPr txBox="1"/>
          <p:nvPr/>
        </p:nvSpPr>
        <p:spPr>
          <a:xfrm>
            <a:off x="3790835" y="238359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57020-6275-D492-1E8C-59689AC6A501}"/>
              </a:ext>
            </a:extLst>
          </p:cNvPr>
          <p:cNvSpPr txBox="1"/>
          <p:nvPr/>
        </p:nvSpPr>
        <p:spPr>
          <a:xfrm>
            <a:off x="6813077" y="238359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354D46-64AB-C763-F009-0700E7E03A62}"/>
              </a:ext>
            </a:extLst>
          </p:cNvPr>
          <p:cNvSpPr txBox="1"/>
          <p:nvPr/>
        </p:nvSpPr>
        <p:spPr>
          <a:xfrm>
            <a:off x="9816237" y="23835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46517-5875-E2D4-C8AF-A15E52050D16}"/>
              </a:ext>
            </a:extLst>
          </p:cNvPr>
          <p:cNvSpPr txBox="1"/>
          <p:nvPr/>
        </p:nvSpPr>
        <p:spPr>
          <a:xfrm>
            <a:off x="697430" y="468326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B68D82-424E-5717-0446-A000F8DA55F2}"/>
              </a:ext>
            </a:extLst>
          </p:cNvPr>
          <p:cNvSpPr txBox="1"/>
          <p:nvPr/>
        </p:nvSpPr>
        <p:spPr>
          <a:xfrm>
            <a:off x="3705865" y="4683269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A0815-03C2-7DE2-FCBD-2FA92D69375B}"/>
              </a:ext>
            </a:extLst>
          </p:cNvPr>
          <p:cNvSpPr txBox="1"/>
          <p:nvPr/>
        </p:nvSpPr>
        <p:spPr>
          <a:xfrm>
            <a:off x="6728107" y="468326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70599A-F971-A101-26CA-61DF3E26B8F6}"/>
              </a:ext>
            </a:extLst>
          </p:cNvPr>
          <p:cNvSpPr txBox="1"/>
          <p:nvPr/>
        </p:nvSpPr>
        <p:spPr>
          <a:xfrm>
            <a:off x="9731267" y="468326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005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E535094-4C74-109C-D53B-F51767EDE73B}"/>
              </a:ext>
            </a:extLst>
          </p:cNvPr>
          <p:cNvSpPr txBox="1"/>
          <p:nvPr/>
        </p:nvSpPr>
        <p:spPr>
          <a:xfrm>
            <a:off x="5114026" y="6355747"/>
            <a:ext cx="252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S3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C36D0A-8C33-D402-734A-35BCA24B4BC7}"/>
              </a:ext>
            </a:extLst>
          </p:cNvPr>
          <p:cNvGrpSpPr/>
          <p:nvPr/>
        </p:nvGrpSpPr>
        <p:grpSpPr>
          <a:xfrm>
            <a:off x="871387" y="-1646"/>
            <a:ext cx="10449227" cy="2689982"/>
            <a:chOff x="726002" y="-1646"/>
            <a:chExt cx="10449227" cy="2689982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D4F3E5F8-4C02-319E-D215-AD3C82108B1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3016847"/>
                </p:ext>
              </p:extLst>
            </p:nvPr>
          </p:nvGraphicFramePr>
          <p:xfrm>
            <a:off x="726002" y="0"/>
            <a:ext cx="3639312" cy="268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A6803543-13D8-0E44-2664-D1F3AC51EF4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62082229"/>
                </p:ext>
              </p:extLst>
            </p:nvPr>
          </p:nvGraphicFramePr>
          <p:xfrm>
            <a:off x="7535917" y="-1646"/>
            <a:ext cx="3639312" cy="268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CCB5B372-5603-4A23-32EF-06946963A8B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15760519"/>
                </p:ext>
              </p:extLst>
            </p:nvPr>
          </p:nvGraphicFramePr>
          <p:xfrm>
            <a:off x="4136292" y="-1646"/>
            <a:ext cx="3639312" cy="268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8B29AE-484D-1572-A8A1-D953BD62A440}"/>
                </a:ext>
              </a:extLst>
            </p:cNvPr>
            <p:cNvSpPr txBox="1"/>
            <p:nvPr/>
          </p:nvSpPr>
          <p:spPr>
            <a:xfrm>
              <a:off x="1654620" y="178174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</a:t>
              </a:r>
              <a:endParaRPr lang="en-US" sz="2000" b="1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F48FE7-E16F-0D62-9EC4-5F6A13C50B31}"/>
                </a:ext>
              </a:extLst>
            </p:cNvPr>
            <p:cNvSpPr txBox="1"/>
            <p:nvPr/>
          </p:nvSpPr>
          <p:spPr>
            <a:xfrm>
              <a:off x="5225343" y="178174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  <a:endParaRPr lang="en-US" sz="2000" b="1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F477CE-5124-2079-3FD7-F443ED34DE1C}"/>
                </a:ext>
              </a:extLst>
            </p:cNvPr>
            <p:cNvSpPr txBox="1"/>
            <p:nvPr/>
          </p:nvSpPr>
          <p:spPr>
            <a:xfrm>
              <a:off x="8759744" y="178174"/>
              <a:ext cx="292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</a:t>
              </a:r>
              <a:endParaRPr lang="en-US" sz="2000" b="1" baseline="-25000" dirty="0"/>
            </a:p>
          </p:txBody>
        </p:sp>
      </p:grpSp>
      <p:pic>
        <p:nvPicPr>
          <p:cNvPr id="8" name="Picture 7" descr="A close-up of a molecule&#10;&#10;Description automatically generated">
            <a:extLst>
              <a:ext uri="{FF2B5EF4-FFF2-40B4-BE49-F238E27FC236}">
                <a16:creationId xmlns:a16="http://schemas.microsoft.com/office/drawing/2014/main" id="{E5BB650C-E596-1113-8039-7F9182EC4D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9329" r="35500" b="9333"/>
          <a:stretch/>
        </p:blipFill>
        <p:spPr>
          <a:xfrm>
            <a:off x="1290630" y="2735160"/>
            <a:ext cx="3205213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79E71A60-04C3-AC29-5570-CF74DCD24F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9329" r="35500" b="9333"/>
          <a:stretch/>
        </p:blipFill>
        <p:spPr>
          <a:xfrm>
            <a:off x="4502215" y="2735160"/>
            <a:ext cx="3205213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66293B6C-FAA9-C56F-3CE1-E6FC010E9E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9329" r="35500" b="9333"/>
          <a:stretch/>
        </p:blipFill>
        <p:spPr>
          <a:xfrm>
            <a:off x="7710751" y="2735160"/>
            <a:ext cx="3205213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8FD86B-90B9-9C23-5C6A-F5E181DB125E}"/>
              </a:ext>
            </a:extLst>
          </p:cNvPr>
          <p:cNvSpPr txBox="1"/>
          <p:nvPr/>
        </p:nvSpPr>
        <p:spPr>
          <a:xfrm>
            <a:off x="4212405" y="5780715"/>
            <a:ext cx="255445" cy="29107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E4EE8F-10C3-7CD9-CB89-5981FA560AD4}"/>
              </a:ext>
            </a:extLst>
          </p:cNvPr>
          <p:cNvSpPr txBox="1"/>
          <p:nvPr/>
        </p:nvSpPr>
        <p:spPr>
          <a:xfrm>
            <a:off x="7411700" y="5780715"/>
            <a:ext cx="255445" cy="29107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EA564E-68A6-2F8A-CBAA-50DF392EB36C}"/>
              </a:ext>
            </a:extLst>
          </p:cNvPr>
          <p:cNvSpPr txBox="1"/>
          <p:nvPr/>
        </p:nvSpPr>
        <p:spPr>
          <a:xfrm>
            <a:off x="10623195" y="5780715"/>
            <a:ext cx="255445" cy="29107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9A935B-C92B-1689-A144-6BE6CB585404}"/>
              </a:ext>
            </a:extLst>
          </p:cNvPr>
          <p:cNvSpPr txBox="1"/>
          <p:nvPr/>
        </p:nvSpPr>
        <p:spPr>
          <a:xfrm>
            <a:off x="1292436" y="2735160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US" sz="2000" b="1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CCA9DF-0118-9E9B-7AC6-9B15D5E9C2EE}"/>
              </a:ext>
            </a:extLst>
          </p:cNvPr>
          <p:cNvSpPr txBox="1"/>
          <p:nvPr/>
        </p:nvSpPr>
        <p:spPr>
          <a:xfrm>
            <a:off x="4507348" y="2735160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  <a:endParaRPr lang="en-US" sz="2000" b="1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823CE-1785-F3CF-7E96-876A79DE5DB0}"/>
              </a:ext>
            </a:extLst>
          </p:cNvPr>
          <p:cNvSpPr txBox="1"/>
          <p:nvPr/>
        </p:nvSpPr>
        <p:spPr>
          <a:xfrm>
            <a:off x="7710751" y="2735157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</a:t>
            </a:r>
            <a:endParaRPr lang="en-US" sz="2000" b="1" baseline="-25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0D2ED9-FC75-3B7D-559D-869153ACDADC}"/>
              </a:ext>
            </a:extLst>
          </p:cNvPr>
          <p:cNvSpPr/>
          <p:nvPr/>
        </p:nvSpPr>
        <p:spPr>
          <a:xfrm>
            <a:off x="1274829" y="2715204"/>
            <a:ext cx="9642342" cy="34056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5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098C47-2140-F4C4-2BFE-288E4FCE16DD}"/>
              </a:ext>
            </a:extLst>
          </p:cNvPr>
          <p:cNvGrpSpPr/>
          <p:nvPr/>
        </p:nvGrpSpPr>
        <p:grpSpPr>
          <a:xfrm>
            <a:off x="3098015" y="661235"/>
            <a:ext cx="5995970" cy="2298692"/>
            <a:chOff x="4848070" y="661235"/>
            <a:chExt cx="5995970" cy="229869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3765A8E8-6C5F-440B-B102-513C2F64C6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529467"/>
                </p:ext>
              </p:extLst>
            </p:nvPr>
          </p:nvGraphicFramePr>
          <p:xfrm>
            <a:off x="4848070" y="661235"/>
            <a:ext cx="3108960" cy="22967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1C75ED95-8084-4D33-B557-809BE42AE4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500842"/>
                </p:ext>
              </p:extLst>
            </p:nvPr>
          </p:nvGraphicFramePr>
          <p:xfrm>
            <a:off x="7735080" y="661235"/>
            <a:ext cx="3108960" cy="22986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1AFDC4-4A6E-D931-CABA-C8263911A4B1}"/>
                </a:ext>
              </a:extLst>
            </p:cNvPr>
            <p:cNvSpPr txBox="1"/>
            <p:nvPr/>
          </p:nvSpPr>
          <p:spPr>
            <a:xfrm>
              <a:off x="5741562" y="807127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</a:t>
              </a:r>
              <a:endParaRPr lang="en-US" sz="2000" b="1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A42E14-9E00-22A4-BFED-77FEF03A83CD}"/>
                </a:ext>
              </a:extLst>
            </p:cNvPr>
            <p:cNvSpPr txBox="1"/>
            <p:nvPr/>
          </p:nvSpPr>
          <p:spPr>
            <a:xfrm>
              <a:off x="8510039" y="807127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  <a:endParaRPr lang="en-US" sz="2000" b="1" baseline="-25000" dirty="0"/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CCEA1BD5-F68E-E28F-B7D2-1E7DCB62E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6492" y="2250441"/>
              <a:ext cx="0" cy="3124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A13EFF-14F5-54ED-9721-A46DC1744DAD}"/>
              </a:ext>
            </a:extLst>
          </p:cNvPr>
          <p:cNvSpPr txBox="1"/>
          <p:nvPr/>
        </p:nvSpPr>
        <p:spPr>
          <a:xfrm>
            <a:off x="5627666" y="627932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4732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A13EFF-14F5-54ED-9721-A46DC1744DAD}"/>
              </a:ext>
            </a:extLst>
          </p:cNvPr>
          <p:cNvSpPr txBox="1"/>
          <p:nvPr/>
        </p:nvSpPr>
        <p:spPr>
          <a:xfrm>
            <a:off x="5627666" y="627932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S5</a:t>
            </a:r>
          </a:p>
        </p:txBody>
      </p:sp>
      <p:pic>
        <p:nvPicPr>
          <p:cNvPr id="4" name="Picture 3" descr="A model of a molecule&#10;&#10;Description automatically generated">
            <a:extLst>
              <a:ext uri="{FF2B5EF4-FFF2-40B4-BE49-F238E27FC236}">
                <a16:creationId xmlns:a16="http://schemas.microsoft.com/office/drawing/2014/main" id="{71F3C0D6-CF12-028F-C40B-F9D65A33B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0" t="5325" r="30622" b="6475"/>
          <a:stretch/>
        </p:blipFill>
        <p:spPr>
          <a:xfrm>
            <a:off x="4480560" y="978408"/>
            <a:ext cx="2926080" cy="3694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1D407-B22C-1F2C-71A8-B1CF5B9B3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07" y="1037815"/>
            <a:ext cx="7772400" cy="49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A13EFF-14F5-54ED-9721-A46DC1744DAD}"/>
              </a:ext>
            </a:extLst>
          </p:cNvPr>
          <p:cNvSpPr txBox="1"/>
          <p:nvPr/>
        </p:nvSpPr>
        <p:spPr>
          <a:xfrm>
            <a:off x="5627666" y="627932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0ECFE1-53CE-A42C-973C-0C342DB4C9F5}"/>
              </a:ext>
            </a:extLst>
          </p:cNvPr>
          <p:cNvGrpSpPr/>
          <p:nvPr/>
        </p:nvGrpSpPr>
        <p:grpSpPr>
          <a:xfrm>
            <a:off x="6040940" y="560438"/>
            <a:ext cx="4572000" cy="4572000"/>
            <a:chOff x="6040940" y="560438"/>
            <a:chExt cx="4572000" cy="4572000"/>
          </a:xfrm>
        </p:grpSpPr>
        <p:pic>
          <p:nvPicPr>
            <p:cNvPr id="13" name="Picture 12" descr="A white and green molecule&#10;&#10;Description automatically generated with medium confidence">
              <a:extLst>
                <a:ext uri="{FF2B5EF4-FFF2-40B4-BE49-F238E27FC236}">
                  <a16:creationId xmlns:a16="http://schemas.microsoft.com/office/drawing/2014/main" id="{117279D6-1816-1FDF-2BFC-1F00D66C8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6" t="-1365" r="22740" b="8236"/>
            <a:stretch/>
          </p:blipFill>
          <p:spPr>
            <a:xfrm>
              <a:off x="6040940" y="560438"/>
              <a:ext cx="4572000" cy="457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 descr="A model of a molecule&#10;&#10;Description automatically generated">
              <a:extLst>
                <a:ext uri="{FF2B5EF4-FFF2-40B4-BE49-F238E27FC236}">
                  <a16:creationId xmlns:a16="http://schemas.microsoft.com/office/drawing/2014/main" id="{9DA6E792-C085-F126-FE51-7F898E737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3" t="-1842" r="20138" b="2013"/>
            <a:stretch/>
          </p:blipFill>
          <p:spPr>
            <a:xfrm>
              <a:off x="6040940" y="3943718"/>
              <a:ext cx="1188720" cy="1188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614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9712</TotalTime>
  <Words>327</Words>
  <Application>Microsoft Macintosh PowerPoint</Application>
  <PresentationFormat>Widescreen</PresentationFormat>
  <Paragraphs>202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Biener</dc:creator>
  <cp:lastModifiedBy>Gabriel Biener</cp:lastModifiedBy>
  <cp:revision>16</cp:revision>
  <dcterms:created xsi:type="dcterms:W3CDTF">2023-09-02T02:47:16Z</dcterms:created>
  <dcterms:modified xsi:type="dcterms:W3CDTF">2024-01-31T23:15:58Z</dcterms:modified>
</cp:coreProperties>
</file>